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biba Abdelaal" initials="HA" lastIdx="2" clrIdx="0">
    <p:extLst>
      <p:ext uri="{19B8F6BF-5375-455C-9EA6-DF929625EA0E}">
        <p15:presenceInfo xmlns:p15="http://schemas.microsoft.com/office/powerpoint/2012/main" userId="bde2fb352e6008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E"/>
    <a:srgbClr val="393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82" autoAdjust="0"/>
  </p:normalViewPr>
  <p:slideViewPr>
    <p:cSldViewPr snapToGrid="0">
      <p:cViewPr varScale="1">
        <p:scale>
          <a:sx n="37" d="100"/>
          <a:sy n="37" d="100"/>
        </p:scale>
        <p:origin x="20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AADF6-32FD-4475-BA74-56A8B9996468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1143000"/>
            <a:ext cx="316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BD22-AF72-4AC9-BA3D-6924F736E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ABD22-AF72-4AC9-BA3D-6924F736E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searching tutor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ABD22-AF72-4AC9-BA3D-6924F736E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2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baseline="0" dirty="0" smtClean="0"/>
              <a:t> </a:t>
            </a:r>
            <a:r>
              <a:rPr lang="en-GB" dirty="0" smtClean="0"/>
              <a:t>tutor info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ABD22-AF72-4AC9-BA3D-6924F736EE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3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 page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ABD22-AF72-4AC9-BA3D-6924F736E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3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Study techniques page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ABD22-AF72-4AC9-BA3D-6924F736EE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8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8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8"/>
            <a:ext cx="105156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2"/>
            <a:ext cx="5157787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4342132"/>
            <a:ext cx="5183188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6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41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4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41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8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8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F91A-5DB9-4C5D-9E1E-6AB7E5E4010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8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8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1D47-5363-4712-AB48-27E82DA15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76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1074" y="19106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19373" y="58972"/>
            <a:ext cx="9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1038770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Sign up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885536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in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61565" y="58972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 techniques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2" y="2642593"/>
            <a:ext cx="6886575" cy="1504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5450" y="1018359"/>
            <a:ext cx="9457898" cy="7694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Welcome message</a:t>
            </a:r>
            <a:endParaRPr lang="en-GB" sz="4400" dirty="0"/>
          </a:p>
        </p:txBody>
      </p:sp>
      <p:sp>
        <p:nvSpPr>
          <p:cNvPr id="14" name="Rectangle 13"/>
          <p:cNvSpPr/>
          <p:nvPr/>
        </p:nvSpPr>
        <p:spPr>
          <a:xfrm>
            <a:off x="8065826" y="2251877"/>
            <a:ext cx="3794078" cy="18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graphic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8362947" y="5539611"/>
            <a:ext cx="2363110" cy="0"/>
          </a:xfrm>
          <a:prstGeom prst="straightConnector1">
            <a:avLst/>
          </a:prstGeom>
          <a:ln>
            <a:solidFill>
              <a:srgbClr val="393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18870" y="5539611"/>
            <a:ext cx="2142696" cy="1"/>
          </a:xfrm>
          <a:prstGeom prst="straightConnector1">
            <a:avLst/>
          </a:prstGeom>
          <a:ln>
            <a:solidFill>
              <a:srgbClr val="393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8871" y="2307555"/>
            <a:ext cx="25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 for a tutor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0" y="6931676"/>
            <a:ext cx="12223746" cy="1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More about the serveries we offer </a:t>
            </a:r>
          </a:p>
          <a:p>
            <a:pPr algn="ctr"/>
            <a:r>
              <a:rPr lang="en-US" dirty="0"/>
              <a:t>How it will work 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2961565" y="4482583"/>
            <a:ext cx="5401382" cy="2114059"/>
            <a:chOff x="2961565" y="4482581"/>
            <a:chExt cx="5401382" cy="2114059"/>
          </a:xfrm>
        </p:grpSpPr>
        <p:grpSp>
          <p:nvGrpSpPr>
            <p:cNvPr id="17" name="Group 16"/>
            <p:cNvGrpSpPr/>
            <p:nvPr/>
          </p:nvGrpSpPr>
          <p:grpSpPr>
            <a:xfrm>
              <a:off x="2961565" y="4482581"/>
              <a:ext cx="5401382" cy="2114059"/>
              <a:chOff x="2961569" y="4312141"/>
              <a:chExt cx="5401382" cy="21140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/>
              <a:srcRect r="176" b="13885"/>
              <a:stretch/>
            </p:blipFill>
            <p:spPr>
              <a:xfrm>
                <a:off x="2961569" y="4312141"/>
                <a:ext cx="5401382" cy="2114059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127750" y="5038725"/>
                <a:ext cx="1123950" cy="369332"/>
              </a:xfrm>
              <a:prstGeom prst="rect">
                <a:avLst/>
              </a:prstGeom>
              <a:solidFill>
                <a:srgbClr val="393568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Tutors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8167" y="6133856"/>
              <a:ext cx="1311357" cy="209138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0" y="8865161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User feed back like good reviews about tutors and </a:t>
            </a:r>
            <a:r>
              <a:rPr lang="en-US" dirty="0" err="1"/>
              <a:t>websit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10464800"/>
            <a:ext cx="12223746" cy="1422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 info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58602" y="58970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35002" y="3440063"/>
            <a:ext cx="42236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272292" y="1018359"/>
            <a:ext cx="6870577" cy="38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76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1074" y="19106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19373" y="58972"/>
            <a:ext cx="9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1038770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Sign up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885536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in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61565" y="58972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 techniques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0464800"/>
            <a:ext cx="12223746" cy="1422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 info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58602" y="58970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1" r="-1094" b="84166"/>
          <a:stretch/>
        </p:blipFill>
        <p:spPr>
          <a:xfrm>
            <a:off x="404018" y="1106093"/>
            <a:ext cx="11508582" cy="90050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4394" y="2343165"/>
            <a:ext cx="3854083" cy="2438303"/>
            <a:chOff x="458140" y="6960103"/>
            <a:chExt cx="4400462" cy="2783972"/>
          </a:xfrm>
        </p:grpSpPr>
        <p:sp>
          <p:nvSpPr>
            <p:cNvPr id="3" name="Rectangle 2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30792" y="2343165"/>
            <a:ext cx="3854083" cy="2438303"/>
            <a:chOff x="458140" y="6960103"/>
            <a:chExt cx="4400462" cy="2783972"/>
          </a:xfrm>
        </p:grpSpPr>
        <p:sp>
          <p:nvSpPr>
            <p:cNvPr id="77" name="Rectangle 76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Rounded Rectangle 78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177190" y="2343165"/>
            <a:ext cx="3854083" cy="2438303"/>
            <a:chOff x="458140" y="6960103"/>
            <a:chExt cx="4400462" cy="2783972"/>
          </a:xfrm>
        </p:grpSpPr>
        <p:sp>
          <p:nvSpPr>
            <p:cNvPr id="92" name="Rectangle 91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94" y="5087337"/>
            <a:ext cx="3854083" cy="2438303"/>
            <a:chOff x="458140" y="6960103"/>
            <a:chExt cx="4400462" cy="2783972"/>
          </a:xfrm>
        </p:grpSpPr>
        <p:sp>
          <p:nvSpPr>
            <p:cNvPr id="107" name="Rectangle 106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30792" y="5087337"/>
            <a:ext cx="3854083" cy="2438303"/>
            <a:chOff x="458140" y="6960103"/>
            <a:chExt cx="4400462" cy="2783972"/>
          </a:xfrm>
        </p:grpSpPr>
        <p:sp>
          <p:nvSpPr>
            <p:cNvPr id="122" name="Rectangle 121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Rounded Rectangle 123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177190" y="5087337"/>
            <a:ext cx="3854083" cy="2438303"/>
            <a:chOff x="458140" y="6960103"/>
            <a:chExt cx="4400462" cy="2783972"/>
          </a:xfrm>
        </p:grpSpPr>
        <p:sp>
          <p:nvSpPr>
            <p:cNvPr id="137" name="Rectangle 136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Rounded Rectangle 138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4394" y="7777949"/>
            <a:ext cx="3854083" cy="2438303"/>
            <a:chOff x="458140" y="6960103"/>
            <a:chExt cx="4400462" cy="2783972"/>
          </a:xfrm>
        </p:grpSpPr>
        <p:sp>
          <p:nvSpPr>
            <p:cNvPr id="152" name="Rectangle 151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4" name="Rounded Rectangle 153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130792" y="7777949"/>
            <a:ext cx="3854083" cy="2438303"/>
            <a:chOff x="458140" y="6960103"/>
            <a:chExt cx="4400462" cy="2783972"/>
          </a:xfrm>
        </p:grpSpPr>
        <p:sp>
          <p:nvSpPr>
            <p:cNvPr id="167" name="Rectangle 166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177190" y="7777949"/>
            <a:ext cx="3854083" cy="2438303"/>
            <a:chOff x="458140" y="6960103"/>
            <a:chExt cx="4400462" cy="2783972"/>
          </a:xfrm>
        </p:grpSpPr>
        <p:sp>
          <p:nvSpPr>
            <p:cNvPr id="182" name="Rectangle 181"/>
            <p:cNvSpPr/>
            <p:nvPr/>
          </p:nvSpPr>
          <p:spPr>
            <a:xfrm>
              <a:off x="458140" y="6960103"/>
              <a:ext cx="4400462" cy="27839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98970" y="7131977"/>
              <a:ext cx="1188720" cy="1188720"/>
              <a:chOff x="1156541" y="7400153"/>
              <a:chExt cx="1188720" cy="118872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156541" y="7400153"/>
                <a:ext cx="1188720" cy="1188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1207271" y="7912028"/>
                <a:ext cx="1087263" cy="676845"/>
              </a:xfrm>
              <a:custGeom>
                <a:avLst/>
                <a:gdLst>
                  <a:gd name="connsiteX0" fmla="*/ 543631 w 1087263"/>
                  <a:gd name="connsiteY0" fmla="*/ 0 h 676845"/>
                  <a:gd name="connsiteX1" fmla="*/ 1049590 w 1087263"/>
                  <a:gd name="connsiteY1" fmla="*/ 269017 h 676845"/>
                  <a:gd name="connsiteX2" fmla="*/ 1087263 w 1087263"/>
                  <a:gd name="connsiteY2" fmla="*/ 338424 h 676845"/>
                  <a:gd name="connsiteX3" fmla="*/ 1049591 w 1087263"/>
                  <a:gd name="connsiteY3" fmla="*/ 407829 h 676845"/>
                  <a:gd name="connsiteX4" fmla="*/ 543632 w 1087263"/>
                  <a:gd name="connsiteY4" fmla="*/ 676845 h 676845"/>
                  <a:gd name="connsiteX5" fmla="*/ 37673 w 1087263"/>
                  <a:gd name="connsiteY5" fmla="*/ 407829 h 676845"/>
                  <a:gd name="connsiteX6" fmla="*/ 0 w 1087263"/>
                  <a:gd name="connsiteY6" fmla="*/ 338422 h 676845"/>
                  <a:gd name="connsiteX7" fmla="*/ 37672 w 1087263"/>
                  <a:gd name="connsiteY7" fmla="*/ 269017 h 676845"/>
                  <a:gd name="connsiteX8" fmla="*/ 543631 w 1087263"/>
                  <a:gd name="connsiteY8" fmla="*/ 0 h 67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7263" h="676845">
                    <a:moveTo>
                      <a:pt x="543631" y="0"/>
                    </a:moveTo>
                    <a:cubicBezTo>
                      <a:pt x="754247" y="0"/>
                      <a:pt x="939939" y="106712"/>
                      <a:pt x="1049590" y="269017"/>
                    </a:cubicBezTo>
                    <a:lnTo>
                      <a:pt x="1087263" y="338424"/>
                    </a:lnTo>
                    <a:lnTo>
                      <a:pt x="1049591" y="407829"/>
                    </a:lnTo>
                    <a:cubicBezTo>
                      <a:pt x="939940" y="570134"/>
                      <a:pt x="754248" y="676845"/>
                      <a:pt x="543632" y="676845"/>
                    </a:cubicBezTo>
                    <a:cubicBezTo>
                      <a:pt x="333016" y="676845"/>
                      <a:pt x="147324" y="570134"/>
                      <a:pt x="37673" y="407829"/>
                    </a:cubicBezTo>
                    <a:lnTo>
                      <a:pt x="0" y="338422"/>
                    </a:lnTo>
                    <a:lnTo>
                      <a:pt x="37672" y="269017"/>
                    </a:lnTo>
                    <a:cubicBezTo>
                      <a:pt x="147323" y="106712"/>
                      <a:pt x="333015" y="0"/>
                      <a:pt x="543631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435701" y="7490034"/>
                <a:ext cx="630401" cy="6304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4" name="Rounded Rectangle 183"/>
            <p:cNvSpPr/>
            <p:nvPr/>
          </p:nvSpPr>
          <p:spPr>
            <a:xfrm>
              <a:off x="548590" y="8489968"/>
              <a:ext cx="1489481" cy="558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 </a:t>
              </a:r>
            </a:p>
            <a:p>
              <a:pPr algn="ctr"/>
              <a:r>
                <a:rPr lang="en-US" sz="1100" dirty="0" smtClean="0"/>
                <a:t>Experience in years</a:t>
              </a:r>
              <a:endParaRPr lang="en-GB" sz="1100" dirty="0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228850" y="7131977"/>
              <a:ext cx="2514186" cy="720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bio</a:t>
              </a:r>
              <a:endParaRPr lang="en-GB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228850" y="7967743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subjects</a:t>
              </a:r>
              <a:endParaRPr lang="en-GB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228850" y="8350382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grades</a:t>
              </a:r>
              <a:endParaRPr lang="en-GB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228850" y="8732843"/>
              <a:ext cx="143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curriculums</a:t>
              </a:r>
              <a:endParaRPr lang="en-GB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8140" y="9201150"/>
              <a:ext cx="4400462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Price per session</a:t>
              </a:r>
              <a:endParaRPr lang="en-GB" dirty="0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276600" y="8054301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3276600" y="8466322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609833" y="8823233"/>
              <a:ext cx="1089660" cy="137199"/>
            </a:xfrm>
            <a:custGeom>
              <a:avLst/>
              <a:gdLst>
                <a:gd name="connsiteX0" fmla="*/ 0 w 1089660"/>
                <a:gd name="connsiteY0" fmla="*/ 137199 h 137199"/>
                <a:gd name="connsiteX1" fmla="*/ 304800 w 1089660"/>
                <a:gd name="connsiteY1" fmla="*/ 39 h 137199"/>
                <a:gd name="connsiteX2" fmla="*/ 746760 w 1089660"/>
                <a:gd name="connsiteY2" fmla="*/ 121959 h 137199"/>
                <a:gd name="connsiteX3" fmla="*/ 1089660 w 1089660"/>
                <a:gd name="connsiteY3" fmla="*/ 22899 h 1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660" h="137199">
                  <a:moveTo>
                    <a:pt x="0" y="137199"/>
                  </a:moveTo>
                  <a:cubicBezTo>
                    <a:pt x="90170" y="69889"/>
                    <a:pt x="180340" y="2579"/>
                    <a:pt x="304800" y="39"/>
                  </a:cubicBezTo>
                  <a:cubicBezTo>
                    <a:pt x="429260" y="-2501"/>
                    <a:pt x="615950" y="118149"/>
                    <a:pt x="746760" y="121959"/>
                  </a:cubicBezTo>
                  <a:cubicBezTo>
                    <a:pt x="877570" y="125769"/>
                    <a:pt x="991870" y="-16471"/>
                    <a:pt x="1089660" y="228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60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76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1074" y="19106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19373" y="58972"/>
            <a:ext cx="9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1038770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Sign up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885536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in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61565" y="58972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 techniques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0464800"/>
            <a:ext cx="12223746" cy="1422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 info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58602" y="58970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150374"/>
            <a:ext cx="12192000" cy="262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0481" y="1424696"/>
            <a:ext cx="1519739" cy="140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3084394" y="1516404"/>
            <a:ext cx="7913432" cy="150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1" y="3900625"/>
            <a:ext cx="11891671" cy="349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1" y="7471578"/>
            <a:ext cx="3733800" cy="2238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-1354" b="55140"/>
          <a:stretch/>
        </p:blipFill>
        <p:spPr>
          <a:xfrm>
            <a:off x="3312994" y="7802066"/>
            <a:ext cx="3363172" cy="17191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0481" y="7802066"/>
            <a:ext cx="1048892" cy="237034"/>
          </a:xfrm>
          <a:prstGeom prst="rect">
            <a:avLst/>
          </a:prstGeom>
          <a:solidFill>
            <a:srgbClr val="FAFBFE"/>
          </a:solidFill>
          <a:ln>
            <a:solidFill>
              <a:srgbClr val="FAF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4481766" y="7802066"/>
            <a:ext cx="1048892" cy="237034"/>
          </a:xfrm>
          <a:prstGeom prst="rect">
            <a:avLst/>
          </a:prstGeom>
          <a:solidFill>
            <a:srgbClr val="FAFBFE"/>
          </a:solidFill>
          <a:ln>
            <a:solidFill>
              <a:srgbClr val="FAF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039429" y="7663543"/>
            <a:ext cx="4702628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reviwes</a:t>
            </a:r>
            <a:endParaRPr lang="en-GB" dirty="0"/>
          </a:p>
        </p:txBody>
      </p:sp>
      <p:sp>
        <p:nvSpPr>
          <p:cNvPr id="197" name="Rounded Rectangle 196"/>
          <p:cNvSpPr/>
          <p:nvPr/>
        </p:nvSpPr>
        <p:spPr>
          <a:xfrm>
            <a:off x="177900" y="2957404"/>
            <a:ext cx="1904900" cy="565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</a:t>
            </a:r>
          </a:p>
          <a:p>
            <a:pPr algn="ctr"/>
            <a:r>
              <a:rPr lang="en-US" sz="1600" dirty="0" smtClean="0"/>
              <a:t>Experience in years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76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1074" y="19106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19373" y="58972"/>
            <a:ext cx="9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1038770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Sign up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885536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in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61565" y="58972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 techniques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0464800"/>
            <a:ext cx="12223746" cy="1422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 info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58602" y="58970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1746" y="7633928"/>
            <a:ext cx="12192000" cy="22646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info  like meet our team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Or just a stock photo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1074" y="4326417"/>
            <a:ext cx="11589802" cy="274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we saw there was a problem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Then we made this website to fix it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948817"/>
            <a:ext cx="11946017" cy="30293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39240" y="2156460"/>
            <a:ext cx="1422325" cy="30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EduMentor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764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1074" y="19106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19373" y="58972"/>
            <a:ext cx="9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1038770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Sign up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885536" y="125015"/>
            <a:ext cx="968991" cy="51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in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61565" y="58972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 techniques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0464800"/>
            <a:ext cx="12223746" cy="1422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 info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58602" y="58970"/>
            <a:ext cx="9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8871" y="1327355"/>
            <a:ext cx="906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Study techniques </a:t>
            </a:r>
            <a:endParaRPr lang="en-GB" sz="4800" dirty="0"/>
          </a:p>
        </p:txBody>
      </p:sp>
      <p:sp>
        <p:nvSpPr>
          <p:cNvPr id="14" name="Rectangle 13"/>
          <p:cNvSpPr/>
          <p:nvPr/>
        </p:nvSpPr>
        <p:spPr>
          <a:xfrm>
            <a:off x="191074" y="2519060"/>
            <a:ext cx="6156695" cy="21945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 one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041285" y="5082202"/>
            <a:ext cx="6156695" cy="21945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 two 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84359" y="7934265"/>
            <a:ext cx="6156695" cy="21945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 three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60868" y="5058072"/>
            <a:ext cx="3200400" cy="25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Photo representation of tip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169631" y="2309595"/>
            <a:ext cx="3200400" cy="25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representation of tip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398231" y="7612737"/>
            <a:ext cx="3200400" cy="25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Photo representation of tip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6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264</Words>
  <Application>Microsoft Office PowerPoint</Application>
  <PresentationFormat>Custom</PresentationFormat>
  <Paragraphs>128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Habiba Abdelaal</dc:creator>
  <cp:lastModifiedBy>Habiba Abdelaal</cp:lastModifiedBy>
  <cp:revision>11</cp:revision>
  <dcterms:created xsi:type="dcterms:W3CDTF">2024-10-26T10:39:51Z</dcterms:created>
  <dcterms:modified xsi:type="dcterms:W3CDTF">2024-10-26T14:27:38Z</dcterms:modified>
</cp:coreProperties>
</file>