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0058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5F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220" autoAdjust="0"/>
  </p:normalViewPr>
  <p:slideViewPr>
    <p:cSldViewPr snapToGrid="0">
      <p:cViewPr varScale="1">
        <p:scale>
          <a:sx n="49" d="100"/>
          <a:sy n="49" d="100"/>
        </p:scale>
        <p:origin x="18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35197-B227-43F0-96DA-D39DA49B3772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1963" y="1143000"/>
            <a:ext cx="3394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1C430-7592-41BF-8217-2BEBEB25F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070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139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7209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6278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5348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4417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3487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2556" algn="l" defTabSz="838139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dbootstrap.com/docs/standard/extended/payment-form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 side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C430-7592-41BF-8217-2BEBEB25F8C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35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381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Student side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C430-7592-41BF-8217-2BEBEB25F8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4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1963" y="1143000"/>
            <a:ext cx="3394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381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Student side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Bootstrap Payment Forms: free examples, templates &amp; tutorial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C430-7592-41BF-8217-2BEBEB25F8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2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Tutor side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C430-7592-41BF-8217-2BEBEB25F8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118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Tutor side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C430-7592-41BF-8217-2BEBEB25F8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0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496484"/>
            <a:ext cx="8549640" cy="318346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802717"/>
            <a:ext cx="7543800" cy="2207683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4A8-2941-4A2B-8963-3B024884B16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293B-B282-433D-829C-53A330AD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9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4A8-2941-4A2B-8963-3B024884B16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293B-B282-433D-829C-53A330AD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50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86834"/>
            <a:ext cx="216884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86834"/>
            <a:ext cx="638079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4A8-2941-4A2B-8963-3B024884B16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293B-B282-433D-829C-53A330AD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8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4A8-2941-4A2B-8963-3B024884B16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293B-B282-433D-829C-53A330AD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279653"/>
            <a:ext cx="8675370" cy="3803649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119286"/>
            <a:ext cx="8675370" cy="2000249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4A8-2941-4A2B-8963-3B024884B16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293B-B282-433D-829C-53A330AD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9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434167"/>
            <a:ext cx="427482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434167"/>
            <a:ext cx="427482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4A8-2941-4A2B-8963-3B024884B16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293B-B282-433D-829C-53A330AD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84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6836"/>
            <a:ext cx="867537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241551"/>
            <a:ext cx="4255174" cy="109854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340100"/>
            <a:ext cx="4255174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241551"/>
            <a:ext cx="4276130" cy="109854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340100"/>
            <a:ext cx="4276130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4A8-2941-4A2B-8963-3B024884B16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293B-B282-433D-829C-53A330AD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6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4A8-2941-4A2B-8963-3B024884B16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293B-B282-433D-829C-53A330AD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2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4A8-2941-4A2B-8963-3B024884B16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293B-B282-433D-829C-53A330AD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70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09600"/>
            <a:ext cx="3244096" cy="213360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316569"/>
            <a:ext cx="5092065" cy="6498167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743200"/>
            <a:ext cx="3244096" cy="5082117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4A8-2941-4A2B-8963-3B024884B16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293B-B282-433D-829C-53A330AD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66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09600"/>
            <a:ext cx="3244096" cy="213360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316569"/>
            <a:ext cx="5092065" cy="6498167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743200"/>
            <a:ext cx="3244096" cy="5082117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64A8-2941-4A2B-8963-3B024884B16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293B-B282-433D-829C-53A330AD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86836"/>
            <a:ext cx="867537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434167"/>
            <a:ext cx="867537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8475136"/>
            <a:ext cx="22631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64A8-2941-4A2B-8963-3B024884B16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8475136"/>
            <a:ext cx="33947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8475136"/>
            <a:ext cx="22631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293B-B282-433D-829C-53A330AD4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6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894" t="1707" r="22723" b="87850"/>
          <a:stretch/>
        </p:blipFill>
        <p:spPr>
          <a:xfrm>
            <a:off x="1565238" y="853088"/>
            <a:ext cx="8015844" cy="811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349" t="54890" r="62718" b="6552"/>
          <a:stretch/>
        </p:blipFill>
        <p:spPr>
          <a:xfrm>
            <a:off x="1789137" y="1944133"/>
            <a:ext cx="2996045" cy="2996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082" y="1944132"/>
            <a:ext cx="3020139" cy="300801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89178" y="853087"/>
            <a:ext cx="1376058" cy="3543547"/>
            <a:chOff x="157294" y="842827"/>
            <a:chExt cx="1513664" cy="38979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7294" y="1045029"/>
              <a:ext cx="1513664" cy="36957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369"/>
            <a:stretch/>
          </p:blipFill>
          <p:spPr>
            <a:xfrm>
              <a:off x="157294" y="842827"/>
              <a:ext cx="1449982" cy="1420391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189178" y="4527553"/>
            <a:ext cx="1376058" cy="110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27" tIns="41564" rIns="83127" bIns="41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Payment </a:t>
            </a:r>
            <a:endParaRPr lang="en-GB" sz="1500" dirty="0"/>
          </a:p>
        </p:txBody>
      </p:sp>
      <p:sp>
        <p:nvSpPr>
          <p:cNvPr id="11" name="Rectangle 10"/>
          <p:cNvSpPr/>
          <p:nvPr/>
        </p:nvSpPr>
        <p:spPr>
          <a:xfrm>
            <a:off x="189178" y="6842165"/>
            <a:ext cx="1376058" cy="110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27" tIns="41564" rIns="83127" bIns="41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Log out </a:t>
            </a:r>
            <a:endParaRPr lang="en-GB" sz="1500" dirty="0"/>
          </a:p>
        </p:txBody>
      </p:sp>
      <p:sp>
        <p:nvSpPr>
          <p:cNvPr id="2" name="Rectangle 1"/>
          <p:cNvSpPr/>
          <p:nvPr/>
        </p:nvSpPr>
        <p:spPr>
          <a:xfrm>
            <a:off x="189179" y="7944507"/>
            <a:ext cx="9651675" cy="87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27" tIns="41564" rIns="83127" bIns="41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Contact info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61231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64277" y="833632"/>
            <a:ext cx="1376058" cy="3543547"/>
            <a:chOff x="157294" y="842827"/>
            <a:chExt cx="1513664" cy="38979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294" y="1045029"/>
              <a:ext cx="1513664" cy="36957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369"/>
            <a:stretch/>
          </p:blipFill>
          <p:spPr>
            <a:xfrm>
              <a:off x="157294" y="842827"/>
              <a:ext cx="1449982" cy="1420391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364277" y="4508098"/>
            <a:ext cx="1376058" cy="110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27" tIns="41564" rIns="83127" bIns="41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Payment </a:t>
            </a:r>
            <a:endParaRPr lang="en-GB" sz="1500" dirty="0"/>
          </a:p>
        </p:txBody>
      </p:sp>
      <p:sp>
        <p:nvSpPr>
          <p:cNvPr id="11" name="Rectangle 10"/>
          <p:cNvSpPr/>
          <p:nvPr/>
        </p:nvSpPr>
        <p:spPr>
          <a:xfrm>
            <a:off x="364277" y="6822710"/>
            <a:ext cx="1376058" cy="110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27" tIns="41564" rIns="83127" bIns="41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Log out </a:t>
            </a:r>
            <a:endParaRPr lang="en-GB" sz="1500" dirty="0"/>
          </a:p>
        </p:txBody>
      </p:sp>
      <p:sp>
        <p:nvSpPr>
          <p:cNvPr id="13" name="Rectangle 12"/>
          <p:cNvSpPr/>
          <p:nvPr/>
        </p:nvSpPr>
        <p:spPr>
          <a:xfrm>
            <a:off x="1682443" y="833632"/>
            <a:ext cx="7429500" cy="1346207"/>
          </a:xfrm>
          <a:prstGeom prst="rect">
            <a:avLst/>
          </a:prstGeom>
          <a:solidFill>
            <a:srgbClr val="F5F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4" name="Oval 13"/>
          <p:cNvSpPr/>
          <p:nvPr/>
        </p:nvSpPr>
        <p:spPr>
          <a:xfrm>
            <a:off x="3725583" y="1067065"/>
            <a:ext cx="665018" cy="665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5" name="Rounded Rectangle 14"/>
          <p:cNvSpPr/>
          <p:nvPr/>
        </p:nvSpPr>
        <p:spPr>
          <a:xfrm>
            <a:off x="4818185" y="1119519"/>
            <a:ext cx="3232155" cy="719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Contact info:</a:t>
            </a:r>
          </a:p>
          <a:p>
            <a:pPr algn="ctr"/>
            <a:r>
              <a:rPr lang="en-US" sz="1500" dirty="0"/>
              <a:t>Email </a:t>
            </a:r>
          </a:p>
          <a:p>
            <a:pPr algn="ctr"/>
            <a:r>
              <a:rPr lang="en-US" sz="1500" dirty="0"/>
              <a:t>number </a:t>
            </a:r>
            <a:endParaRPr lang="en-GB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2016203" y="1342426"/>
            <a:ext cx="816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subject</a:t>
            </a:r>
            <a:endParaRPr lang="en-GB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3564119" y="1717809"/>
            <a:ext cx="1178448" cy="31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5" dirty="0"/>
              <a:t>tutor name</a:t>
            </a:r>
            <a:endParaRPr lang="en-GB" sz="1455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882" y="2347803"/>
            <a:ext cx="6356345" cy="46353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495" y="7055429"/>
            <a:ext cx="6295732" cy="58424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64278" y="7925052"/>
            <a:ext cx="8941630" cy="87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27" tIns="41564" rIns="83127" bIns="41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Contact info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78901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6455" y="463981"/>
            <a:ext cx="1376058" cy="3543547"/>
            <a:chOff x="157294" y="842827"/>
            <a:chExt cx="1513664" cy="389790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294" y="1045029"/>
              <a:ext cx="1513664" cy="36957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369"/>
            <a:stretch/>
          </p:blipFill>
          <p:spPr>
            <a:xfrm>
              <a:off x="157294" y="842827"/>
              <a:ext cx="1449982" cy="1420391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286455" y="4138447"/>
            <a:ext cx="1376058" cy="110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27" tIns="41564" rIns="83127" bIns="41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Payment </a:t>
            </a:r>
            <a:endParaRPr lang="en-GB" sz="1500" dirty="0"/>
          </a:p>
        </p:txBody>
      </p:sp>
      <p:sp>
        <p:nvSpPr>
          <p:cNvPr id="11" name="Rectangle 10"/>
          <p:cNvSpPr/>
          <p:nvPr/>
        </p:nvSpPr>
        <p:spPr>
          <a:xfrm>
            <a:off x="286455" y="6453059"/>
            <a:ext cx="1376058" cy="110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27" tIns="41564" rIns="83127" bIns="41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Log out </a:t>
            </a:r>
            <a:endParaRPr lang="en-GB" sz="1500" dirty="0"/>
          </a:p>
        </p:txBody>
      </p:sp>
      <p:sp>
        <p:nvSpPr>
          <p:cNvPr id="21" name="Rectangle 20"/>
          <p:cNvSpPr/>
          <p:nvPr/>
        </p:nvSpPr>
        <p:spPr>
          <a:xfrm>
            <a:off x="286456" y="7555401"/>
            <a:ext cx="8941630" cy="87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27" tIns="41564" rIns="83127" bIns="41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Contact info</a:t>
            </a:r>
            <a:endParaRPr lang="en-GB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288" y="938318"/>
            <a:ext cx="6203125" cy="64002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67391" y="162636"/>
            <a:ext cx="6419022" cy="629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27" tIns="41564" rIns="83127" bIns="41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payment</a:t>
            </a:r>
            <a:endParaRPr lang="en-GB" sz="15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36187" y="8788660"/>
            <a:ext cx="9786026" cy="0"/>
          </a:xfrm>
          <a:prstGeom prst="line">
            <a:avLst/>
          </a:prstGeom>
          <a:ln w="76200" cap="rnd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06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64277" y="833632"/>
            <a:ext cx="1376058" cy="2531869"/>
            <a:chOff x="157294" y="842827"/>
            <a:chExt cx="1513664" cy="27850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b="30112"/>
            <a:stretch/>
          </p:blipFill>
          <p:spPr>
            <a:xfrm>
              <a:off x="157294" y="1045030"/>
              <a:ext cx="1513664" cy="258285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369"/>
            <a:stretch/>
          </p:blipFill>
          <p:spPr>
            <a:xfrm>
              <a:off x="157294" y="842827"/>
              <a:ext cx="1449982" cy="1420391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364277" y="6822710"/>
            <a:ext cx="1376058" cy="110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27" tIns="41564" rIns="83127" bIns="41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Log out </a:t>
            </a:r>
            <a:endParaRPr lang="en-GB" sz="1500" dirty="0"/>
          </a:p>
        </p:txBody>
      </p:sp>
      <p:sp>
        <p:nvSpPr>
          <p:cNvPr id="21" name="Rectangle 20"/>
          <p:cNvSpPr/>
          <p:nvPr/>
        </p:nvSpPr>
        <p:spPr>
          <a:xfrm>
            <a:off x="364278" y="7925052"/>
            <a:ext cx="8941630" cy="87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27" tIns="41564" rIns="83127" bIns="41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Contact info</a:t>
            </a:r>
            <a:endParaRPr lang="en-GB" sz="15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1349" t="54890" r="62718" b="6552"/>
          <a:stretch/>
        </p:blipFill>
        <p:spPr>
          <a:xfrm>
            <a:off x="1939495" y="1773626"/>
            <a:ext cx="2996045" cy="29960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440" y="1773625"/>
            <a:ext cx="3020139" cy="30080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97786" y="771956"/>
            <a:ext cx="5875507" cy="85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subjects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03986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64277" y="833632"/>
            <a:ext cx="1376058" cy="2531869"/>
            <a:chOff x="157294" y="842827"/>
            <a:chExt cx="1513664" cy="278505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b="30112"/>
            <a:stretch/>
          </p:blipFill>
          <p:spPr>
            <a:xfrm>
              <a:off x="157294" y="1045030"/>
              <a:ext cx="1513664" cy="258285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369"/>
            <a:stretch/>
          </p:blipFill>
          <p:spPr>
            <a:xfrm>
              <a:off x="157294" y="842827"/>
              <a:ext cx="1449982" cy="1420391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364277" y="6822710"/>
            <a:ext cx="1376058" cy="1102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27" tIns="41564" rIns="83127" bIns="41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Log out </a:t>
            </a:r>
            <a:endParaRPr lang="en-GB" sz="1500" dirty="0"/>
          </a:p>
        </p:txBody>
      </p:sp>
      <p:sp>
        <p:nvSpPr>
          <p:cNvPr id="21" name="Rectangle 20"/>
          <p:cNvSpPr/>
          <p:nvPr/>
        </p:nvSpPr>
        <p:spPr>
          <a:xfrm>
            <a:off x="364278" y="7925052"/>
            <a:ext cx="8941630" cy="87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127" tIns="41564" rIns="83127" bIns="415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Contact info</a:t>
            </a:r>
            <a:endParaRPr lang="en-GB" sz="1500" dirty="0"/>
          </a:p>
        </p:txBody>
      </p:sp>
      <p:sp>
        <p:nvSpPr>
          <p:cNvPr id="10" name="Rectangle 9"/>
          <p:cNvSpPr/>
          <p:nvPr/>
        </p:nvSpPr>
        <p:spPr>
          <a:xfrm>
            <a:off x="1682442" y="833632"/>
            <a:ext cx="7565572" cy="7091418"/>
          </a:xfrm>
          <a:prstGeom prst="rect">
            <a:avLst/>
          </a:prstGeom>
          <a:solidFill>
            <a:srgbClr val="F5F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30230"/>
              </p:ext>
            </p:extLst>
          </p:nvPr>
        </p:nvGraphicFramePr>
        <p:xfrm>
          <a:off x="2323668" y="2711304"/>
          <a:ext cx="5690031" cy="3840480"/>
        </p:xfrm>
        <a:graphic>
          <a:graphicData uri="http://schemas.openxmlformats.org/drawingml/2006/table">
            <a:tbl>
              <a:tblPr firstRow="1" bandRow="1"/>
              <a:tblGrid>
                <a:gridCol w="1765731">
                  <a:extLst>
                    <a:ext uri="{9D8B030D-6E8A-4147-A177-3AD203B41FA5}">
                      <a16:colId xmlns:a16="http://schemas.microsoft.com/office/drawing/2014/main" val="1099058555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3450823834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4781201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name</a:t>
                      </a:r>
                      <a:endParaRPr lang="en-GB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Subscription plain</a:t>
                      </a:r>
                      <a:endParaRPr lang="en-GB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r>
                        <a:rPr lang="en-US" baseline="0" dirty="0" smtClean="0"/>
                        <a:t> done</a:t>
                      </a:r>
                      <a:endParaRPr lang="en-GB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7276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GB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GB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2/10</a:t>
                      </a:r>
                      <a:endParaRPr lang="en-GB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6847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</a:t>
                      </a:r>
                      <a:endParaRPr lang="en-GB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4/5</a:t>
                      </a:r>
                      <a:endParaRPr lang="en-GB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0584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tom</a:t>
                      </a:r>
                      <a:endParaRPr lang="en-GB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</a:t>
                      </a:r>
                      <a:endParaRPr lang="en-GB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0832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378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54625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23668" y="1150605"/>
            <a:ext cx="5690031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payments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6470905" y="7066460"/>
            <a:ext cx="2247900" cy="74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1700 AED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873789" y="6624456"/>
            <a:ext cx="216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for the month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323668" y="2099568"/>
            <a:ext cx="2987634" cy="37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98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1244</TotalTime>
  <Words>82</Words>
  <Application>Microsoft Office PowerPoint</Application>
  <PresentationFormat>Custom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Habiba Abdelaal</dc:creator>
  <cp:lastModifiedBy>Habiba Abdelaal</cp:lastModifiedBy>
  <cp:revision>6</cp:revision>
  <dcterms:created xsi:type="dcterms:W3CDTF">2024-11-09T17:53:02Z</dcterms:created>
  <dcterms:modified xsi:type="dcterms:W3CDTF">2024-11-11T04:17:49Z</dcterms:modified>
</cp:coreProperties>
</file>