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C64F-1CF8-40BA-A481-53BC85B5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19CC75-6063-4435-93AC-3B2C4D5E6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CB96D-8F07-4A86-A3EA-D5A3201C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48872-C73B-455E-8D61-C044D800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78D6A-1973-4A20-BA58-1E7A766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0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77CAB-325D-4011-8F0B-4DEC349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5E6293-3F85-4A68-A755-FB789B29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0AD-94D3-423A-9D66-E22CDA87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5E0EF-BBF2-41A4-ABAF-32936D8B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A302F-349D-4219-BAD9-BC093CCB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02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1D1D4F-B948-4A70-B336-D0890451E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DA42CD-7958-4DED-9207-A968E2AA5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19EBF-5BE5-4ED6-A955-38251706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20DF8-2111-4C81-8108-EEB26A79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B4CA7-A165-4F9B-A9B7-B6583FE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5827-434B-433C-AB75-C1258418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4B442-E954-4367-9A49-1EB971F9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A90F6-C00F-438C-9466-F1660099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E1321-D3CD-4051-AE7B-9DBFAD6C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DA031-F747-4C57-90EE-05A1DD01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7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18A2-A855-4BCD-BF7C-F08BB100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CF4F6-A5D5-47BF-90E0-2E4BA22F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C0EA8-B080-4E0E-8320-9C3F836D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1F229-837D-4D0F-A8F0-C139909A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00F1F-FCB2-49DC-BDE6-9FADD7DE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7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BE4C9-BEA6-426C-B186-6FD46201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08477-E3FA-49B2-9FFE-0D37740AC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A888C-519E-4A65-8952-5BCC4D54A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7CA1A-5BBA-4608-A36B-D1CC0DD3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8E055-B442-473E-9A54-8FA1679D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2C950-9CE1-4CEE-8853-30BCF6A1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4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0FBAA-9FD5-4B9D-B1C9-DDD9AC4D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1ED8E-2D42-4FE5-A430-AE56BB03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8BD0F-7B87-4B8F-871A-492D10BEE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F1A25-A8E2-4290-95BC-E522FE147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0162B-15A9-4025-91A0-B063F417A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0BF984-4A68-4248-A34E-B41A4108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2FCC78-B27A-40F6-B7A5-91C11F44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D4A0C5-3267-46C2-B5F6-43F4674A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2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058D-261E-4443-A0CA-FDEC5C9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A2D937-ECDD-4453-AE66-CD3CF1C6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20528-3B11-4F8D-BD66-E5A0054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39F5A-5029-43BC-AC48-F22F074A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3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10EBA-94B4-47D1-8517-8E419B5E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FBC6B7-7B0B-4428-A7E9-0DDFDE9A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E4E58-759B-43A0-A158-608357CA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4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A7C01-1646-4F88-B2E9-6744C04A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7B091-BA6E-4831-9B5E-725065D9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799DE-5BDF-43BD-92C8-924C2B692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4F967-94F0-4757-9BA4-FE04D3EA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25E64-B2CE-407B-A2A4-CC02473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45EC36-FD73-4539-95BB-A20E7E3A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0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EC3F-CC72-4C66-98A9-9B1A5CF5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EBCB62-4D7D-49C9-894A-C132E3101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51527-BFD2-471D-8E3F-169405E55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F18C3-A227-4926-BB6C-BFC78C50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5D7AF7-16C9-492A-810A-3544138A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C8AD8-1515-407C-9C3F-741E90D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9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D22F33-18A6-4894-8BDE-82ADC3A6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076DF-4291-492E-BC22-256A9595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77627-43A5-404C-9B5D-B6824783B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DD2F-F735-4AF7-9B56-096455160F27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AA4DA-3EE2-4820-B9A1-77ACA7DA9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30749-8E1D-46D6-954C-067E9B61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19BF-CE79-4EE8-BDF5-A862AF343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3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Chapter11 </a:t>
            </a:r>
            <a:r>
              <a:rPr lang="ko-KR" altLang="en-US" dirty="0"/>
              <a:t>필터와 래퍼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뇌를 자극하는 </a:t>
            </a:r>
            <a:r>
              <a:rPr lang="en-US" altLang="ko-KR" dirty="0" err="1"/>
              <a:t>JSP&amp;Servlet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2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7744"/>
          </a:xfrm>
        </p:spPr>
        <p:txBody>
          <a:bodyPr/>
          <a:lstStyle/>
          <a:p>
            <a:r>
              <a:rPr lang="ko-KR" altLang="en-US" dirty="0" err="1"/>
              <a:t>필터란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필터 예제</a:t>
            </a:r>
            <a:endParaRPr lang="en-US" altLang="ko-KR" dirty="0"/>
          </a:p>
          <a:p>
            <a:r>
              <a:rPr lang="en-US" altLang="ko-KR" dirty="0"/>
              <a:t>Dispatcher</a:t>
            </a:r>
          </a:p>
          <a:p>
            <a:r>
              <a:rPr lang="en-US" altLang="ko-KR" dirty="0"/>
              <a:t>Filter chain</a:t>
            </a:r>
          </a:p>
          <a:p>
            <a:r>
              <a:rPr lang="en-US" altLang="ko-KR" dirty="0"/>
              <a:t>Wrapper class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Wrapper class </a:t>
            </a:r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9748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F77FA-5554-461D-9CB4-401D4E01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4EFDE-64FB-4C7B-8946-3A08329C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2" y="2145165"/>
            <a:ext cx="9893381" cy="2865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D7F7A0-BCE2-48A0-B862-C8FCD3DDFA06}"/>
              </a:ext>
            </a:extLst>
          </p:cNvPr>
          <p:cNvSpPr txBox="1"/>
          <p:nvPr/>
        </p:nvSpPr>
        <p:spPr>
          <a:xfrm>
            <a:off x="943362" y="5411755"/>
            <a:ext cx="1113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브라우저와 웹 컴포넌트 사이에 위치해 여과기 역할을 하는 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E2D068-E079-484F-9698-816391043015}"/>
              </a:ext>
            </a:extLst>
          </p:cNvPr>
          <p:cNvSpPr/>
          <p:nvPr/>
        </p:nvSpPr>
        <p:spPr>
          <a:xfrm>
            <a:off x="928848" y="5997637"/>
            <a:ext cx="9133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 말 그대로 클라이언트의 요청을 선 처리 하거나 서버의 자원을 가공하여 보내주는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49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1361-AF03-466A-B1EE-FE022098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Ex) UTF-8 </a:t>
            </a:r>
            <a:r>
              <a:rPr lang="ko-KR" altLang="en-US" sz="4000" dirty="0"/>
              <a:t>필터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1B8460-97EB-43F8-BE1C-19286ED3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74" y="2393303"/>
            <a:ext cx="9124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9B7D9-3062-4A08-AECF-D710E536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 클래스를 작성한 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38B70-2D4D-409D-86F5-E1E03E99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필터 </a:t>
            </a:r>
            <a:r>
              <a:rPr lang="ko-KR" altLang="en-US" dirty="0" err="1"/>
              <a:t>클래스을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필터 클래스의 컴파일 결과물을 웹 컨테이너의 설치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필터 클래스를 </a:t>
            </a:r>
            <a:r>
              <a:rPr lang="en-US" altLang="ko-KR" dirty="0"/>
              <a:t>web.xml </a:t>
            </a:r>
            <a:r>
              <a:rPr lang="ko-KR" altLang="en-US" dirty="0"/>
              <a:t>파일에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1FD53-82ED-4A02-8F89-6A924C1C3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92" y="3584257"/>
            <a:ext cx="4789968" cy="25117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1EB4A0-244D-41CC-8E8F-72E2EF447C9C}"/>
              </a:ext>
            </a:extLst>
          </p:cNvPr>
          <p:cNvSpPr/>
          <p:nvPr/>
        </p:nvSpPr>
        <p:spPr>
          <a:xfrm>
            <a:off x="5746205" y="362529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&lt;filter-name&gt;: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말 그대로 필터의 이름이다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 &lt;filter&gt;&lt;/filter&gt;, &lt;filter-mapping&gt;&lt;/filter-mapping&gt;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에 들어가는 이름이 같아야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&lt;filter-class&gt;: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필터가 있는 위치이다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여기서는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/>
              </a:rPr>
              <a:t>com.filterPractice.fillter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라는 자바 패키지에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EncodingFilter.java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를 만들었다는 의미이다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&lt;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/>
              </a:rPr>
              <a:t>url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-pattern&gt;: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어떤 형태의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/>
              </a:rPr>
              <a:t>url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을 잡아낼 것인지 결정하는 부분이다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82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1004-77B0-484C-8BE9-7F4DED63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&lt;dispatcher&gt; </a:t>
            </a:r>
            <a:r>
              <a:rPr lang="ko-KR" altLang="en-US" dirty="0" err="1"/>
              <a:t>엘리먼트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DE535-08AE-4CCF-9AFB-602392B1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2011135"/>
            <a:ext cx="5852886" cy="3022146"/>
          </a:xfrm>
        </p:spPr>
        <p:txBody>
          <a:bodyPr/>
          <a:lstStyle/>
          <a:p>
            <a:r>
              <a:rPr lang="ko-KR" altLang="en-US" dirty="0"/>
              <a:t>웹 컴포넌트 호출하는 방법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-web browser</a:t>
            </a:r>
          </a:p>
          <a:p>
            <a:pPr marL="0" indent="0">
              <a:buNone/>
            </a:pPr>
            <a:r>
              <a:rPr lang="en-US" altLang="ko-KR" dirty="0"/>
              <a:t>-forward method</a:t>
            </a:r>
          </a:p>
          <a:p>
            <a:pPr>
              <a:buFontTx/>
              <a:buChar char="-"/>
            </a:pPr>
            <a:r>
              <a:rPr lang="en-US" altLang="ko-KR" dirty="0"/>
              <a:t>Include method</a:t>
            </a:r>
          </a:p>
          <a:p>
            <a:pPr marL="0" indent="0">
              <a:buNone/>
            </a:pPr>
            <a:r>
              <a:rPr lang="en-US" altLang="ko-KR" dirty="0"/>
              <a:t>- Exception auto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3494EE7-66E1-431F-ACE8-2205180C76A4}"/>
              </a:ext>
            </a:extLst>
          </p:cNvPr>
          <p:cNvSpPr txBox="1">
            <a:spLocks/>
          </p:cNvSpPr>
          <p:nvPr/>
        </p:nvSpPr>
        <p:spPr>
          <a:xfrm>
            <a:off x="6212114" y="2011135"/>
            <a:ext cx="5852886" cy="9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Dispatcher </a:t>
            </a:r>
            <a:r>
              <a:rPr lang="ko-KR" altLang="en-US" dirty="0" err="1"/>
              <a:t>엘리먼트를</a:t>
            </a:r>
            <a:r>
              <a:rPr lang="ko-KR" altLang="en-US" dirty="0"/>
              <a:t> 통해 상황에 맞게 선택적으로 적용 가능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E733E3C-05F8-4E89-8B58-659F556BA53A}"/>
              </a:ext>
            </a:extLst>
          </p:cNvPr>
          <p:cNvSpPr txBox="1">
            <a:spLocks/>
          </p:cNvSpPr>
          <p:nvPr/>
        </p:nvSpPr>
        <p:spPr>
          <a:xfrm>
            <a:off x="6212114" y="3629478"/>
            <a:ext cx="5852886" cy="2863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&lt;filter-mapping&gt;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&lt;filter-name&gt;log-filter&lt;/filter-name&gt;</a:t>
            </a:r>
          </a:p>
          <a:p>
            <a:pPr marL="0" indent="0">
              <a:buNone/>
            </a:pPr>
            <a:r>
              <a:rPr lang="en-US" altLang="ko-KR" dirty="0"/>
              <a:t>	&lt;</a:t>
            </a:r>
            <a:r>
              <a:rPr lang="en-US" altLang="ko-KR" dirty="0" err="1"/>
              <a:t>url</a:t>
            </a:r>
            <a:r>
              <a:rPr lang="en-US" altLang="ko-KR" dirty="0"/>
              <a:t>-pattern&gt;/sub2/*&lt;/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pPr marL="0" indent="0">
              <a:buNone/>
            </a:pPr>
            <a:r>
              <a:rPr lang="en-US" altLang="ko-KR" dirty="0"/>
              <a:t>	&lt;dispatcher&gt;FORWARD&lt;/dispatcher&gt;</a:t>
            </a:r>
          </a:p>
          <a:p>
            <a:pPr marL="0" indent="0">
              <a:buNone/>
            </a:pPr>
            <a:r>
              <a:rPr lang="en-US" altLang="ko-KR" dirty="0"/>
              <a:t>	&lt;dispatcher&gt;INCLUDE&lt;/dispatcher&gt;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&lt;/filter-mapping&gt;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222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26752-AF0D-4EF9-9426-0A64D8C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 </a:t>
            </a:r>
            <a:r>
              <a:rPr lang="en-US" altLang="ko-KR" dirty="0"/>
              <a:t>chain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83043-B97C-4E57-B037-DA81B28E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63065" cy="19059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6F3170-1610-46DD-85C7-E98ABACBC364}"/>
              </a:ext>
            </a:extLst>
          </p:cNvPr>
          <p:cNvSpPr/>
          <p:nvPr/>
        </p:nvSpPr>
        <p:spPr>
          <a:xfrm>
            <a:off x="467360" y="43220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여러 개의 필터가 모여서 하나의 체인을 형성할 때 첫번째 필터가 변경하는 요청 정보는 클라이언트의 요청 정보가 되지만</a:t>
            </a:r>
            <a:r>
              <a:rPr lang="en-US" altLang="ko-KR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</a:t>
            </a:r>
            <a:r>
              <a:rPr lang="ko-KR" altLang="en-US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체인의 두번째 필터가 변경하는 요청 정보는 첫번째 필터를 통해서 변경된 요청 정보가 됨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B2DF3E-062E-4F0A-A929-95BD10CFB2EE}"/>
              </a:ext>
            </a:extLst>
          </p:cNvPr>
          <p:cNvSpPr txBox="1">
            <a:spLocks/>
          </p:cNvSpPr>
          <p:nvPr/>
        </p:nvSpPr>
        <p:spPr>
          <a:xfrm>
            <a:off x="6766560" y="1705521"/>
            <a:ext cx="5852886" cy="93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순서가 정해지는 방법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2069839-5A64-4002-8F1D-B82E4EAF7E8E}"/>
              </a:ext>
            </a:extLst>
          </p:cNvPr>
          <p:cNvSpPr txBox="1">
            <a:spLocks/>
          </p:cNvSpPr>
          <p:nvPr/>
        </p:nvSpPr>
        <p:spPr>
          <a:xfrm>
            <a:off x="6766560" y="3159622"/>
            <a:ext cx="5161280" cy="2479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-pattern </a:t>
            </a:r>
            <a:r>
              <a:rPr lang="ko-KR" altLang="en-US" dirty="0" err="1"/>
              <a:t>엘리먼트와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servlet-name </a:t>
            </a:r>
            <a:r>
              <a:rPr lang="ko-KR" altLang="en-US" dirty="0" err="1"/>
              <a:t>엘리먼트가</a:t>
            </a:r>
            <a:r>
              <a:rPr lang="ko-KR" altLang="en-US" dirty="0"/>
              <a:t> 섞여 </a:t>
            </a:r>
            <a:r>
              <a:rPr lang="ko-KR" altLang="en-US" dirty="0" err="1"/>
              <a:t>있을때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r>
              <a:rPr lang="en-US" altLang="ko-KR" dirty="0" err="1"/>
              <a:t>url</a:t>
            </a:r>
            <a:r>
              <a:rPr lang="en-US" altLang="ko-KR" dirty="0"/>
              <a:t>-pattern </a:t>
            </a:r>
            <a:r>
              <a:rPr lang="ko-KR" altLang="en-US" dirty="0"/>
              <a:t>먼저 구성 후 </a:t>
            </a:r>
            <a:r>
              <a:rPr lang="en-US" altLang="ko-KR" dirty="0"/>
              <a:t>servlet-name </a:t>
            </a:r>
            <a:r>
              <a:rPr lang="ko-KR" altLang="en-US" dirty="0" err="1"/>
              <a:t>엘리먼트</a:t>
            </a:r>
            <a:r>
              <a:rPr lang="ko-KR" altLang="en-US" dirty="0"/>
              <a:t> 필터가 그 후 순서대로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32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CBCA0-938D-456B-8A6B-E918BF44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Wrapper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C4F934-C9CF-4080-BC1A-8DE867445A04}"/>
              </a:ext>
            </a:extLst>
          </p:cNvPr>
          <p:cNvSpPr/>
          <p:nvPr/>
        </p:nvSpPr>
        <p:spPr>
          <a:xfrm>
            <a:off x="838200" y="27666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자료형의 효율적인 관리와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자료형 은닉화를 위해 만들어진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자료형 대체 클래스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80B2DE-F1D0-472D-B9EA-80E8151A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10" y="1405890"/>
            <a:ext cx="4358158" cy="45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5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810B-A2F2-443C-81CC-4D48292A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32896"/>
            <a:ext cx="10515600" cy="1325563"/>
          </a:xfrm>
        </p:spPr>
        <p:txBody>
          <a:bodyPr/>
          <a:lstStyle/>
          <a:p>
            <a:r>
              <a:rPr lang="en-US" altLang="ko-KR" dirty="0"/>
              <a:t>Wrapper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D7D1-4C0E-40F1-912A-2DD847420AD7}"/>
              </a:ext>
            </a:extLst>
          </p:cNvPr>
          <p:cNvSpPr txBox="1"/>
          <p:nvPr/>
        </p:nvSpPr>
        <p:spPr>
          <a:xfrm>
            <a:off x="431799" y="2026585"/>
            <a:ext cx="409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기본형인 </a:t>
            </a:r>
            <a:r>
              <a:rPr lang="en-US" altLang="ko-KR" dirty="0"/>
              <a:t>int </a:t>
            </a:r>
            <a:r>
              <a:rPr lang="ko-KR" altLang="en-US" dirty="0"/>
              <a:t>타입을 </a:t>
            </a:r>
            <a:r>
              <a:rPr lang="en-US" altLang="ko-KR" dirty="0"/>
              <a:t>wrapper class</a:t>
            </a:r>
            <a:r>
              <a:rPr lang="ko-KR" altLang="en-US" dirty="0"/>
              <a:t>의 인자로 넣어 객체를 만들면 활용할 수 있는 방법이 굉장히 증가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4238AC-F638-4792-83B5-C0CDDA29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58" y="1458459"/>
            <a:ext cx="4694998" cy="29829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893CD0-CA8D-4097-B9F8-4B452D31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58" y="5057321"/>
            <a:ext cx="5400675" cy="141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A4451-7EFD-471C-82EE-4AC5DB9B9236}"/>
              </a:ext>
            </a:extLst>
          </p:cNvPr>
          <p:cNvSpPr txBox="1"/>
          <p:nvPr/>
        </p:nvSpPr>
        <p:spPr>
          <a:xfrm>
            <a:off x="431799" y="5057321"/>
            <a:ext cx="4096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Wrapper class </a:t>
            </a:r>
            <a:r>
              <a:rPr lang="ko-KR" altLang="en-US" dirty="0"/>
              <a:t>들이 가지고 있는 </a:t>
            </a:r>
            <a:r>
              <a:rPr lang="en-US" altLang="ko-KR" dirty="0"/>
              <a:t>. Parse</a:t>
            </a:r>
            <a:r>
              <a:rPr lang="ko-KR" altLang="en-US" dirty="0"/>
              <a:t>로 시작하는 메소드 주목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반환을 객체형이 아니라 기본형으로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98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257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dotum</vt:lpstr>
      <vt:lpstr>Ubuntu Condensed</vt:lpstr>
      <vt:lpstr>맑은 고딕</vt:lpstr>
      <vt:lpstr>Arial</vt:lpstr>
      <vt:lpstr>Verdana</vt:lpstr>
      <vt:lpstr>Office 테마</vt:lpstr>
      <vt:lpstr>Chapter11 필터와 래퍼</vt:lpstr>
      <vt:lpstr>목차</vt:lpstr>
      <vt:lpstr>필터란?</vt:lpstr>
      <vt:lpstr>Ex) UTF-8 필터</vt:lpstr>
      <vt:lpstr>필터 클래스를 작성한 후 과정</vt:lpstr>
      <vt:lpstr>&lt;dispatcher&gt; 엘리먼트</vt:lpstr>
      <vt:lpstr>Filter chain </vt:lpstr>
      <vt:lpstr>Wrapper class 란?</vt:lpstr>
      <vt:lpstr>Wrapper class 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Chapter11 필터와 래퍼</dc:title>
  <dc:creator>박 소원</dc:creator>
  <cp:lastModifiedBy>박 소원</cp:lastModifiedBy>
  <cp:revision>11</cp:revision>
  <dcterms:created xsi:type="dcterms:W3CDTF">2019-05-06T23:37:38Z</dcterms:created>
  <dcterms:modified xsi:type="dcterms:W3CDTF">2019-05-08T11:25:03Z</dcterms:modified>
</cp:coreProperties>
</file>