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6" r:id="rId6"/>
    <p:sldId id="271" r:id="rId7"/>
    <p:sldId id="272" r:id="rId8"/>
    <p:sldId id="273" r:id="rId9"/>
    <p:sldId id="274" r:id="rId10"/>
    <p:sldId id="278" r:id="rId11"/>
    <p:sldId id="275" r:id="rId12"/>
    <p:sldId id="265" r:id="rId13"/>
  </p:sldIdLst>
  <p:sldSz cx="12192000" cy="6858000"/>
  <p:notesSz cx="6858000" cy="9144000"/>
  <p:embeddedFontLst>
    <p:embeddedFont>
      <p:font typeface="HY견고딕" panose="020B0600000101010101" charset="-127"/>
      <p:regular r:id="rId15"/>
    </p:embeddedFont>
    <p:embeddedFont>
      <p:font typeface="나눔고딕" panose="020B0600000101010101" charset="-127"/>
      <p:regular r:id="rId16"/>
      <p:bold r:id="rId17"/>
    </p:embeddedFont>
    <p:embeddedFont>
      <p:font typeface="나눔고딕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현" initials="김" lastIdx="30" clrIdx="0">
    <p:extLst>
      <p:ext uri="{19B8F6BF-5375-455C-9EA6-DF929625EA0E}">
        <p15:presenceInfo xmlns:p15="http://schemas.microsoft.com/office/powerpoint/2012/main" userId="bf99be9935d50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9"/>
    <a:srgbClr val="B5D9F9"/>
    <a:srgbClr val="52A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78117" autoAdjust="0"/>
  </p:normalViewPr>
  <p:slideViewPr>
    <p:cSldViewPr snapToGrid="0" showGuides="1">
      <p:cViewPr varScale="1">
        <p:scale>
          <a:sx n="56" d="100"/>
          <a:sy n="56" d="100"/>
        </p:scale>
        <p:origin x="17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3D213-4134-46C2-9D98-F155A218045E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057D-D575-4D6B-822C-35733C39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7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5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5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7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5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4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5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4352" y="2917343"/>
            <a:ext cx="43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5.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익셉션</a:t>
            </a:r>
            <a:r>
              <a:rPr lang="ko-KR" altLang="en-US" sz="2800" b="1" dirty="0"/>
              <a:t> 처리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에러 페이지 호출하기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B508D-DAEC-4B5D-8AE5-83D7EEED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4" y="1693819"/>
            <a:ext cx="3702819" cy="36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A20CC-DD41-4683-9D6F-4F0437DFC06B}"/>
              </a:ext>
            </a:extLst>
          </p:cNvPr>
          <p:cNvSpPr txBox="1"/>
          <p:nvPr/>
        </p:nvSpPr>
        <p:spPr>
          <a:xfrm>
            <a:off x="4779819" y="1661691"/>
            <a:ext cx="131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의 종류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64372-2893-40E2-8CC8-301AEB79B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" y="2428264"/>
            <a:ext cx="3733800" cy="100965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F16A42-8781-48D9-9DFA-0DFE080BDFC7}"/>
              </a:ext>
            </a:extLst>
          </p:cNvPr>
          <p:cNvCxnSpPr/>
          <p:nvPr/>
        </p:nvCxnSpPr>
        <p:spPr>
          <a:xfrm>
            <a:off x="4322618" y="2660073"/>
            <a:ext cx="455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3A78405-100E-46EA-A25C-43CB2BD1B03B}"/>
              </a:ext>
            </a:extLst>
          </p:cNvPr>
          <p:cNvCxnSpPr/>
          <p:nvPr/>
        </p:nvCxnSpPr>
        <p:spPr>
          <a:xfrm flipV="1">
            <a:off x="4550260" y="2272145"/>
            <a:ext cx="581837" cy="387928"/>
          </a:xfrm>
          <a:prstGeom prst="bentConnector3">
            <a:avLst>
              <a:gd name="adj1" fmla="val 47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45E09C-2134-4E0C-8EFE-A4246EEF897C}"/>
              </a:ext>
            </a:extLst>
          </p:cNvPr>
          <p:cNvSpPr txBox="1"/>
          <p:nvPr/>
        </p:nvSpPr>
        <p:spPr>
          <a:xfrm>
            <a:off x="5652655" y="2061801"/>
            <a:ext cx="238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넘어오지 않았음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AA20F1-9F37-486A-9320-75D5F4AD9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69" y="2872403"/>
            <a:ext cx="5000625" cy="10191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4C27B6-60CF-45C7-AF95-684255C7D178}"/>
              </a:ext>
            </a:extLst>
          </p:cNvPr>
          <p:cNvCxnSpPr>
            <a:cxnSpLocks/>
          </p:cNvCxnSpPr>
          <p:nvPr/>
        </p:nvCxnSpPr>
        <p:spPr>
          <a:xfrm>
            <a:off x="9848658" y="3117274"/>
            <a:ext cx="361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6B11B9-583D-4D7B-B9F7-4FE7D039AE11}"/>
              </a:ext>
            </a:extLst>
          </p:cNvPr>
          <p:cNvSpPr txBox="1"/>
          <p:nvPr/>
        </p:nvSpPr>
        <p:spPr>
          <a:xfrm>
            <a:off x="9407236" y="3507186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숫자가 아닌 </a:t>
            </a:r>
            <a:r>
              <a:rPr lang="en-US" altLang="ko-KR" dirty="0"/>
              <a:t>String </a:t>
            </a:r>
            <a:r>
              <a:rPr lang="ko-KR" altLang="en-US" dirty="0"/>
              <a:t>값이 나옴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20FAD4-75C5-4859-B148-10A8BB2FE163}"/>
              </a:ext>
            </a:extLst>
          </p:cNvPr>
          <p:cNvCxnSpPr/>
          <p:nvPr/>
        </p:nvCxnSpPr>
        <p:spPr>
          <a:xfrm>
            <a:off x="10029574" y="3181261"/>
            <a:ext cx="0" cy="256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86B7D9-8A95-4C1D-92B7-30E11F5C5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80" y="4906448"/>
            <a:ext cx="5019675" cy="108585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F6D6CD8-665F-453B-B071-084D5A9E88B6}"/>
              </a:ext>
            </a:extLst>
          </p:cNvPr>
          <p:cNvCxnSpPr/>
          <p:nvPr/>
        </p:nvCxnSpPr>
        <p:spPr>
          <a:xfrm>
            <a:off x="4982624" y="5195455"/>
            <a:ext cx="455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5CE219-FA66-445A-A2B6-2409C7F0BCE1}"/>
              </a:ext>
            </a:extLst>
          </p:cNvPr>
          <p:cNvCxnSpPr/>
          <p:nvPr/>
        </p:nvCxnSpPr>
        <p:spPr>
          <a:xfrm>
            <a:off x="5652655" y="5070764"/>
            <a:ext cx="7484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CBAB7-8067-4564-9101-9E71C2365473}"/>
              </a:ext>
            </a:extLst>
          </p:cNvPr>
          <p:cNvSpPr txBox="1"/>
          <p:nvPr/>
        </p:nvSpPr>
        <p:spPr>
          <a:xfrm>
            <a:off x="6401057" y="4747598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나눗셈의 제수로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입력함</a:t>
            </a:r>
          </a:p>
        </p:txBody>
      </p:sp>
    </p:spTree>
    <p:extLst>
      <p:ext uri="{BB962C8B-B14F-4D97-AF65-F5344CB8AC3E}">
        <p14:creationId xmlns:p14="http://schemas.microsoft.com/office/powerpoint/2010/main" val="15693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5073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web.xml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파일에 에러 페이지 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A01A78-5074-42A8-BF40-BB1F7C24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109" y="2621849"/>
            <a:ext cx="6917515" cy="12083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44C41B-F055-47CA-AAD3-0588D1FD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89" y="4312998"/>
            <a:ext cx="5178750" cy="120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7BFD7-05D6-4622-8DFC-94E821C0BA91}"/>
              </a:ext>
            </a:extLst>
          </p:cNvPr>
          <p:cNvSpPr txBox="1"/>
          <p:nvPr/>
        </p:nvSpPr>
        <p:spPr>
          <a:xfrm>
            <a:off x="1327013" y="2798621"/>
            <a:ext cx="259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Exception</a:t>
            </a:r>
            <a:r>
              <a:rPr lang="ko-KR" altLang="en-US" dirty="0"/>
              <a:t> 타입에 따른 페이지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2CA33-E1CA-4A25-BB6B-4378E4D2B24B}"/>
              </a:ext>
            </a:extLst>
          </p:cNvPr>
          <p:cNvSpPr txBox="1"/>
          <p:nvPr/>
        </p:nvSpPr>
        <p:spPr>
          <a:xfrm>
            <a:off x="6813413" y="4594019"/>
            <a:ext cx="259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상태코드에 </a:t>
            </a:r>
            <a:endParaRPr lang="en-US" altLang="ko-KR" dirty="0"/>
          </a:p>
          <a:p>
            <a:r>
              <a:rPr lang="ko-KR" altLang="en-US" dirty="0"/>
              <a:t>따른 페이지 설정</a:t>
            </a:r>
          </a:p>
        </p:txBody>
      </p:sp>
    </p:spTree>
    <p:extLst>
      <p:ext uri="{BB962C8B-B14F-4D97-AF65-F5344CB8AC3E}">
        <p14:creationId xmlns:p14="http://schemas.microsoft.com/office/powerpoint/2010/main" val="303800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1577" y="3274983"/>
            <a:ext cx="43623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44691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브라우저에 내장되어 있는 에러 표시용 웹 페이지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63F26-6D2D-4B7C-AB5E-206E53A2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3" y="1906996"/>
            <a:ext cx="7362825" cy="42386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2B9513D-53B4-41AF-8D0B-A298971D7CEE}"/>
              </a:ext>
            </a:extLst>
          </p:cNvPr>
          <p:cNvSpPr/>
          <p:nvPr/>
        </p:nvSpPr>
        <p:spPr>
          <a:xfrm>
            <a:off x="1550020" y="1727465"/>
            <a:ext cx="2207941" cy="579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4129D-8D31-49B5-8BCF-D760A35668EB}"/>
              </a:ext>
            </a:extLst>
          </p:cNvPr>
          <p:cNvSpPr txBox="1"/>
          <p:nvPr/>
        </p:nvSpPr>
        <p:spPr>
          <a:xfrm>
            <a:off x="8051181" y="1096523"/>
            <a:ext cx="31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철자 또는 경로 </a:t>
            </a:r>
            <a:r>
              <a:rPr lang="en-US" altLang="ko-KR" dirty="0"/>
              <a:t>Miss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3362C3-DBD4-439B-8D4D-9CF65DA6021E}"/>
              </a:ext>
            </a:extLst>
          </p:cNvPr>
          <p:cNvCxnSpPr/>
          <p:nvPr/>
        </p:nvCxnSpPr>
        <p:spPr>
          <a:xfrm flipV="1">
            <a:off x="3561563" y="1327355"/>
            <a:ext cx="434465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CA3B6D8-63E1-4814-88FF-8210B206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1" y="3725705"/>
            <a:ext cx="6114826" cy="291106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AECE3C-D66F-40C5-8EAC-7DA1095CC829}"/>
              </a:ext>
            </a:extLst>
          </p:cNvPr>
          <p:cNvSpPr/>
          <p:nvPr/>
        </p:nvSpPr>
        <p:spPr>
          <a:xfrm>
            <a:off x="6096000" y="4288530"/>
            <a:ext cx="862172" cy="328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B55CDD-80CF-441B-9414-1A90A460C5F2}"/>
              </a:ext>
            </a:extLst>
          </p:cNvPr>
          <p:cNvCxnSpPr>
            <a:cxnSpLocks/>
          </p:cNvCxnSpPr>
          <p:nvPr/>
        </p:nvCxnSpPr>
        <p:spPr>
          <a:xfrm>
            <a:off x="6958172" y="4452569"/>
            <a:ext cx="1093009" cy="158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D0132B-1335-45C6-9EA5-F9EA90B7311C}"/>
              </a:ext>
            </a:extLst>
          </p:cNvPr>
          <p:cNvSpPr txBox="1"/>
          <p:nvPr/>
        </p:nvSpPr>
        <p:spPr>
          <a:xfrm>
            <a:off x="8541833" y="4288530"/>
            <a:ext cx="262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로직이 잘못 되었을 경우</a:t>
            </a:r>
            <a:endParaRPr lang="en-US" altLang="ko-KR" dirty="0"/>
          </a:p>
          <a:p>
            <a:r>
              <a:rPr lang="en-US" altLang="ko-KR" dirty="0"/>
              <a:t>EX &gt; JDBC </a:t>
            </a:r>
            <a:r>
              <a:rPr lang="ko-KR" altLang="en-US" dirty="0"/>
              <a:t>연동문제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자바 논리 오류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스탠드얼론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프로그램 </a:t>
            </a:r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익셉션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21326-F410-46B1-9ACF-7C19B39E381E}"/>
              </a:ext>
            </a:extLst>
          </p:cNvPr>
          <p:cNvSpPr txBox="1"/>
          <p:nvPr/>
        </p:nvSpPr>
        <p:spPr>
          <a:xfrm>
            <a:off x="6993530" y="5917285"/>
            <a:ext cx="508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스탠드얼론</a:t>
            </a:r>
            <a:r>
              <a:rPr lang="en-US" altLang="ko-KR" sz="1200" dirty="0"/>
              <a:t>_</a:t>
            </a:r>
            <a:r>
              <a:rPr lang="ko-KR" altLang="en-US" sz="1200" dirty="0"/>
              <a:t> 컴퓨터가 단독으로 동작하고</a:t>
            </a:r>
            <a:r>
              <a:rPr lang="en-US" altLang="ko-KR" sz="1200" dirty="0"/>
              <a:t> </a:t>
            </a:r>
            <a:r>
              <a:rPr lang="ko-KR" altLang="en-US" sz="1200" dirty="0"/>
              <a:t>있는 형태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400" b="1" dirty="0" err="1"/>
              <a:t>스탠드얼론</a:t>
            </a:r>
            <a:r>
              <a:rPr lang="ko-KR" altLang="en-US" sz="1400" b="1" dirty="0"/>
              <a:t> 프로그램</a:t>
            </a:r>
            <a:r>
              <a:rPr lang="en-US" altLang="ko-KR" sz="1200" dirty="0"/>
              <a:t>_</a:t>
            </a:r>
            <a:r>
              <a:rPr lang="ko-KR" altLang="en-US" sz="1200" dirty="0"/>
              <a:t> 웹 서버와 무관하게 독립적으로 활동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F2B3E-E0E2-4690-97F4-BA9B8CF6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27" y="1427448"/>
            <a:ext cx="7535574" cy="432976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27043A5-7A4C-4678-81B1-A57A7C766424}"/>
              </a:ext>
            </a:extLst>
          </p:cNvPr>
          <p:cNvSpPr/>
          <p:nvPr/>
        </p:nvSpPr>
        <p:spPr>
          <a:xfrm>
            <a:off x="2655299" y="2295409"/>
            <a:ext cx="862172" cy="328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730D17-A944-4A7A-93AA-7892ED4844E4}"/>
              </a:ext>
            </a:extLst>
          </p:cNvPr>
          <p:cNvSpPr/>
          <p:nvPr/>
        </p:nvSpPr>
        <p:spPr>
          <a:xfrm>
            <a:off x="3084793" y="3459190"/>
            <a:ext cx="862172" cy="328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6985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수를 더하는 </a:t>
            </a:r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클래스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잘못된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33BFAE-DC8D-4385-8E86-A9612E96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99" y="1510231"/>
            <a:ext cx="6985715" cy="503215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B9E1D55-1E9C-4537-9E07-10312F816C7B}"/>
              </a:ext>
            </a:extLst>
          </p:cNvPr>
          <p:cNvSpPr/>
          <p:nvPr/>
        </p:nvSpPr>
        <p:spPr>
          <a:xfrm>
            <a:off x="3006437" y="2878980"/>
            <a:ext cx="4627418" cy="22859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D3D0E0-9BF0-41B1-AA9E-B3E7420B2CA3}"/>
              </a:ext>
            </a:extLst>
          </p:cNvPr>
          <p:cNvSpPr/>
          <p:nvPr/>
        </p:nvSpPr>
        <p:spPr>
          <a:xfrm>
            <a:off x="3144982" y="5248105"/>
            <a:ext cx="4627418" cy="9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6985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수를 더하는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잘못된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DC027-BB4C-4BFA-A2E5-DC6C645B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0" y="1383069"/>
            <a:ext cx="5010149" cy="4978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8986E-7039-4066-98A2-909B706821C4}"/>
              </a:ext>
            </a:extLst>
          </p:cNvPr>
          <p:cNvSpPr txBox="1"/>
          <p:nvPr/>
        </p:nvSpPr>
        <p:spPr>
          <a:xfrm>
            <a:off x="7389941" y="2244437"/>
            <a:ext cx="29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&lt;html&gt;</a:t>
            </a:r>
            <a:r>
              <a:rPr lang="ko-KR" altLang="en-US" dirty="0"/>
              <a:t> </a:t>
            </a:r>
            <a:r>
              <a:rPr lang="en-US" altLang="ko-KR" dirty="0"/>
              <a:t>&lt;body&gt;</a:t>
            </a:r>
            <a:r>
              <a:rPr lang="ko-KR" altLang="en-US" dirty="0"/>
              <a:t> 태그 등이 중복되고 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4062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수를 </a:t>
            </a:r>
            <a:r>
              <a:rPr lang="ko-KR" altLang="en-US"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더하는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7F304C-377B-4507-8A67-77F3226A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25" y="1631030"/>
            <a:ext cx="6538698" cy="467955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78E4404-8E57-427E-BD12-6ADE7FC985D8}"/>
              </a:ext>
            </a:extLst>
          </p:cNvPr>
          <p:cNvSpPr/>
          <p:nvPr/>
        </p:nvSpPr>
        <p:spPr>
          <a:xfrm>
            <a:off x="5777603" y="3506764"/>
            <a:ext cx="1884218" cy="7481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99D95A-230A-4FB2-8182-026D8DEB43A2}"/>
              </a:ext>
            </a:extLst>
          </p:cNvPr>
          <p:cNvCxnSpPr>
            <a:stCxn id="3" idx="6"/>
          </p:cNvCxnSpPr>
          <p:nvPr/>
        </p:nvCxnSpPr>
        <p:spPr>
          <a:xfrm flipV="1">
            <a:off x="7661821" y="3671455"/>
            <a:ext cx="720179" cy="20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FBAAE9-7075-403F-8032-2C621F40E521}"/>
              </a:ext>
            </a:extLst>
          </p:cNvPr>
          <p:cNvSpPr txBox="1"/>
          <p:nvPr/>
        </p:nvSpPr>
        <p:spPr>
          <a:xfrm>
            <a:off x="8506691" y="3144982"/>
            <a:ext cx="3325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에러가 발생하면 </a:t>
            </a:r>
            <a:endParaRPr lang="en-US" altLang="ko-KR" dirty="0"/>
          </a:p>
          <a:p>
            <a:r>
              <a:rPr lang="en-US" altLang="ko-KR" dirty="0" err="1"/>
              <a:t>DataError.jsp</a:t>
            </a:r>
            <a:r>
              <a:rPr lang="en-US" altLang="ko-KR" dirty="0"/>
              <a:t> (</a:t>
            </a:r>
            <a:r>
              <a:rPr lang="ko-KR" altLang="en-US" dirty="0"/>
              <a:t>에러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중복코드를 줄일 수 있다 </a:t>
            </a:r>
          </a:p>
        </p:txBody>
      </p:sp>
    </p:spTree>
    <p:extLst>
      <p:ext uri="{BB962C8B-B14F-4D97-AF65-F5344CB8AC3E}">
        <p14:creationId xmlns:p14="http://schemas.microsoft.com/office/powerpoint/2010/main" val="6635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5212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 에러 페이지 호출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BF43BD-941B-469E-8C18-02879ED3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00" y="1629170"/>
            <a:ext cx="5310079" cy="430183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71780C5-8955-4919-B3D9-C881E568AE82}"/>
              </a:ext>
            </a:extLst>
          </p:cNvPr>
          <p:cNvSpPr/>
          <p:nvPr/>
        </p:nvSpPr>
        <p:spPr>
          <a:xfrm>
            <a:off x="2078182" y="1875391"/>
            <a:ext cx="3726873" cy="341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7BD5D6-9625-41D3-B17D-23314B210EEE}"/>
              </a:ext>
            </a:extLst>
          </p:cNvPr>
          <p:cNvCxnSpPr>
            <a:cxnSpLocks/>
          </p:cNvCxnSpPr>
          <p:nvPr/>
        </p:nvCxnSpPr>
        <p:spPr>
          <a:xfrm>
            <a:off x="5805055" y="2022875"/>
            <a:ext cx="23691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E54DB9-B68E-4BEA-88F7-C162EF962572}"/>
              </a:ext>
            </a:extLst>
          </p:cNvPr>
          <p:cNvSpPr txBox="1"/>
          <p:nvPr/>
        </p:nvSpPr>
        <p:spPr>
          <a:xfrm>
            <a:off x="8352018" y="1875391"/>
            <a:ext cx="3089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ko-KR" altLang="en-US" dirty="0" err="1"/>
              <a:t>디렉티브에</a:t>
            </a:r>
            <a:r>
              <a:rPr lang="ko-KR" altLang="en-US" dirty="0"/>
              <a:t>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en-US" altLang="ko-KR" dirty="0"/>
              <a:t>URL </a:t>
            </a:r>
            <a:r>
              <a:rPr lang="ko-KR" altLang="en-US" dirty="0"/>
              <a:t>경로명 위치에 있는 웹 자원이 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0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에러페이지에서 할 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FFBF6-7386-4916-B43C-82B8F011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13" y="1721443"/>
            <a:ext cx="4175499" cy="338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DE336-FD27-4616-B2CF-534D24C30C94}"/>
              </a:ext>
            </a:extLst>
          </p:cNvPr>
          <p:cNvSpPr txBox="1"/>
          <p:nvPr/>
        </p:nvSpPr>
        <p:spPr>
          <a:xfrm>
            <a:off x="2064327" y="2213887"/>
            <a:ext cx="7259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 페이지는 기본적으로 </a:t>
            </a:r>
            <a:r>
              <a:rPr lang="en-US" altLang="ko-KR" sz="2400" b="1" dirty="0"/>
              <a:t>exception </a:t>
            </a:r>
            <a:r>
              <a:rPr lang="ko-KR" altLang="en-US" sz="2400" b="1" dirty="0"/>
              <a:t>내장 변수</a:t>
            </a:r>
            <a:r>
              <a:rPr lang="ko-KR" altLang="en-US" dirty="0"/>
              <a:t>가 생기지 않기 때문에 </a:t>
            </a:r>
            <a:r>
              <a:rPr lang="en-US" altLang="ko-KR" dirty="0"/>
              <a:t>page </a:t>
            </a:r>
            <a:r>
              <a:rPr lang="ko-KR" altLang="en-US" dirty="0"/>
              <a:t>지시자에 </a:t>
            </a:r>
            <a:r>
              <a:rPr lang="en-US" altLang="ko-KR" sz="2000" b="1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라는 속성을 </a:t>
            </a:r>
            <a:r>
              <a:rPr lang="en-US" altLang="ko-KR" dirty="0"/>
              <a:t>true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D15B7-FE4D-44FF-9E7D-D1A04053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278" y="3690682"/>
            <a:ext cx="3702819" cy="367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3A7B6E-11BD-48AA-B458-7CC399D486B5}"/>
              </a:ext>
            </a:extLst>
          </p:cNvPr>
          <p:cNvSpPr txBox="1"/>
          <p:nvPr/>
        </p:nvSpPr>
        <p:spPr>
          <a:xfrm>
            <a:off x="2064327" y="4469575"/>
            <a:ext cx="72597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Exception </a:t>
            </a:r>
            <a:r>
              <a:rPr lang="ko-KR" altLang="en-US" dirty="0"/>
              <a:t>내장 변수는 일반 자바 프로그램에서 </a:t>
            </a:r>
            <a:r>
              <a:rPr lang="ko-KR" altLang="en-US" dirty="0" err="1"/>
              <a:t>익셉션</a:t>
            </a:r>
            <a:r>
              <a:rPr lang="ko-KR" altLang="en-US" dirty="0"/>
              <a:t> 객체를 표현할 때 사용하는 것과 동일한 </a:t>
            </a:r>
            <a:r>
              <a:rPr lang="en-US" altLang="ko-KR" dirty="0" err="1"/>
              <a:t>java.lang.Throwable</a:t>
            </a:r>
            <a:r>
              <a:rPr lang="en-US" altLang="ko-KR" dirty="0"/>
              <a:t> </a:t>
            </a:r>
            <a:r>
              <a:rPr lang="ko-KR" altLang="en-US" dirty="0"/>
              <a:t>클래스 타입</a:t>
            </a:r>
            <a:r>
              <a:rPr lang="en-US" altLang="ko-KR" dirty="0"/>
              <a:t>!!!</a:t>
            </a:r>
          </a:p>
          <a:p>
            <a:r>
              <a:rPr lang="ko-KR" altLang="en-US" dirty="0"/>
              <a:t>이 내장 변수에 </a:t>
            </a:r>
            <a:r>
              <a:rPr lang="en-US" altLang="ko-KR" sz="2000" b="1" dirty="0" err="1"/>
              <a:t>getMessage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메소드를 호출</a:t>
            </a:r>
            <a:r>
              <a:rPr lang="ko-KR" altLang="en-US" dirty="0"/>
              <a:t>하면 에러 페이지를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07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인터넷윤리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에러 페이지 호출하기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782891-362B-4B9C-B5B5-AE80AF2B0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6" y="2040276"/>
            <a:ext cx="6698279" cy="397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702D2-2828-43D9-BC1A-9A32DC3E136C}"/>
              </a:ext>
            </a:extLst>
          </p:cNvPr>
          <p:cNvSpPr txBox="1"/>
          <p:nvPr/>
        </p:nvSpPr>
        <p:spPr>
          <a:xfrm>
            <a:off x="7846813" y="2040276"/>
            <a:ext cx="4178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상태 코드 값이 </a:t>
            </a:r>
            <a:r>
              <a:rPr lang="en-US" altLang="ko-KR" dirty="0"/>
              <a:t>500 </a:t>
            </a:r>
            <a:r>
              <a:rPr lang="ko-KR" altLang="en-US" dirty="0"/>
              <a:t>이면 </a:t>
            </a:r>
            <a:endParaRPr lang="en-US" altLang="ko-KR" dirty="0"/>
          </a:p>
          <a:p>
            <a:r>
              <a:rPr lang="ko-KR" altLang="en-US" sz="2400" b="1" dirty="0"/>
              <a:t>사용자가 만든 에러페이지</a:t>
            </a:r>
            <a:r>
              <a:rPr lang="ko-KR" altLang="en-US" dirty="0"/>
              <a:t>를 무시하고 웹 브라우저 자체에 </a:t>
            </a:r>
            <a:endParaRPr lang="en-US" altLang="ko-KR" dirty="0"/>
          </a:p>
          <a:p>
            <a:r>
              <a:rPr lang="ko-KR" altLang="en-US" sz="2400" b="1" dirty="0"/>
              <a:t>내장된 에러 메시지</a:t>
            </a:r>
            <a:r>
              <a:rPr lang="ko-KR" altLang="en-US" b="1" dirty="0"/>
              <a:t>를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8E59C4-FAC7-4A11-ADF2-959D4BCF50F5}"/>
              </a:ext>
            </a:extLst>
          </p:cNvPr>
          <p:cNvSpPr/>
          <p:nvPr/>
        </p:nvSpPr>
        <p:spPr>
          <a:xfrm>
            <a:off x="715296" y="2826327"/>
            <a:ext cx="3302522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229728-7915-4449-9FE3-A2DFDA0D7BD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17818" y="3013364"/>
            <a:ext cx="3395757" cy="119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0D4E06-A27E-4D1C-BB4C-BA90E57990D0}"/>
              </a:ext>
            </a:extLst>
          </p:cNvPr>
          <p:cNvSpPr txBox="1"/>
          <p:nvPr/>
        </p:nvSpPr>
        <p:spPr>
          <a:xfrm>
            <a:off x="7846813" y="3986451"/>
            <a:ext cx="405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그런 이유에서</a:t>
            </a:r>
            <a:endParaRPr lang="en-US" altLang="ko-KR" dirty="0"/>
          </a:p>
          <a:p>
            <a:r>
              <a:rPr lang="ko-KR" altLang="en-US" dirty="0"/>
              <a:t>인위적으로 </a:t>
            </a:r>
            <a:r>
              <a:rPr lang="en-US" altLang="ko-KR" dirty="0"/>
              <a:t>HTTP </a:t>
            </a:r>
            <a:r>
              <a:rPr lang="ko-KR" altLang="en-US" dirty="0"/>
              <a:t>상태코드 값을 </a:t>
            </a:r>
            <a:r>
              <a:rPr lang="en-US" altLang="ko-KR" dirty="0"/>
              <a:t>200</a:t>
            </a:r>
            <a:r>
              <a:rPr lang="ko-KR" altLang="en-US" dirty="0"/>
              <a:t>으로 바꾼다</a:t>
            </a:r>
            <a:r>
              <a:rPr lang="en-US" altLang="ko-KR" dirty="0"/>
              <a:t>. (200 : 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331</Words>
  <Application>Microsoft Office PowerPoint</Application>
  <PresentationFormat>와이드스크린</PresentationFormat>
  <Paragraphs>74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나눔고딕</vt:lpstr>
      <vt:lpstr>HY견고딕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BIT</cp:lastModifiedBy>
  <cp:revision>118</cp:revision>
  <dcterms:created xsi:type="dcterms:W3CDTF">2016-12-14T09:48:33Z</dcterms:created>
  <dcterms:modified xsi:type="dcterms:W3CDTF">2019-04-23T11:38:55Z</dcterms:modified>
</cp:coreProperties>
</file>