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autoCompressPictures="0">
  <p:sldMasterIdLst>
    <p:sldMasterId id="2147483725" r:id="rId19"/>
  </p:sldMasterIdLst>
  <p:sldIdLst>
    <p:sldId id="256" r:id="rId21"/>
    <p:sldId id="277" r:id="rId22"/>
    <p:sldId id="278" r:id="rId23"/>
    <p:sldId id="257" r:id="rId24"/>
    <p:sldId id="259" r:id="rId25"/>
    <p:sldId id="258" r:id="rId26"/>
    <p:sldId id="261" r:id="rId27"/>
    <p:sldId id="262" r:id="rId28"/>
    <p:sldId id="263" r:id="rId29"/>
    <p:sldId id="264" r:id="rId30"/>
    <p:sldId id="265" r:id="rId31"/>
    <p:sldId id="269" r:id="rId32"/>
    <p:sldId id="274" r:id="rId33"/>
    <p:sldId id="275" r:id="rId34"/>
    <p:sldId id="271" r:id="rId35"/>
    <p:sldId id="27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9" Type="http://schemas.openxmlformats.org/officeDocument/2006/relationships/slideMaster" Target="slideMasters/slideMaster1.xml"></Relationship><Relationship Id="rId20" Type="http://schemas.openxmlformats.org/officeDocument/2006/relationships/theme" Target="theme/theme1.xml"></Relationship><Relationship Id="rId21" Type="http://schemas.openxmlformats.org/officeDocument/2006/relationships/slide" Target="slides/slide1.xml"></Relationship><Relationship Id="rId22" Type="http://schemas.openxmlformats.org/officeDocument/2006/relationships/slide" Target="slides/slide2.xml"></Relationship><Relationship Id="rId23" Type="http://schemas.openxmlformats.org/officeDocument/2006/relationships/slide" Target="slides/slide3.xml"></Relationship><Relationship Id="rId24" Type="http://schemas.openxmlformats.org/officeDocument/2006/relationships/slide" Target="slides/slide4.xml"></Relationship><Relationship Id="rId25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8" Type="http://schemas.openxmlformats.org/officeDocument/2006/relationships/slide" Target="slides/slide8.xml"></Relationship><Relationship Id="rId29" Type="http://schemas.openxmlformats.org/officeDocument/2006/relationships/slide" Target="slides/slide9.xml"></Relationship><Relationship Id="rId30" Type="http://schemas.openxmlformats.org/officeDocument/2006/relationships/slide" Target="slides/slide10.xml"></Relationship><Relationship Id="rId31" Type="http://schemas.openxmlformats.org/officeDocument/2006/relationships/slide" Target="slides/slide11.xml"></Relationship><Relationship Id="rId32" Type="http://schemas.openxmlformats.org/officeDocument/2006/relationships/slide" Target="slides/slide12.xml"></Relationship><Relationship Id="rId33" Type="http://schemas.openxmlformats.org/officeDocument/2006/relationships/slide" Target="slides/slide13.xml"></Relationship><Relationship Id="rId34" Type="http://schemas.openxmlformats.org/officeDocument/2006/relationships/slide" Target="slides/slide14.xml"></Relationship><Relationship Id="rId35" Type="http://schemas.openxmlformats.org/officeDocument/2006/relationships/slide" Target="slides/slide15.xml"></Relationship><Relationship Id="rId36" Type="http://schemas.openxmlformats.org/officeDocument/2006/relationships/slide" Target="slides/slide16.xml"></Relationship><Relationship Id="rId37" Type="http://schemas.openxmlformats.org/officeDocument/2006/relationships/viewProps" Target="viewProps.xml"></Relationship><Relationship Id="rId38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6" Type="http://schemas.openxmlformats.org/officeDocument/2006/relationships/image" Target="../media/fImage315162279961.png"></Relationship><Relationship Id="rId7" Type="http://schemas.openxmlformats.org/officeDocument/2006/relationships/image" Target="../media/fImage11096223491.png"></Relationship><Relationship Id="rId8" Type="http://schemas.openxmlformats.org/officeDocument/2006/relationships/image" Target="../media/fImage68262242995.png"></Relationship><Relationship Id="rId9" Type="http://schemas.openxmlformats.org/officeDocument/2006/relationships/image" Target="../media/fImage16572251942.png"></Relationship><Relationship Id="rId10" Type="http://schemas.openxmlformats.org/officeDocument/2006/relationships/image" Target="../media/fImage165992264827.png"></Relationship><Relationship Id="rId1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4" Type="http://schemas.openxmlformats.org/officeDocument/2006/relationships/image" Target="../media/fImage166942195436.png"></Relationship><Relationship Id="rId5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8" Type="http://schemas.openxmlformats.org/officeDocument/2006/relationships/image" Target="../media/fImage48872212391.png"></Relationship><Relationship Id="rId9" Type="http://schemas.openxmlformats.org/officeDocument/2006/relationships/image" Target="../media/fImage179743504604.png"></Relationship><Relationship Id="rId10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661773533902.png"></Relationship><Relationship Id="rId3" Type="http://schemas.openxmlformats.org/officeDocument/2006/relationships/image" Target="../media/fImage12039351153.png"></Relationship><Relationship Id="rId4" Type="http://schemas.openxmlformats.org/officeDocument/2006/relationships/image" Target="../media/fImage5661352292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34503602382.png"></Relationship><Relationship Id="rId3" Type="http://schemas.openxmlformats.org/officeDocument/2006/relationships/image" Target="../media/fImage2916423617421.png"></Relationship></Relationships>
</file>

<file path=ppt/slides/_rels/slide15.xml.rels><?xml version="1.0" encoding="UTF-8"?>
<Relationships xmlns="http://schemas.openxmlformats.org/package/2006/relationships"><Relationship Id="rId5" Type="http://schemas.openxmlformats.org/officeDocument/2006/relationships/image" Target="../media/fImage86063638716.png"></Relationship><Relationship Id="rId6" Type="http://schemas.openxmlformats.org/officeDocument/2006/relationships/image" Target="../media/fImage69433649718.png"></Relationship><Relationship Id="rId7" Type="http://schemas.openxmlformats.org/officeDocument/2006/relationships/image" Target="../media/fImage43643659895.png"></Relationship><Relationship Id="rId8" Type="http://schemas.openxmlformats.org/officeDocument/2006/relationships/image" Target="../media/fImage65883665447.png"></Relationship><Relationship Id="rId9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763837541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15903808467.png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fImage381682036334.png"></Relationship><Relationship Id="rId4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4" Type="http://schemas.openxmlformats.org/officeDocument/2006/relationships/image" Target="../media/fImage217672066500.png"></Relationship><Relationship Id="rId5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7" Type="http://schemas.openxmlformats.org/officeDocument/2006/relationships/image" Target="../media/fImage45692049169.png"></Relationship><Relationship Id="rId8" Type="http://schemas.openxmlformats.org/officeDocument/2006/relationships/image" Target="../media/fImage382762055724.png"></Relationship><Relationship Id="rId9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5" Type="http://schemas.openxmlformats.org/officeDocument/2006/relationships/image" Target="../media/fImage108202081478.png"></Relationship><Relationship Id="rId6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fImage316532119358.png"></Relationship><Relationship Id="rId4" Type="http://schemas.openxmlformats.org/officeDocument/2006/relationships/image" Target="../media/fImage301902126962.png"></Relationship><Relationship Id="rId5" Type="http://schemas.openxmlformats.org/officeDocument/2006/relationships/image" Target="../media/fImage153582144464.png"></Relationship><Relationship Id="rId6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4" Type="http://schemas.openxmlformats.org/officeDocument/2006/relationships/image" Target="../media/fImage163372155705.png"></Relationship><Relationship Id="rId5" Type="http://schemas.openxmlformats.org/officeDocument/2006/relationships/image" Target="../media/fImage78662178145.png"></Relationship><Relationship Id="rId6" Type="http://schemas.openxmlformats.org/officeDocument/2006/relationships/image" Target="../media/fImage68822203281.png"></Relationship><Relationship Id="rId7" Type="http://schemas.openxmlformats.org/officeDocument/2006/relationships/image" Target="../media/fImage47752226827.png"></Relationship><Relationship Id="rId8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>
            <a:off x="1155065" y="1447800"/>
            <a:ext cx="8827135" cy="333057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200" cap="none" dirty="0" smtClean="0" b="0" strike="noStrike">
                <a:latin typeface="맑은 고딕" charset="0"/>
                <a:ea typeface="맑은 고딕" charset="0"/>
              </a:rPr>
              <a:t>JSP - model2</a:t>
            </a:r>
            <a:endParaRPr lang="ko-KR" altLang="en-US" sz="7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155065" y="4777105"/>
            <a:ext cx="8826500" cy="8623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r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all" dirty="0" smtClean="0" b="0" strike="noStrike">
                <a:solidFill>
                  <a:schemeClr val="bg2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이주영</a:t>
            </a:r>
            <a:endParaRPr lang="ko-KR" altLang="en-US" sz="2000" cap="all" dirty="0" smtClean="0" b="0" strike="noStrike">
              <a:solidFill>
                <a:schemeClr val="bg2">
                  <a:lumMod val="40000"/>
                  <a:lumOff val="6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776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chu/AppData/Roaming/PolarisOffice/ETemp/5636_57878672/fImage315162279961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89125" y="3813810"/>
            <a:ext cx="3665855" cy="292100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6255" cy="140208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Password 암호화 </a:t>
            </a: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- SHA256</a:t>
            </a:r>
            <a:endParaRPr lang="ko-KR" altLang="en-US" sz="4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45795" y="2265045"/>
            <a:ext cx="7791450" cy="18732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회원가입 후 데이터베이스의 회원 테이블을 보면 salt라는 항목과 암호화 된 password를 볼 수있다.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이는 SHA256의 암호화를 이용하여 데이터 베이스에 저장하는 방법으로 사용자가 입력하는 비밀번호와 salt라는 임의의 코드가 조합되어 만들어지는 새로운 코드를 데이터베이스에 저장한다.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chu/AppData/Roaming/PolarisOffice/ETemp/5636_57878672/fImage11096223491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6430" y="1384300"/>
            <a:ext cx="10524490" cy="803275"/>
          </a:xfrm>
          <a:prstGeom prst="rect"/>
          <a:noFill/>
        </p:spPr>
      </p:pic>
      <p:pic>
        <p:nvPicPr>
          <p:cNvPr id="5" name="그림 4" descr="C:/Users/chu/AppData/Roaming/PolarisOffice/ETemp/5636_57878672/fImage68262242995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93030" y="5744210"/>
            <a:ext cx="3731895" cy="866140"/>
          </a:xfrm>
          <a:prstGeom prst="rect"/>
          <a:noFill/>
        </p:spPr>
      </p:pic>
      <p:pic>
        <p:nvPicPr>
          <p:cNvPr id="6" name="그림 5" descr="C:/Users/chu/AppData/Roaming/PolarisOffice/ETemp/5636_57878672/fImage16572251942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43595" y="4839335"/>
            <a:ext cx="3229610" cy="286385"/>
          </a:xfrm>
          <a:prstGeom prst="rect"/>
          <a:noFill/>
        </p:spPr>
      </p:pic>
      <p:pic>
        <p:nvPicPr>
          <p:cNvPr id="7" name="그림 6" descr="C:/Users/chu/AppData/Roaming/PolarisOffice/ETemp/5636_57878672/fImage165992264827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60740" y="2272665"/>
            <a:ext cx="3181985" cy="2203450"/>
          </a:xfrm>
          <a:prstGeom prst="rect"/>
          <a:noFill/>
        </p:spPr>
      </p:pic>
      <p:cxnSp>
        <p:nvCxnSpPr>
          <p:cNvPr id="9" name="도형 8"/>
          <p:cNvCxnSpPr/>
          <p:nvPr/>
        </p:nvCxnSpPr>
        <p:spPr>
          <a:xfrm rot="16200000" flipH="1">
            <a:off x="5062855" y="4653280"/>
            <a:ext cx="1305560" cy="994410"/>
          </a:xfrm>
          <a:prstGeom prst="bentConnector3">
            <a:avLst>
              <a:gd name="adj1" fmla="val 49921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 rot="0">
            <a:off x="10349865" y="4311650"/>
            <a:ext cx="635" cy="522604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645795" y="452755"/>
            <a:ext cx="9406255" cy="140208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회원정보 </a:t>
            </a:r>
            <a:endParaRPr lang="ko-KR" altLang="en-US" sz="4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5221605" y="1327785"/>
            <a:ext cx="5883275" cy="47974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회원정보를 수정할 수 있는 페이지로, 이메일 인증이 되지 않은 회원의 경우는 &lt;Authenticate&gt; 버튼을 눌러 이메일 인증 메일을 재발송 할 수 있도록 했다.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chu/AppData/Roaming/PolarisOffice/ETemp/5636_57878672/fImage166942195436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8830" y="1143635"/>
            <a:ext cx="4035425" cy="40608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글쓰기</a:t>
            </a:r>
            <a:endParaRPr lang="ko-KR" altLang="en-US" sz="4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5280660" y="1374140"/>
            <a:ext cx="5912485" cy="26517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Navigation Bar에서 &lt;New Post&gt;버튼을 누르면 글쓰기 페이지로 이동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- naver editor 2.0 사용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800100" indent="-342900" algn="l" fontAlgn="auto" defTabSz="457200"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(사진첨부 가능)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- 미인증 회원이 글쓰기를 시도할 경우 Alert가 뜨고 회원정보 페이지로 이동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chu/AppData/Roaming/PolarisOffice/ETemp/5636_57878672/fImage48872212391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7680" y="3818890"/>
            <a:ext cx="4357370" cy="1288415"/>
          </a:xfrm>
          <a:prstGeom prst="rect"/>
          <a:noFill/>
        </p:spPr>
      </p:pic>
      <p:pic>
        <p:nvPicPr>
          <p:cNvPr id="5" name="그림 4" descr="C:/Users/chu/AppData/Roaming/PolarisOffice/ETemp/5636_57878672/fImage179743504604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7400" y="1304925"/>
            <a:ext cx="4469130" cy="43700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C:/Users/chu/AppData/Roaming/PolarisOffice/ETemp/5636_57878672/fImage466177353390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1510" y="3429000"/>
            <a:ext cx="3474085" cy="3352165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6255" cy="140208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Naver Editor 2.0 </a:t>
            </a: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- 사진첨부</a:t>
            </a:r>
            <a:endParaRPr lang="ko-KR" altLang="en-US" sz="4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5255895" y="2952115"/>
            <a:ext cx="6073775" cy="26517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Editor의 우측 상단에 사진이라고 씌여진 작은 버튼을 누르면 사진의 디렉토리를 찾아볼 수 있는 팝업창이 뜬다.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팝업창에서 파일 선택하기를 누르면 컴퓨터에 저장된 사진을 찾아서 선택하여 업로드할 수 있다.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chu/AppData/Roaming/PolarisOffice/ETemp/5636_57878672/fImage1203935115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9605" y="1368425"/>
            <a:ext cx="4718050" cy="1713230"/>
          </a:xfrm>
          <a:prstGeom prst="rect"/>
          <a:noFill/>
        </p:spPr>
      </p:pic>
      <p:pic>
        <p:nvPicPr>
          <p:cNvPr id="5" name="그림 4" descr="C:/Users/chu/AppData/Roaming/PolarisOffice/ETemp/5636_57878672/fImage566135229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25750" y="3192780"/>
            <a:ext cx="2604770" cy="16287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6255" cy="140208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상세보기</a:t>
            </a:r>
            <a:endParaRPr lang="ko-KR" altLang="en-US" sz="4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5280660" y="1374140"/>
            <a:ext cx="5912485" cy="26517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본인 게시글에서만 수정, 삭제가 가능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실시간 댓글 기능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chu/AppData/Roaming/PolarisOffice/ETemp/5636_57878672/fImage13450360238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3255" y="1503680"/>
            <a:ext cx="4812030" cy="2720975"/>
          </a:xfrm>
          <a:prstGeom prst="rect"/>
          <a:noFill/>
        </p:spPr>
      </p:pic>
      <p:pic>
        <p:nvPicPr>
          <p:cNvPr id="5" name="그림 4" descr="C:/Users/chu/AppData/Roaming/PolarisOffice/ETemp/5636_57878672/fImage291642361742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45460" y="3006725"/>
            <a:ext cx="5068570" cy="29375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645795" y="452755"/>
            <a:ext cx="9406255" cy="140208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실시간 댓글</a:t>
            </a:r>
            <a:endParaRPr lang="ko-KR" altLang="en-US" sz="4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5603875" y="1565275"/>
            <a:ext cx="5516880" cy="50203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게시물에 댓글을 적을 수 있도록 했다.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댓글 역시 글을 쓴 사람만이 삭제가 가능하도록 댓글을 쓴 아이디 앞의 아이콘으로 구분해 두었다.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삭제하고자 하는 댓글의 엑스(X)모양 아이콘을 누르면 삭제가 성공했다는 Alert가 뜨고 삭제 된다. 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데이터베이스에서는 FK로 게시글 번호를 저장함으로써 어느 글의 댓글인지 구분할 수 있게 해 두었다.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chu/AppData/Roaming/PolarisOffice/ETemp/5636_57878672/fImage86063638716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2620" y="1576070"/>
            <a:ext cx="3917950" cy="2413000"/>
          </a:xfrm>
          <a:prstGeom prst="rect"/>
          <a:noFill/>
        </p:spPr>
      </p:pic>
      <p:pic>
        <p:nvPicPr>
          <p:cNvPr id="5" name="그림 4" descr="C:/Users/chu/AppData/Roaming/PolarisOffice/ETemp/5636_57878672/fImage69433649718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9295" y="4210050"/>
            <a:ext cx="2994025" cy="1605280"/>
          </a:xfrm>
          <a:prstGeom prst="rect"/>
          <a:noFill/>
        </p:spPr>
      </p:pic>
      <p:pic>
        <p:nvPicPr>
          <p:cNvPr id="6" name="그림 5" descr="C:/Users/chu/AppData/Roaming/PolarisOffice/ETemp/5636_57878672/fImage43643659895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22220" y="5330190"/>
            <a:ext cx="2423795" cy="704215"/>
          </a:xfrm>
          <a:prstGeom prst="rect"/>
          <a:noFill/>
        </p:spPr>
      </p:pic>
      <p:pic>
        <p:nvPicPr>
          <p:cNvPr id="7" name="그림 6" descr="C:/Users/chu/AppData/Roaming/PolarisOffice/ETemp/5636_57878672/fImage65883665447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80405" y="5120640"/>
            <a:ext cx="4458335" cy="11150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프로젝트를 마무리 지으며..</a:t>
            </a:r>
            <a:endParaRPr lang="ko-KR" altLang="en-US" sz="4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102995" y="2052955"/>
            <a:ext cx="8947150" cy="419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Model1 방식에 비해 java코드와 html코드를 분리하여 더욱 깔끔하게 정리가 되어 있어 수정이 용이하였다.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하지만 페이지 이동이 직접적으로 일어나는 것이 아니라 각 Controller를 통해 이루어지는 방식을 이해하는데 시간이 걸렸다.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Model1에서는 Ajax를 이용해 실시간으로 게시판의 최근 정보를 받아오는 방식과 이번 Model2에서 Socket통신을 이용하여 조회수가 높은 순서를 보이게 하는 방식은 얼핏보면 비슷해 보이지만 데이터를 요청하는지의 여부를 비롯해 상당히 다른 방식이었다.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새로운 기술을 배울수록 기초가 부족하여 더 많은 공부가 필요하다는 것을 깨닫게된다.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Model2 - MVC방식</a:t>
            </a:r>
            <a:endParaRPr lang="ko-KR" altLang="en-US" sz="42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chu/AppData/Roaming/PolarisOffice/ETemp/5636_57878672/fImage27638375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06625" y="2214245"/>
            <a:ext cx="7753985" cy="32010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프로젝트 구성도</a:t>
            </a:r>
            <a:endParaRPr lang="ko-KR" altLang="en-US" sz="4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91540" y="1789430"/>
            <a:ext cx="3569335" cy="41490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chu/AppData/Roaming/PolarisOffice/ETemp/5636_57878672/fImage31590380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67960" y="447040"/>
            <a:ext cx="5134610" cy="61633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65454"/>
            <a:ext cx="9406255" cy="140208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메인페이지</a:t>
            </a:r>
            <a:endParaRPr lang="ko-KR" altLang="en-US" sz="4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758940" y="1332230"/>
            <a:ext cx="4698365" cy="48069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메인페이지 구성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- navigation bar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- socket통신을 이용한 조회수가 높은 글 Hot Post에 표시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- 블로그형 메인으로 게시글 3개씩 페이징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chu/AppData/Roaming/PolarisOffice/ETemp/5636_57878672/fImage38168203633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9605" y="1341120"/>
            <a:ext cx="5588635" cy="47961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666750" y="452755"/>
            <a:ext cx="9385300" cy="140208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Blog형 메인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5963920" y="1279525"/>
            <a:ext cx="5232400" cy="51822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Blog타입의 메인으로, 게시글을 미리보기 형식으로 3개씩 페이징하여 볼수 있다.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일반적으로 제목과 본문 내용 중 첫 한 줄 정도 그리고 상세페이지로 이동하는 &lt;Read More&gt;버튼 등으로 이루어져 있다.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단, 본문에 내용 없이 이미지만 존재할 경우 제일 위의 포스팅처럼 &lt;본문에 이미지만 존재합니다.&gt;라고 표시된다.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chu/AppData/Roaming/PolarisOffice/ETemp/5636_57878672/fImage21767206650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3735" y="1280160"/>
            <a:ext cx="4980305" cy="52184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645795" y="440690"/>
            <a:ext cx="9406255" cy="140208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Hot Post </a:t>
            </a: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- socket통신</a:t>
            </a:r>
            <a:endParaRPr lang="ko-KR" altLang="en-US" sz="4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5802630" y="3801745"/>
            <a:ext cx="5154295" cy="25355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socket통신을 이용하여 조회수가 높은 글 3개를 보여준다. 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chu/AppData/Roaming/PolarisOffice/ETemp/5636_57878672/fImage45692049169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04355" y="1497965"/>
            <a:ext cx="3153410" cy="2172335"/>
          </a:xfrm>
          <a:prstGeom prst="rect"/>
          <a:noFill/>
        </p:spPr>
      </p:pic>
      <p:pic>
        <p:nvPicPr>
          <p:cNvPr id="5" name="그림 4" descr="C:/Users/chu/AppData/Roaming/PolarisOffice/ETemp/5636_57878672/fImage382762055724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3890" y="1503680"/>
            <a:ext cx="5159375" cy="48317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회원가입</a:t>
            </a:r>
            <a:endParaRPr lang="ko-KR" altLang="en-US" sz="4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5876925" y="1341755"/>
            <a:ext cx="5368925" cy="52819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상단 Navigation Bar의 Register를 누르면 회원가입 페이지가 나온다. 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회원가입에 포함된 기능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- 주소 검색API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- 인증메일 발송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- SHA256을 이용하여 데이터베이스에 암호화된 password 저장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8" name="그림 7" descr="C:/Users/chu/AppData/Roaming/PolarisOffice/ETemp/5636_57878672/fImage108202081478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9605" y="1292225"/>
            <a:ext cx="5017135" cy="52933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645795" y="452755"/>
            <a:ext cx="9406255" cy="140208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주소검색 API</a:t>
            </a:r>
            <a:endParaRPr lang="ko-KR" altLang="en-US" sz="4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5342890" y="5193665"/>
            <a:ext cx="6462395" cy="18021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회원 가입 페이지에서 주소를 입력할 때 &lt;Search Korean Address&gt;라는 버튼을 누르면 주소정보연계 API창이 뜬다. 여기서 주소를 검색하고 원하는 주소를 선택한후 상세주소를 적고 &lt;주소입력&gt; 버튼을 누르면 다음과 같이 주소란에 그 정보가 들어간다.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chu/AppData/Roaming/PolarisOffice/ETemp/5636_57878672/fImage31653211935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3890" y="1205230"/>
            <a:ext cx="3867150" cy="3561715"/>
          </a:xfrm>
          <a:prstGeom prst="rect"/>
          <a:noFill/>
        </p:spPr>
      </p:pic>
      <p:pic>
        <p:nvPicPr>
          <p:cNvPr id="7" name="그림 6" descr="C:/Users/chu/AppData/Roaming/PolarisOffice/ETemp/5636_57878672/fImage30190212696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20140" y="3143885"/>
            <a:ext cx="3850640" cy="3510915"/>
          </a:xfrm>
          <a:prstGeom prst="rect"/>
          <a:noFill/>
        </p:spPr>
      </p:pic>
      <p:pic>
        <p:nvPicPr>
          <p:cNvPr id="8" name="그림 7" descr="C:/Users/chu/AppData/Roaming/PolarisOffice/ETemp/5636_57878672/fImage153582144464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14770" y="1143000"/>
            <a:ext cx="3637915" cy="38766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645795" y="452755"/>
            <a:ext cx="9406255" cy="140208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인증메일 발송</a:t>
            </a:r>
            <a:endParaRPr lang="ko-KR" altLang="en-US" sz="4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5789930" y="1292225"/>
            <a:ext cx="5343525" cy="16897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1000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&lt;Sing in&gt; 버튼을 누르면 이메일 인증을 거쳐 달라는 Alert가 뜬다. 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회원가입시 기입한 메일로 들어가 인증하기를 누르면 인증에 성공했다는 Alert가 뜨고 메인페이지로 이동한다.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chu/AppData/Roaming/PolarisOffice/ETemp/5636_57878672/fImage163372155705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7065" y="1402715"/>
            <a:ext cx="3913505" cy="4149725"/>
          </a:xfrm>
          <a:prstGeom prst="rect"/>
          <a:noFill/>
        </p:spPr>
      </p:pic>
      <p:pic>
        <p:nvPicPr>
          <p:cNvPr id="6" name="그림 5" descr="C:/Users/chu/AppData/Roaming/PolarisOffice/ETemp/5636_57878672/fImage78662178145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32940" y="5012055"/>
            <a:ext cx="3186430" cy="1075055"/>
          </a:xfrm>
          <a:prstGeom prst="rect"/>
          <a:noFill/>
        </p:spPr>
      </p:pic>
      <p:pic>
        <p:nvPicPr>
          <p:cNvPr id="7" name="그림 6" descr="C:/Users/chu/AppData/Roaming/PolarisOffice/ETemp/5636_57878672/fImage68822203281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86420" y="3876040"/>
            <a:ext cx="3742690" cy="1374140"/>
          </a:xfrm>
          <a:prstGeom prst="rect"/>
          <a:noFill/>
        </p:spPr>
      </p:pic>
      <p:pic>
        <p:nvPicPr>
          <p:cNvPr id="8" name="그림 7" descr="C:/Users/chu/AppData/Roaming/PolarisOffice/ETemp/5636_57878672/fImage47752226827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49415" y="5241290"/>
            <a:ext cx="3663315" cy="10585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16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Juyoung Lee</dc:creator>
  <cp:lastModifiedBy>Lee Juyoung</cp:lastModifiedBy>
  <dc:title>PowerPoint 프레젠테이션</dc:title>
  <dcterms:modified xsi:type="dcterms:W3CDTF">2018-10-20T10:17:38Z</dcterms:modified>
</cp:coreProperties>
</file>