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2" r:id="rId12"/>
    <p:sldId id="270" r:id="rId13"/>
    <p:sldId id="262" r:id="rId14"/>
    <p:sldId id="268" r:id="rId15"/>
    <p:sldId id="269" r:id="rId16"/>
    <p:sldId id="27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Тестов Максим, 10-3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5" y="93639"/>
            <a:ext cx="9692640" cy="1325562"/>
          </a:xfrm>
        </p:spPr>
        <p:txBody>
          <a:bodyPr/>
          <a:lstStyle/>
          <a:p>
            <a:r>
              <a:rPr lang="ru-RU" dirty="0" smtClean="0"/>
              <a:t>Рисование широких лучей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59" t="10103" r="52535" b="40595"/>
          <a:stretch/>
        </p:blipFill>
        <p:spPr>
          <a:xfrm>
            <a:off x="3305908" y="1740878"/>
            <a:ext cx="4695093" cy="473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261872" y="1969477"/>
            <a:ext cx="8595360" cy="23818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определения максимальной точки пересечения был использован метод Монте-Карло. Генерируется </a:t>
            </a:r>
            <a:r>
              <a:rPr lang="en-US" dirty="0" smtClean="0"/>
              <a:t>n-</a:t>
            </a:r>
            <a:r>
              <a:rPr lang="ru-RU" dirty="0" err="1" smtClean="0"/>
              <a:t>ое</a:t>
            </a:r>
            <a:r>
              <a:rPr lang="ru-RU" dirty="0" smtClean="0"/>
              <a:t> количество точек и выбирается пара треугольник-луч, в которой находится максимальное количество точек.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0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5" y="189914"/>
            <a:ext cx="9692640" cy="1325562"/>
          </a:xfrm>
        </p:spPr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19805" y="1943101"/>
            <a:ext cx="5205049" cy="24178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Подсчитываем для каждой пары треугольник-луч количество точек в них и выбираем максимальное и пару, к которой это число принадлежит.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3855" t="16681" r="42961" b="22574"/>
          <a:stretch/>
        </p:blipFill>
        <p:spPr>
          <a:xfrm>
            <a:off x="5855675" y="360485"/>
            <a:ext cx="5055577" cy="52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261872" y="3798277"/>
            <a:ext cx="8595360" cy="23818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Как определяем находится ли точка внутри треугольника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3720" t="35182" r="10398" b="43695"/>
          <a:stretch/>
        </p:blipFill>
        <p:spPr>
          <a:xfrm>
            <a:off x="641837" y="1828800"/>
            <a:ext cx="9555355" cy="17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5" y="189914"/>
            <a:ext cx="9692640" cy="1325562"/>
          </a:xfrm>
        </p:spPr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34105" y="5873262"/>
            <a:ext cx="8595360" cy="84320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Как определяем находится ли точка внутри широкого луча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4134" t="18354" r="6389" b="29077"/>
          <a:stretch/>
        </p:blipFill>
        <p:spPr>
          <a:xfrm>
            <a:off x="334105" y="1515476"/>
            <a:ext cx="9258301" cy="39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5" y="189914"/>
            <a:ext cx="9692640" cy="1325562"/>
          </a:xfrm>
        </p:spPr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34105" y="1657351"/>
            <a:ext cx="11289326" cy="24178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Точки, входящие в максимальное пересечения закрашиваем цветом, отличающимся от всех остальных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2421" t="30189" b="50689"/>
          <a:stretch/>
        </p:blipFill>
        <p:spPr>
          <a:xfrm>
            <a:off x="131883" y="4217111"/>
            <a:ext cx="11271740" cy="15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5" y="189914"/>
            <a:ext cx="9692640" cy="1325562"/>
          </a:xfrm>
        </p:spPr>
        <p:txBody>
          <a:bodyPr/>
          <a:lstStyle/>
          <a:p>
            <a:r>
              <a:rPr lang="ru-RU" dirty="0"/>
              <a:t>Решение задачи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55" r="38948" b="34724"/>
          <a:stretch/>
        </p:blipFill>
        <p:spPr>
          <a:xfrm>
            <a:off x="919148" y="1907931"/>
            <a:ext cx="9200798" cy="44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80" y="2395415"/>
            <a:ext cx="4249928" cy="27511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На плоскости задано множество "широких лучей" и множество треугольников. Найти такую пару "широкий луч"-треугольник, что фигура, находящаяся внутри "широкого луча" и треугольника, имеет максимальную площадь. В качестве ответа: выделить найденные "широкий луч" и треугольник, выделить контур фигуры, которая ограничивает точки внутри найденного "широкого луча" и треугольника, желательно выделить внутреннее пространство фигуры ("залить цветом").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9539" t="7824" r="33953" b="10813"/>
          <a:stretch/>
        </p:blipFill>
        <p:spPr>
          <a:xfrm>
            <a:off x="5660908" y="1881554"/>
            <a:ext cx="4494208" cy="44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36" y="2219570"/>
            <a:ext cx="5799328" cy="3856037"/>
          </a:xfrm>
        </p:spPr>
        <p:txBody>
          <a:bodyPr>
            <a:normAutofit/>
          </a:bodyPr>
          <a:lstStyle/>
          <a:p>
            <a:r>
              <a:rPr lang="ru-RU" sz="2400" dirty="0"/>
              <a:t>Добавление </a:t>
            </a:r>
            <a:r>
              <a:rPr lang="ru-RU" sz="2400" dirty="0" smtClean="0"/>
              <a:t>луча</a:t>
            </a:r>
            <a:endParaRPr lang="ru-RU" sz="2400" dirty="0"/>
          </a:p>
          <a:p>
            <a:r>
              <a:rPr lang="ru-RU" sz="2400" dirty="0" smtClean="0"/>
              <a:t>Добавление треугольника</a:t>
            </a:r>
          </a:p>
          <a:p>
            <a:r>
              <a:rPr lang="ru-RU" sz="2400" dirty="0" smtClean="0"/>
              <a:t>Добавление случайных лучей и треугольников</a:t>
            </a:r>
          </a:p>
          <a:p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6940" t="7824" r="33953" b="10813"/>
          <a:stretch/>
        </p:blipFill>
        <p:spPr>
          <a:xfrm>
            <a:off x="8080129" y="225799"/>
            <a:ext cx="2681655" cy="64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80" y="313007"/>
            <a:ext cx="9692640" cy="1325562"/>
          </a:xfrm>
        </p:spPr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88588" y="2481384"/>
            <a:ext cx="5799328" cy="385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Левая кнопка мыши </a:t>
            </a:r>
            <a:r>
              <a:rPr lang="ru-RU" sz="2400" dirty="0" smtClean="0"/>
              <a:t>– при нажатии в трех разных точках, создается треугольник </a:t>
            </a:r>
          </a:p>
          <a:p>
            <a:r>
              <a:rPr lang="ru-RU" sz="2400" dirty="0" smtClean="0"/>
              <a:t>Правая кнопка мыши – при нажатии в двух разных точках создается широкий луч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06" t="9366" r="51859" b="36200"/>
          <a:stretch/>
        </p:blipFill>
        <p:spPr>
          <a:xfrm>
            <a:off x="6481482" y="1380565"/>
            <a:ext cx="4708196" cy="51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01" t="9561" r="62446" b="51720"/>
          <a:stretch/>
        </p:blipFill>
        <p:spPr>
          <a:xfrm>
            <a:off x="527538" y="1694984"/>
            <a:ext cx="2540978" cy="5163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2035" t="13688" r="61854" b="60838"/>
          <a:stretch/>
        </p:blipFill>
        <p:spPr>
          <a:xfrm>
            <a:off x="6722903" y="1779476"/>
            <a:ext cx="2932664" cy="49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5" y="93639"/>
            <a:ext cx="9692640" cy="1325562"/>
          </a:xfrm>
        </p:spPr>
        <p:txBody>
          <a:bodyPr/>
          <a:lstStyle/>
          <a:p>
            <a:r>
              <a:rPr lang="ru-RU" dirty="0"/>
              <a:t>Рисование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693D6-22F3-46CE-AED8-E4431338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5" y="1523732"/>
            <a:ext cx="11372674" cy="52133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(Triangle t : triangles)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paint.setColor</a:t>
            </a:r>
            <a:r>
              <a:rPr lang="en-US" dirty="0"/>
              <a:t>(</a:t>
            </a:r>
            <a:r>
              <a:rPr lang="en-US" i="1" dirty="0"/>
              <a:t>TRIANGLE_COLOR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// y-</a:t>
            </a:r>
            <a:r>
              <a:rPr lang="ru-RU" dirty="0"/>
              <a:t>координату разворачиваем, потому что у СК окна ось </a:t>
            </a:r>
            <a:r>
              <a:rPr lang="en-US" dirty="0"/>
              <a:t>y </a:t>
            </a:r>
            <a:r>
              <a:rPr lang="ru-RU" dirty="0"/>
              <a:t>направлена вниз,</a:t>
            </a:r>
            <a:br>
              <a:rPr lang="ru-RU" dirty="0"/>
            </a:br>
            <a:r>
              <a:rPr lang="ru-RU" dirty="0"/>
              <a:t>    // а в классическом представлении - вверх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Vector2i Pos1 = </a:t>
            </a:r>
            <a:r>
              <a:rPr lang="en-US" dirty="0" err="1"/>
              <a:t>windowCS.getCoords</a:t>
            </a:r>
            <a:r>
              <a:rPr lang="en-US" dirty="0"/>
              <a:t>(t.point1.x, t.point1.y, </a:t>
            </a:r>
            <a:r>
              <a:rPr lang="en-US" dirty="0" err="1"/>
              <a:t>ownCS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canvas.drawRRect</a:t>
            </a:r>
            <a:r>
              <a:rPr lang="en-US" dirty="0"/>
              <a:t>(</a:t>
            </a:r>
            <a:r>
              <a:rPr lang="en-US" dirty="0" err="1"/>
              <a:t>RRect.</a:t>
            </a:r>
            <a:r>
              <a:rPr lang="en-US" i="1" dirty="0" err="1"/>
              <a:t>makeXYWH</a:t>
            </a:r>
            <a:r>
              <a:rPr lang="en-US" dirty="0"/>
              <a:t>(Pos1.x - </a:t>
            </a:r>
            <a:r>
              <a:rPr lang="en-US" i="1" dirty="0"/>
              <a:t>POINT_SIZE </a:t>
            </a:r>
            <a:r>
              <a:rPr lang="en-US" dirty="0"/>
              <a:t>* 2, </a:t>
            </a:r>
            <a:r>
              <a:rPr lang="en-US" dirty="0" err="1"/>
              <a:t>lastWindowCS.getMax</a:t>
            </a:r>
            <a:r>
              <a:rPr lang="en-US" dirty="0"/>
              <a:t>().y - (Pos1.y + </a:t>
            </a:r>
            <a:r>
              <a:rPr lang="en-US" i="1" dirty="0"/>
              <a:t>POINT_SIZE </a:t>
            </a:r>
            <a:r>
              <a:rPr lang="en-US" dirty="0"/>
              <a:t>* 2), </a:t>
            </a:r>
            <a:r>
              <a:rPr lang="en-US" i="1" dirty="0"/>
              <a:t>POINT_SIZE </a:t>
            </a:r>
            <a:r>
              <a:rPr lang="en-US" dirty="0"/>
              <a:t>* 2, </a:t>
            </a:r>
            <a:r>
              <a:rPr lang="en-US" i="1" dirty="0"/>
              <a:t>POINT_SIZE </a:t>
            </a:r>
            <a:r>
              <a:rPr lang="en-US" dirty="0"/>
              <a:t>* 2, </a:t>
            </a:r>
            <a:r>
              <a:rPr lang="en-US" i="1" dirty="0"/>
              <a:t>POINT_SIZE</a:t>
            </a:r>
            <a:r>
              <a:rPr lang="en-US" dirty="0"/>
              <a:t>), paint);</a:t>
            </a:r>
            <a:br>
              <a:rPr lang="en-US" dirty="0"/>
            </a:br>
            <a:r>
              <a:rPr lang="en-US" dirty="0"/>
              <a:t>    Vector2i Pos2 = </a:t>
            </a:r>
            <a:r>
              <a:rPr lang="en-US" dirty="0" err="1"/>
              <a:t>windowCS.getCoords</a:t>
            </a:r>
            <a:r>
              <a:rPr lang="en-US" dirty="0"/>
              <a:t>(t.point2.x, t.point2.y, </a:t>
            </a:r>
            <a:r>
              <a:rPr lang="en-US" dirty="0" err="1"/>
              <a:t>ownCS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canvas.drawRRect</a:t>
            </a:r>
            <a:r>
              <a:rPr lang="en-US" dirty="0"/>
              <a:t>(</a:t>
            </a:r>
            <a:r>
              <a:rPr lang="en-US" dirty="0" err="1"/>
              <a:t>RRect.</a:t>
            </a:r>
            <a:r>
              <a:rPr lang="en-US" i="1" dirty="0" err="1"/>
              <a:t>makeXYWH</a:t>
            </a:r>
            <a:r>
              <a:rPr lang="en-US" dirty="0"/>
              <a:t>(Pos2.x - </a:t>
            </a:r>
            <a:r>
              <a:rPr lang="en-US" i="1" dirty="0"/>
              <a:t>POINT_SIZE </a:t>
            </a:r>
            <a:r>
              <a:rPr lang="en-US" dirty="0"/>
              <a:t>* 2, </a:t>
            </a:r>
            <a:r>
              <a:rPr lang="en-US" dirty="0" err="1"/>
              <a:t>lastWindowCS.getMax</a:t>
            </a:r>
            <a:r>
              <a:rPr lang="en-US" dirty="0"/>
              <a:t>().y - (Pos2.y + </a:t>
            </a:r>
            <a:r>
              <a:rPr lang="en-US" i="1" dirty="0"/>
              <a:t>POINT_SIZE </a:t>
            </a:r>
            <a:r>
              <a:rPr lang="en-US" dirty="0"/>
              <a:t>* 2), </a:t>
            </a:r>
            <a:r>
              <a:rPr lang="en-US" i="1" dirty="0"/>
              <a:t>POINT_SIZE </a:t>
            </a:r>
            <a:r>
              <a:rPr lang="en-US" dirty="0"/>
              <a:t>* 2, </a:t>
            </a:r>
            <a:r>
              <a:rPr lang="en-US" i="1" dirty="0"/>
              <a:t>POINT_SIZE </a:t>
            </a:r>
            <a:r>
              <a:rPr lang="en-US" dirty="0"/>
              <a:t>* 2, </a:t>
            </a:r>
            <a:r>
              <a:rPr lang="en-US" i="1" dirty="0"/>
              <a:t>POINT_SIZE</a:t>
            </a:r>
            <a:r>
              <a:rPr lang="en-US" dirty="0"/>
              <a:t>), paint);</a:t>
            </a:r>
            <a:br>
              <a:rPr lang="en-US" dirty="0"/>
            </a:br>
            <a:r>
              <a:rPr lang="en-US" dirty="0"/>
              <a:t>    Vector2i Pos3 = </a:t>
            </a:r>
            <a:r>
              <a:rPr lang="en-US" dirty="0" err="1"/>
              <a:t>windowCS.getCoords</a:t>
            </a:r>
            <a:r>
              <a:rPr lang="en-US" dirty="0"/>
              <a:t>(t.point3.x, t.point3.y, </a:t>
            </a:r>
            <a:r>
              <a:rPr lang="en-US" dirty="0" err="1"/>
              <a:t>ownCS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canvas.drawRRect</a:t>
            </a:r>
            <a:r>
              <a:rPr lang="en-US" dirty="0"/>
              <a:t>(</a:t>
            </a:r>
            <a:r>
              <a:rPr lang="en-US" dirty="0" err="1"/>
              <a:t>RRect.</a:t>
            </a:r>
            <a:r>
              <a:rPr lang="en-US" i="1" dirty="0" err="1"/>
              <a:t>makeXYWH</a:t>
            </a:r>
            <a:r>
              <a:rPr lang="en-US" dirty="0"/>
              <a:t>(Pos3.x - </a:t>
            </a:r>
            <a:r>
              <a:rPr lang="en-US" i="1" dirty="0"/>
              <a:t>POINT_SIZE </a:t>
            </a:r>
            <a:r>
              <a:rPr lang="en-US" dirty="0"/>
              <a:t>* 2, </a:t>
            </a:r>
            <a:r>
              <a:rPr lang="en-US" dirty="0" err="1"/>
              <a:t>lastWindowCS.getMax</a:t>
            </a:r>
            <a:r>
              <a:rPr lang="en-US" dirty="0"/>
              <a:t>().y - (Pos3.y + </a:t>
            </a:r>
            <a:r>
              <a:rPr lang="en-US" i="1" dirty="0"/>
              <a:t>POINT_SIZE </a:t>
            </a:r>
            <a:r>
              <a:rPr lang="en-US" dirty="0"/>
              <a:t>* 2), </a:t>
            </a:r>
            <a:r>
              <a:rPr lang="en-US" i="1" dirty="0"/>
              <a:t>POINT_SIZE </a:t>
            </a:r>
            <a:r>
              <a:rPr lang="en-US" dirty="0"/>
              <a:t>* 2, </a:t>
            </a:r>
            <a:r>
              <a:rPr lang="en-US" i="1" dirty="0"/>
              <a:t>POINT_SIZE </a:t>
            </a:r>
            <a:r>
              <a:rPr lang="en-US" dirty="0"/>
              <a:t>* 2, </a:t>
            </a:r>
            <a:r>
              <a:rPr lang="en-US" i="1" dirty="0"/>
              <a:t>POINT_SIZE</a:t>
            </a:r>
            <a:r>
              <a:rPr lang="en-US" dirty="0"/>
              <a:t>), paint);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canvas.drawLine</a:t>
            </a:r>
            <a:r>
              <a:rPr lang="en-US" dirty="0"/>
              <a:t>((float) Pos1.x - </a:t>
            </a:r>
            <a:r>
              <a:rPr lang="en-US" i="1" dirty="0"/>
              <a:t>POINT_SIZE</a:t>
            </a:r>
            <a:r>
              <a:rPr lang="en-US" dirty="0"/>
              <a:t>, (float) </a:t>
            </a:r>
            <a:r>
              <a:rPr lang="en-US" dirty="0" err="1"/>
              <a:t>lastWindowCS.getMax</a:t>
            </a:r>
            <a:r>
              <a:rPr lang="en-US" dirty="0"/>
              <a:t>().y - (Pos1.y + </a:t>
            </a:r>
            <a:r>
              <a:rPr lang="en-US" i="1" dirty="0"/>
              <a:t>POINT_SIZE</a:t>
            </a:r>
            <a:r>
              <a:rPr lang="en-US" dirty="0"/>
              <a:t>), (float) Pos2.x - </a:t>
            </a:r>
            <a:r>
              <a:rPr lang="en-US" i="1" dirty="0"/>
              <a:t>POINT_SIZE</a:t>
            </a:r>
            <a:r>
              <a:rPr lang="en-US" dirty="0"/>
              <a:t>, (float) </a:t>
            </a:r>
            <a:r>
              <a:rPr lang="en-US" dirty="0" err="1"/>
              <a:t>lastWindowCS.getMax</a:t>
            </a:r>
            <a:r>
              <a:rPr lang="en-US" dirty="0"/>
              <a:t>().y - (Pos2.y + </a:t>
            </a:r>
            <a:r>
              <a:rPr lang="en-US" i="1" dirty="0"/>
              <a:t>POINT_SIZE</a:t>
            </a:r>
            <a:r>
              <a:rPr lang="en-US" dirty="0"/>
              <a:t>), paint);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canvas.drawLine</a:t>
            </a:r>
            <a:r>
              <a:rPr lang="en-US" dirty="0"/>
              <a:t>((float) Pos3.x - </a:t>
            </a:r>
            <a:r>
              <a:rPr lang="en-US" i="1" dirty="0"/>
              <a:t>POINT_SIZE</a:t>
            </a:r>
            <a:r>
              <a:rPr lang="en-US" dirty="0"/>
              <a:t>, (float) </a:t>
            </a:r>
            <a:r>
              <a:rPr lang="en-US" dirty="0" err="1"/>
              <a:t>lastWindowCS.getMax</a:t>
            </a:r>
            <a:r>
              <a:rPr lang="en-US" dirty="0"/>
              <a:t>().y - (Pos3.y + </a:t>
            </a:r>
            <a:r>
              <a:rPr lang="en-US" i="1" dirty="0"/>
              <a:t>POINT_SIZE</a:t>
            </a:r>
            <a:r>
              <a:rPr lang="en-US" dirty="0"/>
              <a:t>), (float) Pos2.x - </a:t>
            </a:r>
            <a:r>
              <a:rPr lang="en-US" i="1" dirty="0"/>
              <a:t>POINT_SIZE</a:t>
            </a:r>
            <a:r>
              <a:rPr lang="en-US" dirty="0"/>
              <a:t>, (float) </a:t>
            </a:r>
            <a:r>
              <a:rPr lang="en-US" dirty="0" err="1"/>
              <a:t>lastWindowCS.getMax</a:t>
            </a:r>
            <a:r>
              <a:rPr lang="en-US" dirty="0"/>
              <a:t>().y - (Pos2.y + </a:t>
            </a:r>
            <a:r>
              <a:rPr lang="en-US" i="1" dirty="0"/>
              <a:t>POINT_SIZE</a:t>
            </a:r>
            <a:r>
              <a:rPr lang="en-US" dirty="0"/>
              <a:t>), paint);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canvas.drawLine</a:t>
            </a:r>
            <a:r>
              <a:rPr lang="en-US" dirty="0"/>
              <a:t>((float) Pos1.x - </a:t>
            </a:r>
            <a:r>
              <a:rPr lang="en-US" i="1" dirty="0"/>
              <a:t>POINT_SIZE</a:t>
            </a:r>
            <a:r>
              <a:rPr lang="en-US" dirty="0"/>
              <a:t>, (float) </a:t>
            </a:r>
            <a:r>
              <a:rPr lang="en-US" dirty="0" err="1"/>
              <a:t>lastWindowCS.getMax</a:t>
            </a:r>
            <a:r>
              <a:rPr lang="en-US" dirty="0"/>
              <a:t>().y - (Pos1.y + </a:t>
            </a:r>
            <a:r>
              <a:rPr lang="en-US" i="1" dirty="0"/>
              <a:t>POINT_SIZE</a:t>
            </a:r>
            <a:r>
              <a:rPr lang="en-US" dirty="0"/>
              <a:t>), (float) Pos3.x - </a:t>
            </a:r>
            <a:r>
              <a:rPr lang="en-US" i="1" dirty="0"/>
              <a:t>POINT_SIZE</a:t>
            </a:r>
            <a:r>
              <a:rPr lang="en-US" dirty="0"/>
              <a:t>, (float) </a:t>
            </a:r>
            <a:r>
              <a:rPr lang="en-US" dirty="0" err="1"/>
              <a:t>lastWindowCS.getMax</a:t>
            </a:r>
            <a:r>
              <a:rPr lang="en-US" dirty="0"/>
              <a:t>().y - (Pos3.y + </a:t>
            </a:r>
            <a:r>
              <a:rPr lang="en-US" i="1" dirty="0"/>
              <a:t>POINT_SIZE</a:t>
            </a:r>
            <a:r>
              <a:rPr lang="en-US" dirty="0"/>
              <a:t>), paint);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5" y="93639"/>
            <a:ext cx="9692640" cy="1325562"/>
          </a:xfrm>
        </p:spPr>
        <p:txBody>
          <a:bodyPr/>
          <a:lstStyle/>
          <a:p>
            <a:r>
              <a:rPr lang="ru-RU" dirty="0"/>
              <a:t>Рисование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01" t="10232" r="53152" b="42547"/>
          <a:stretch/>
        </p:blipFill>
        <p:spPr>
          <a:xfrm>
            <a:off x="474785" y="1793631"/>
            <a:ext cx="4835769" cy="47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5" y="93639"/>
            <a:ext cx="9692640" cy="1325562"/>
          </a:xfrm>
        </p:spPr>
        <p:txBody>
          <a:bodyPr/>
          <a:lstStyle/>
          <a:p>
            <a:r>
              <a:rPr lang="ru-RU" dirty="0"/>
              <a:t>Рисование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01" t="10232" r="53152" b="42547"/>
          <a:stretch/>
        </p:blipFill>
        <p:spPr>
          <a:xfrm>
            <a:off x="474785" y="1793631"/>
            <a:ext cx="4835769" cy="47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широких лучей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9887" y="1828799"/>
            <a:ext cx="8436044" cy="483577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for (Ray r : rays)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paint.setColor</a:t>
            </a:r>
            <a:r>
              <a:rPr lang="en-US" dirty="0"/>
              <a:t>(</a:t>
            </a:r>
            <a:r>
              <a:rPr lang="en-US" i="1" dirty="0"/>
              <a:t>RAY_COLOR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а в классическом представлении - вверх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Vector2i windowPos1 = </a:t>
            </a:r>
            <a:r>
              <a:rPr lang="en-US" dirty="0" err="1"/>
              <a:t>windowCS.getCoords</a:t>
            </a:r>
            <a:r>
              <a:rPr lang="en-US" dirty="0"/>
              <a:t>(r.pos1.x, r.pos1.y, </a:t>
            </a:r>
            <a:r>
              <a:rPr lang="en-US" dirty="0" err="1"/>
              <a:t>ownCS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Vector2i windowPos2 = </a:t>
            </a:r>
            <a:r>
              <a:rPr lang="en-US" dirty="0" err="1"/>
              <a:t>windowCS.getCoords</a:t>
            </a:r>
            <a:r>
              <a:rPr lang="en-US" dirty="0"/>
              <a:t>(r.pos2.x, r.pos2.y, </a:t>
            </a:r>
            <a:r>
              <a:rPr lang="en-US" dirty="0" err="1"/>
              <a:t>ownCS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windowPos1.y = </a:t>
            </a:r>
            <a:r>
              <a:rPr lang="en-US" dirty="0" err="1"/>
              <a:t>lastWindowCS.getMax</a:t>
            </a:r>
            <a:r>
              <a:rPr lang="en-US" dirty="0"/>
              <a:t>().y - windowPos1.y;</a:t>
            </a:r>
            <a:br>
              <a:rPr lang="en-US" dirty="0"/>
            </a:br>
            <a:r>
              <a:rPr lang="en-US" dirty="0"/>
              <a:t>    windowPos2.y = </a:t>
            </a:r>
            <a:r>
              <a:rPr lang="en-US" dirty="0" err="1"/>
              <a:t>lastWindowCS.getMax</a:t>
            </a:r>
            <a:r>
              <a:rPr lang="en-US" dirty="0"/>
              <a:t>().y - windowPos2.y;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рисуем луч</a:t>
            </a:r>
            <a:br>
              <a:rPr lang="ru-RU" dirty="0"/>
            </a:br>
            <a:r>
              <a:rPr lang="ru-RU" dirty="0"/>
              <a:t>    // получаем максимальную длину отрезка на экране, как длину диагонали экрана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maxDistance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windowCS.getSize</a:t>
            </a:r>
            <a:r>
              <a:rPr lang="en-US" dirty="0"/>
              <a:t>().length();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paintRay</a:t>
            </a:r>
            <a:r>
              <a:rPr lang="en-US" dirty="0"/>
              <a:t>(canvas, windowPos1, windowPos2, paint, </a:t>
            </a:r>
            <a:r>
              <a:rPr lang="en-US" dirty="0" err="1"/>
              <a:t>maxDistance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750169" y="1691322"/>
            <a:ext cx="5366825" cy="445450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public void </a:t>
            </a:r>
            <a:r>
              <a:rPr lang="en-US" dirty="0" err="1"/>
              <a:t>paintRay</a:t>
            </a:r>
            <a:r>
              <a:rPr lang="en-US" dirty="0"/>
              <a:t>(Canvas </a:t>
            </a:r>
            <a:r>
              <a:rPr lang="en-US" dirty="0" err="1"/>
              <a:t>canvas</a:t>
            </a:r>
            <a:r>
              <a:rPr lang="en-US" dirty="0"/>
              <a:t>, Vector2i pos1, Vector2i pos2, Paint p,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maxDist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отрезок </a:t>
            </a:r>
            <a:r>
              <a:rPr lang="en-US" dirty="0"/>
              <a:t>AB</a:t>
            </a:r>
            <a:br>
              <a:rPr lang="en-US" dirty="0"/>
            </a:br>
            <a:r>
              <a:rPr lang="en-US" dirty="0"/>
              <a:t>    Vector2i AB = Vector2i.</a:t>
            </a:r>
            <a:r>
              <a:rPr lang="en-US" i="1" dirty="0"/>
              <a:t>subtract</a:t>
            </a:r>
            <a:r>
              <a:rPr lang="en-US" dirty="0"/>
              <a:t>(pos1, pos2);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создаём вектор направления для рисования условно бесконечной полосы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Vector2d </a:t>
            </a:r>
            <a:r>
              <a:rPr lang="en-US" dirty="0" err="1"/>
              <a:t>dir</a:t>
            </a:r>
            <a:r>
              <a:rPr lang="en-US" dirty="0"/>
              <a:t> = new Vector2d(AB);</a:t>
            </a:r>
            <a:br>
              <a:rPr lang="en-US" dirty="0"/>
            </a:br>
            <a:r>
              <a:rPr lang="en-US" dirty="0"/>
              <a:t>    //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fx</a:t>
            </a:r>
            <a:r>
              <a:rPr lang="en-US" dirty="0"/>
              <a:t>:"+</a:t>
            </a:r>
            <a:r>
              <a:rPr lang="en-US" dirty="0" err="1"/>
              <a:t>dir.x</a:t>
            </a:r>
            <a:r>
              <a:rPr lang="en-US" dirty="0"/>
              <a:t>+" </a:t>
            </a:r>
            <a:r>
              <a:rPr lang="en-US" dirty="0" err="1"/>
              <a:t>fy</a:t>
            </a:r>
            <a:r>
              <a:rPr lang="en-US" dirty="0"/>
              <a:t>:"+</a:t>
            </a:r>
            <a:r>
              <a:rPr lang="en-US" dirty="0" err="1"/>
              <a:t>dir.y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dir</a:t>
            </a:r>
            <a:r>
              <a:rPr lang="en-US" dirty="0"/>
              <a:t> = </a:t>
            </a:r>
            <a:r>
              <a:rPr lang="en-US" dirty="0" err="1"/>
              <a:t>dir.rotated</a:t>
            </a:r>
            <a:r>
              <a:rPr lang="en-US" dirty="0"/>
              <a:t>(</a:t>
            </a:r>
            <a:r>
              <a:rPr lang="en-US" dirty="0" err="1"/>
              <a:t>Math.</a:t>
            </a:r>
            <a:r>
              <a:rPr lang="en-US" i="1" dirty="0" err="1"/>
              <a:t>PI</a:t>
            </a:r>
            <a:r>
              <a:rPr lang="en-US" i="1" dirty="0"/>
              <a:t> </a:t>
            </a:r>
            <a:r>
              <a:rPr lang="en-US" dirty="0"/>
              <a:t>/ 2).norm();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dir.mult</a:t>
            </a:r>
            <a:r>
              <a:rPr lang="en-US" dirty="0"/>
              <a:t>(</a:t>
            </a:r>
            <a:r>
              <a:rPr lang="en-US" dirty="0" err="1"/>
              <a:t>maxDist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Vector2i direction = new Vector2i((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dir.x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dir.y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получаем точки рисования</a:t>
            </a:r>
            <a:br>
              <a:rPr lang="ru-RU" dirty="0"/>
            </a:br>
            <a:r>
              <a:rPr lang="ru-RU" dirty="0"/>
              <a:t>    //</a:t>
            </a:r>
            <a:r>
              <a:rPr lang="en-US" dirty="0" err="1"/>
              <a:t>System.out.println</a:t>
            </a:r>
            <a:r>
              <a:rPr lang="en-US" dirty="0"/>
              <a:t>(" x:"+</a:t>
            </a:r>
            <a:r>
              <a:rPr lang="en-US" dirty="0" err="1"/>
              <a:t>dir.x</a:t>
            </a:r>
            <a:r>
              <a:rPr lang="en-US" dirty="0"/>
              <a:t>+" y:"+</a:t>
            </a:r>
            <a:r>
              <a:rPr lang="en-US" dirty="0" err="1"/>
              <a:t>dir.y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Vector2i </a:t>
            </a:r>
            <a:r>
              <a:rPr lang="en-US" dirty="0" err="1"/>
              <a:t>renderPointC</a:t>
            </a:r>
            <a:r>
              <a:rPr lang="en-US" dirty="0"/>
              <a:t> = Vector2i.</a:t>
            </a:r>
            <a:r>
              <a:rPr lang="en-US" i="1" dirty="0"/>
              <a:t>sum</a:t>
            </a:r>
            <a:r>
              <a:rPr lang="en-US" dirty="0"/>
              <a:t>(pos1, direction);</a:t>
            </a:r>
            <a:br>
              <a:rPr lang="en-US" dirty="0"/>
            </a:br>
            <a:r>
              <a:rPr lang="en-US" dirty="0"/>
              <a:t>    Vector2i </a:t>
            </a:r>
            <a:r>
              <a:rPr lang="en-US" dirty="0" err="1"/>
              <a:t>renderPointD</a:t>
            </a:r>
            <a:r>
              <a:rPr lang="en-US" dirty="0"/>
              <a:t> = Vector2i.</a:t>
            </a:r>
            <a:r>
              <a:rPr lang="en-US" i="1" dirty="0"/>
              <a:t>sum</a:t>
            </a:r>
            <a:r>
              <a:rPr lang="en-US" dirty="0"/>
              <a:t>(pos2, direction);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рисуем отрезки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/>
              <a:t>float </a:t>
            </a:r>
            <a:r>
              <a:rPr lang="en-US" dirty="0" err="1"/>
              <a:t>oldW</a:t>
            </a:r>
            <a:r>
              <a:rPr lang="en-US" dirty="0"/>
              <a:t> = </a:t>
            </a:r>
            <a:r>
              <a:rPr lang="en-US" dirty="0" err="1"/>
              <a:t>p.getStrokeWidth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p.setStrokeWidth</a:t>
            </a:r>
            <a:r>
              <a:rPr lang="en-US" dirty="0"/>
              <a:t>(3);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canvas.drawLine</a:t>
            </a:r>
            <a:r>
              <a:rPr lang="en-US" dirty="0"/>
              <a:t>(pos1.x, pos1.y, pos2.x, pos2.y, p);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canvas.drawLine</a:t>
            </a:r>
            <a:r>
              <a:rPr lang="en-US" dirty="0"/>
              <a:t>(pos1.x, pos1.y, </a:t>
            </a:r>
            <a:r>
              <a:rPr lang="en-US" dirty="0" err="1"/>
              <a:t>renderPointC.x</a:t>
            </a:r>
            <a:r>
              <a:rPr lang="en-US" dirty="0"/>
              <a:t>, </a:t>
            </a:r>
            <a:r>
              <a:rPr lang="en-US" dirty="0" err="1"/>
              <a:t>renderPointC.y</a:t>
            </a:r>
            <a:r>
              <a:rPr lang="en-US" dirty="0"/>
              <a:t>, p);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canvas.drawLine</a:t>
            </a:r>
            <a:r>
              <a:rPr lang="en-US" dirty="0"/>
              <a:t>(pos2.x, pos2.y, </a:t>
            </a:r>
            <a:r>
              <a:rPr lang="en-US" dirty="0" err="1"/>
              <a:t>renderPointD.x</a:t>
            </a:r>
            <a:r>
              <a:rPr lang="en-US" dirty="0"/>
              <a:t>, </a:t>
            </a:r>
            <a:r>
              <a:rPr lang="en-US" dirty="0" err="1"/>
              <a:t>renderPointD.y</a:t>
            </a:r>
            <a:r>
              <a:rPr lang="en-US" dirty="0"/>
              <a:t>, p);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p.setStrokeWidth</a:t>
            </a:r>
            <a:r>
              <a:rPr lang="en-US" dirty="0"/>
              <a:t>(</a:t>
            </a:r>
            <a:r>
              <a:rPr lang="en-US" dirty="0" err="1"/>
              <a:t>oldW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сохраняем цвет рисования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paintColor</a:t>
            </a:r>
            <a:r>
              <a:rPr lang="en-US" dirty="0"/>
              <a:t> = </a:t>
            </a:r>
            <a:r>
              <a:rPr lang="en-US" dirty="0" err="1"/>
              <a:t>p.getColor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задаём красный цвет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p.setColor</a:t>
            </a:r>
            <a:r>
              <a:rPr lang="en-US" dirty="0"/>
              <a:t>(</a:t>
            </a:r>
            <a:r>
              <a:rPr lang="en-US" dirty="0" err="1"/>
              <a:t>Misc.</a:t>
            </a:r>
            <a:r>
              <a:rPr lang="en-US" i="1" dirty="0" err="1"/>
              <a:t>getColor</a:t>
            </a:r>
            <a:r>
              <a:rPr lang="en-US" dirty="0"/>
              <a:t>(200, 255, 0, 0));</a:t>
            </a: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рисуем исходные точки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canvas.drawRRect</a:t>
            </a:r>
            <a:r>
              <a:rPr lang="en-US" dirty="0"/>
              <a:t>(</a:t>
            </a:r>
            <a:r>
              <a:rPr lang="en-US" dirty="0" err="1"/>
              <a:t>RRect.</a:t>
            </a:r>
            <a:r>
              <a:rPr lang="en-US" i="1" dirty="0" err="1"/>
              <a:t>makeXYWH</a:t>
            </a:r>
            <a:r>
              <a:rPr lang="en-US" dirty="0"/>
              <a:t>(pos1.x - 3, pos1.y - 3, 6, 6, 3), p);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canvas.drawRRect</a:t>
            </a:r>
            <a:r>
              <a:rPr lang="en-US" dirty="0"/>
              <a:t>(</a:t>
            </a:r>
            <a:r>
              <a:rPr lang="en-US" dirty="0" err="1"/>
              <a:t>RRect.</a:t>
            </a:r>
            <a:r>
              <a:rPr lang="en-US" i="1" dirty="0" err="1"/>
              <a:t>makeXYWH</a:t>
            </a:r>
            <a:r>
              <a:rPr lang="en-US" dirty="0"/>
              <a:t>(pos2.x - 3, pos2.y - 3, 6, 6, 3), p);</a:t>
            </a:r>
            <a:br>
              <a:rPr lang="en-US" dirty="0"/>
            </a:br>
            <a:r>
              <a:rPr lang="en-US" dirty="0"/>
              <a:t>    // </a:t>
            </a:r>
            <a:r>
              <a:rPr lang="ru-RU" dirty="0"/>
              <a:t>восстанавливаем исходный цвет рисования</a:t>
            </a:r>
            <a:br>
              <a:rPr lang="ru-RU" dirty="0"/>
            </a:br>
            <a:r>
              <a:rPr lang="ru-RU" dirty="0"/>
              <a:t>    </a:t>
            </a:r>
            <a:r>
              <a:rPr lang="en-US" dirty="0" err="1"/>
              <a:t>p.setColor</a:t>
            </a:r>
            <a:r>
              <a:rPr lang="en-US" dirty="0"/>
              <a:t>(</a:t>
            </a:r>
            <a:r>
              <a:rPr lang="en-US" dirty="0" err="1"/>
              <a:t>paintColor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5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98</TotalTime>
  <Words>925</Words>
  <Application>Microsoft Office PowerPoint</Application>
  <PresentationFormat>Широкоэкранный</PresentationFormat>
  <Paragraphs>32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Вид</vt:lpstr>
      <vt:lpstr>Графический проект</vt:lpstr>
      <vt:lpstr>Постановка задачи</vt:lpstr>
      <vt:lpstr>Элементы управления</vt:lpstr>
      <vt:lpstr>Добавление мышью</vt:lpstr>
      <vt:lpstr>Структуры данных</vt:lpstr>
      <vt:lpstr>Рисование</vt:lpstr>
      <vt:lpstr>Рисование</vt:lpstr>
      <vt:lpstr>Рисование</vt:lpstr>
      <vt:lpstr>Рисование широких лучей</vt:lpstr>
      <vt:lpstr>Рисование широких лучей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maksim</cp:lastModifiedBy>
  <cp:revision>14</cp:revision>
  <dcterms:created xsi:type="dcterms:W3CDTF">2022-03-13T10:47:13Z</dcterms:created>
  <dcterms:modified xsi:type="dcterms:W3CDTF">2023-05-11T23:52:31Z</dcterms:modified>
</cp:coreProperties>
</file>