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6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48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84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98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5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3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14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58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8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4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25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53AF-BA59-46A3-B60E-BF0F361E5D6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37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9600" dirty="0" smtClean="0"/>
              <a:t>Тетрис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Разработчик: Тюленев Максим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Инструменты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Среда разработки </a:t>
            </a:r>
            <a:r>
              <a:rPr lang="en-US" dirty="0" err="1" smtClean="0"/>
              <a:t>PyCharm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4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Описание проекта</a:t>
            </a:r>
            <a:endParaRPr lang="ru-RU" sz="480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113" y="2345111"/>
            <a:ext cx="2493903" cy="22029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468" y="78041"/>
            <a:ext cx="2279194" cy="202088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91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26" y="1588461"/>
            <a:ext cx="4221535" cy="3729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51" y="1589095"/>
            <a:ext cx="4218966" cy="3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45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49</TotalTime>
  <Words>16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Контур</vt:lpstr>
      <vt:lpstr>Тетрис</vt:lpstr>
      <vt:lpstr>Инструменты</vt:lpstr>
      <vt:lpstr>Описание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stud</dc:creator>
  <cp:lastModifiedBy>stud</cp:lastModifiedBy>
  <cp:revision>4</cp:revision>
  <dcterms:created xsi:type="dcterms:W3CDTF">2023-05-17T14:12:18Z</dcterms:created>
  <dcterms:modified xsi:type="dcterms:W3CDTF">2023-05-17T15:02:11Z</dcterms:modified>
</cp:coreProperties>
</file>