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-2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67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84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784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989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453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530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2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514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580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8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74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55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375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8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257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053AF-BA59-46A3-B60E-BF0F361E5D6D}" type="datetimeFigureOut">
              <a:rPr lang="ru-RU" smtClean="0"/>
              <a:t>20.05.2023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80BA7-0844-44BC-A665-D265F430E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4375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9600" dirty="0" smtClean="0"/>
              <a:t>Тетрис</a:t>
            </a:r>
            <a:endParaRPr lang="ru-RU" sz="9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 smtClean="0">
                <a:solidFill>
                  <a:schemeClr val="tx1"/>
                </a:solidFill>
              </a:rPr>
              <a:t>Разработчик: Тюленев Максим</a:t>
            </a:r>
            <a:endParaRPr lang="ru-RU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863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Инструменты</a:t>
            </a:r>
            <a:endParaRPr lang="ru-RU" sz="4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Язык программирования </a:t>
            </a:r>
            <a:r>
              <a:rPr lang="en-US" dirty="0" smtClean="0"/>
              <a:t>Python</a:t>
            </a:r>
          </a:p>
          <a:p>
            <a:r>
              <a:rPr lang="ru-RU" dirty="0" smtClean="0"/>
              <a:t>Библиотека </a:t>
            </a:r>
            <a:r>
              <a:rPr lang="en-US" dirty="0" err="1" smtClean="0"/>
              <a:t>PyGame</a:t>
            </a:r>
            <a:endParaRPr lang="en-US" dirty="0" smtClean="0"/>
          </a:p>
          <a:p>
            <a:r>
              <a:rPr lang="ru-RU" dirty="0" smtClean="0"/>
              <a:t>Среда разработки </a:t>
            </a:r>
            <a:r>
              <a:rPr lang="en-US" dirty="0" err="1" smtClean="0"/>
              <a:t>PyCharm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642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00" y="3199380"/>
            <a:ext cx="3773711" cy="33334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899" y="3199380"/>
            <a:ext cx="3772056" cy="33334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86654" y="266218"/>
            <a:ext cx="33762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smtClean="0">
                <a:latin typeface="+mj-lt"/>
              </a:rPr>
              <a:t>ОПИСАНИЕ</a:t>
            </a:r>
            <a:endParaRPr lang="ru-RU" sz="4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600" y="1031427"/>
            <a:ext cx="121366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smtClean="0"/>
              <a:t>     Тетрис </a:t>
            </a:r>
            <a:r>
              <a:rPr lang="ru-RU" sz="2000" dirty="0" smtClean="0"/>
              <a:t>– игра-головоломка, в которой нужно стараться аккуратно складывать падающие </a:t>
            </a:r>
          </a:p>
          <a:p>
            <a:r>
              <a:rPr lang="ru-RU" sz="2000" dirty="0" smtClean="0"/>
              <a:t>сверху фигуры, образовывая заполненные ряды, которые потом убираются, освобождая </a:t>
            </a:r>
          </a:p>
          <a:p>
            <a:r>
              <a:rPr lang="ru-RU" sz="2000" dirty="0" smtClean="0"/>
              <a:t>место новым фигурам. Когда падающей фигуре нет места, игра заканчивается. В игре </a:t>
            </a:r>
          </a:p>
          <a:p>
            <a:r>
              <a:rPr lang="ru-RU" sz="2000" dirty="0" smtClean="0"/>
              <a:t>управление осуществляется стрелками внизу клавиатуры.</a:t>
            </a:r>
          </a:p>
        </p:txBody>
      </p:sp>
    </p:spTree>
    <p:extLst>
      <p:ext uri="{BB962C8B-B14F-4D97-AF65-F5344CB8AC3E}">
        <p14:creationId xmlns:p14="http://schemas.microsoft.com/office/powerpoint/2010/main" val="2709881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64</TotalTime>
  <Words>60</Words>
  <Application>Microsoft Office PowerPoint</Application>
  <PresentationFormat>Произвольный</PresentationFormat>
  <Paragraphs>11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Контур</vt:lpstr>
      <vt:lpstr>Тетрис</vt:lpstr>
      <vt:lpstr>Инструменты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Тетрис</dc:title>
  <dc:creator>stud</dc:creator>
  <cp:lastModifiedBy>Макс</cp:lastModifiedBy>
  <cp:revision>6</cp:revision>
  <dcterms:created xsi:type="dcterms:W3CDTF">2023-05-17T14:12:18Z</dcterms:created>
  <dcterms:modified xsi:type="dcterms:W3CDTF">2023-05-20T11:24:12Z</dcterms:modified>
</cp:coreProperties>
</file>