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63" r:id="rId5"/>
    <p:sldId id="268" r:id="rId6"/>
    <p:sldId id="262" r:id="rId7"/>
    <p:sldId id="267" r:id="rId8"/>
    <p:sldId id="259" r:id="rId9"/>
    <p:sldId id="264" r:id="rId10"/>
    <p:sldId id="261" r:id="rId11"/>
    <p:sldId id="265" r:id="rId12"/>
    <p:sldId id="266"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66C07-9303-4920-BBBC-97A6D15F6C3F}" v="43" dt="2023-04-26T11:38:26.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 Pakhomov" userId="f9414743a974cd92" providerId="LiveId" clId="{02766C07-9303-4920-BBBC-97A6D15F6C3F}"/>
    <pc:docChg chg="undo redo custSel addSld delSld modSld sldOrd">
      <pc:chgData name="Maxim Pakhomov" userId="f9414743a974cd92" providerId="LiveId" clId="{02766C07-9303-4920-BBBC-97A6D15F6C3F}" dt="2023-04-26T11:37:29.806" v="4274" actId="20577"/>
      <pc:docMkLst>
        <pc:docMk/>
      </pc:docMkLst>
      <pc:sldChg chg="modSp mod">
        <pc:chgData name="Maxim Pakhomov" userId="f9414743a974cd92" providerId="LiveId" clId="{02766C07-9303-4920-BBBC-97A6D15F6C3F}" dt="2023-04-25T14:13:58.818" v="52" actId="20577"/>
        <pc:sldMkLst>
          <pc:docMk/>
          <pc:sldMk cId="3143922779" sldId="256"/>
        </pc:sldMkLst>
        <pc:spChg chg="mod">
          <ac:chgData name="Maxim Pakhomov" userId="f9414743a974cd92" providerId="LiveId" clId="{02766C07-9303-4920-BBBC-97A6D15F6C3F}" dt="2023-04-25T14:11:25.809" v="0"/>
          <ac:spMkLst>
            <pc:docMk/>
            <pc:sldMk cId="3143922779" sldId="256"/>
            <ac:spMk id="2" creationId="{D2B37616-D9E7-206F-1D7F-DB530EB93F5B}"/>
          </ac:spMkLst>
        </pc:spChg>
        <pc:spChg chg="mod">
          <ac:chgData name="Maxim Pakhomov" userId="f9414743a974cd92" providerId="LiveId" clId="{02766C07-9303-4920-BBBC-97A6D15F6C3F}" dt="2023-04-25T14:13:58.818" v="52" actId="20577"/>
          <ac:spMkLst>
            <pc:docMk/>
            <pc:sldMk cId="3143922779" sldId="256"/>
            <ac:spMk id="3" creationId="{555F443F-9AE5-5A0F-A996-44C65EE166BA}"/>
          </ac:spMkLst>
        </pc:spChg>
      </pc:sldChg>
      <pc:sldChg chg="modSp new mod">
        <pc:chgData name="Maxim Pakhomov" userId="f9414743a974cd92" providerId="LiveId" clId="{02766C07-9303-4920-BBBC-97A6D15F6C3F}" dt="2023-04-26T11:04:34.984" v="3725" actId="20577"/>
        <pc:sldMkLst>
          <pc:docMk/>
          <pc:sldMk cId="1421125085" sldId="257"/>
        </pc:sldMkLst>
        <pc:spChg chg="mod">
          <ac:chgData name="Maxim Pakhomov" userId="f9414743a974cd92" providerId="LiveId" clId="{02766C07-9303-4920-BBBC-97A6D15F6C3F}" dt="2023-04-26T09:45:55.371" v="2075" actId="113"/>
          <ac:spMkLst>
            <pc:docMk/>
            <pc:sldMk cId="1421125085" sldId="257"/>
            <ac:spMk id="2" creationId="{CB182A13-488E-6DAD-E0AF-4DB14F566B10}"/>
          </ac:spMkLst>
        </pc:spChg>
        <pc:spChg chg="mod">
          <ac:chgData name="Maxim Pakhomov" userId="f9414743a974cd92" providerId="LiveId" clId="{02766C07-9303-4920-BBBC-97A6D15F6C3F}" dt="2023-04-26T11:04:34.984" v="3725" actId="20577"/>
          <ac:spMkLst>
            <pc:docMk/>
            <pc:sldMk cId="1421125085" sldId="257"/>
            <ac:spMk id="3" creationId="{6B6E6D5C-B12E-EB1B-7087-A892B11C17C5}"/>
          </ac:spMkLst>
        </pc:spChg>
      </pc:sldChg>
      <pc:sldChg chg="addSp delSp modSp new mod setBg modClrScheme delDesignElem chgLayout">
        <pc:chgData name="Maxim Pakhomov" userId="f9414743a974cd92" providerId="LiveId" clId="{02766C07-9303-4920-BBBC-97A6D15F6C3F}" dt="2023-04-26T10:13:53.162" v="2709" actId="20577"/>
        <pc:sldMkLst>
          <pc:docMk/>
          <pc:sldMk cId="3630072117" sldId="258"/>
        </pc:sldMkLst>
        <pc:spChg chg="mod ord">
          <ac:chgData name="Maxim Pakhomov" userId="f9414743a974cd92" providerId="LiveId" clId="{02766C07-9303-4920-BBBC-97A6D15F6C3F}" dt="2023-04-26T10:07:04.386" v="2557" actId="122"/>
          <ac:spMkLst>
            <pc:docMk/>
            <pc:sldMk cId="3630072117" sldId="258"/>
            <ac:spMk id="2" creationId="{5A147432-9975-6FD6-B0D6-6C4CBA062D8A}"/>
          </ac:spMkLst>
        </pc:spChg>
        <pc:spChg chg="del">
          <ac:chgData name="Maxim Pakhomov" userId="f9414743a974cd92" providerId="LiveId" clId="{02766C07-9303-4920-BBBC-97A6D15F6C3F}" dt="2023-04-25T14:16:30.093" v="77"/>
          <ac:spMkLst>
            <pc:docMk/>
            <pc:sldMk cId="3630072117" sldId="258"/>
            <ac:spMk id="3" creationId="{E1174FCF-4D3F-E828-B921-AA26654EEBB5}"/>
          </ac:spMkLst>
        </pc:spChg>
        <pc:spChg chg="add mod ord">
          <ac:chgData name="Maxim Pakhomov" userId="f9414743a974cd92" providerId="LiveId" clId="{02766C07-9303-4920-BBBC-97A6D15F6C3F}" dt="2023-04-26T10:13:53.162" v="2709" actId="20577"/>
          <ac:spMkLst>
            <pc:docMk/>
            <pc:sldMk cId="3630072117" sldId="258"/>
            <ac:spMk id="6" creationId="{3A4B64B6-E962-F33E-3EAC-83F457EF33E4}"/>
          </ac:spMkLst>
        </pc:spChg>
        <pc:spChg chg="add del">
          <ac:chgData name="Maxim Pakhomov" userId="f9414743a974cd92" providerId="LiveId" clId="{02766C07-9303-4920-BBBC-97A6D15F6C3F}" dt="2023-04-26T10:05:12.868" v="2540" actId="700"/>
          <ac:spMkLst>
            <pc:docMk/>
            <pc:sldMk cId="3630072117" sldId="258"/>
            <ac:spMk id="10" creationId="{D4771268-CB57-404A-9271-370EB28F6090}"/>
          </ac:spMkLst>
        </pc:spChg>
        <pc:spChg chg="add">
          <ac:chgData name="Maxim Pakhomov" userId="f9414743a974cd92" providerId="LiveId" clId="{02766C07-9303-4920-BBBC-97A6D15F6C3F}" dt="2023-04-26T10:05:25.288" v="2541" actId="26606"/>
          <ac:spMkLst>
            <pc:docMk/>
            <pc:sldMk cId="3630072117" sldId="258"/>
            <ac:spMk id="11" creationId="{F13C74B1-5B17-4795-BED0-7140497B445A}"/>
          </ac:spMkLst>
        </pc:spChg>
        <pc:spChg chg="add del mod">
          <ac:chgData name="Maxim Pakhomov" userId="f9414743a974cd92" providerId="LiveId" clId="{02766C07-9303-4920-BBBC-97A6D15F6C3F}" dt="2023-04-26T10:06:39.148" v="2553" actId="478"/>
          <ac:spMkLst>
            <pc:docMk/>
            <pc:sldMk cId="3630072117" sldId="258"/>
            <ac:spMk id="12" creationId="{32163792-3BEB-41DF-34ED-6918D701A759}"/>
          </ac:spMkLst>
        </pc:spChg>
        <pc:spChg chg="add">
          <ac:chgData name="Maxim Pakhomov" userId="f9414743a974cd92" providerId="LiveId" clId="{02766C07-9303-4920-BBBC-97A6D15F6C3F}" dt="2023-04-26T10:05:25.288" v="2541" actId="26606"/>
          <ac:spMkLst>
            <pc:docMk/>
            <pc:sldMk cId="3630072117" sldId="258"/>
            <ac:spMk id="13" creationId="{D4974D33-8DC5-464E-8C6D-BE58F0669C17}"/>
          </ac:spMkLst>
        </pc:spChg>
        <pc:picChg chg="add del mod ord">
          <ac:chgData name="Maxim Pakhomov" userId="f9414743a974cd92" providerId="LiveId" clId="{02766C07-9303-4920-BBBC-97A6D15F6C3F}" dt="2023-04-26T10:06:21.292" v="2549" actId="478"/>
          <ac:picMkLst>
            <pc:docMk/>
            <pc:sldMk cId="3630072117" sldId="258"/>
            <ac:picMk id="5" creationId="{23DA8D63-7A7E-88FD-C439-B30A83B6F4C3}"/>
          </ac:picMkLst>
        </pc:picChg>
        <pc:picChg chg="add mod">
          <ac:chgData name="Maxim Pakhomov" userId="f9414743a974cd92" providerId="LiveId" clId="{02766C07-9303-4920-BBBC-97A6D15F6C3F}" dt="2023-04-26T10:06:51.607" v="2555" actId="1076"/>
          <ac:picMkLst>
            <pc:docMk/>
            <pc:sldMk cId="3630072117" sldId="258"/>
            <ac:picMk id="8" creationId="{E8C856DF-444F-6745-A25A-7C092E4E53CB}"/>
          </ac:picMkLst>
        </pc:picChg>
      </pc:sldChg>
      <pc:sldChg chg="addSp delSp modSp new mod ord">
        <pc:chgData name="Maxim Pakhomov" userId="f9414743a974cd92" providerId="LiveId" clId="{02766C07-9303-4920-BBBC-97A6D15F6C3F}" dt="2023-04-26T10:45:02.220" v="3200"/>
        <pc:sldMkLst>
          <pc:docMk/>
          <pc:sldMk cId="631688182" sldId="259"/>
        </pc:sldMkLst>
        <pc:spChg chg="mod">
          <ac:chgData name="Maxim Pakhomov" userId="f9414743a974cd92" providerId="LiveId" clId="{02766C07-9303-4920-BBBC-97A6D15F6C3F}" dt="2023-04-25T17:34:57.573" v="526" actId="113"/>
          <ac:spMkLst>
            <pc:docMk/>
            <pc:sldMk cId="631688182" sldId="259"/>
            <ac:spMk id="2" creationId="{18F17379-1AC5-D845-DF9F-7AA2090F8F54}"/>
          </ac:spMkLst>
        </pc:spChg>
        <pc:spChg chg="del">
          <ac:chgData name="Maxim Pakhomov" userId="f9414743a974cd92" providerId="LiveId" clId="{02766C07-9303-4920-BBBC-97A6D15F6C3F}" dt="2023-04-25T14:24:36.432" v="185"/>
          <ac:spMkLst>
            <pc:docMk/>
            <pc:sldMk cId="631688182" sldId="259"/>
            <ac:spMk id="3" creationId="{746BD565-1D1D-415C-FD0A-690A4BD63B78}"/>
          </ac:spMkLst>
        </pc:spChg>
        <pc:picChg chg="add mod">
          <ac:chgData name="Maxim Pakhomov" userId="f9414743a974cd92" providerId="LiveId" clId="{02766C07-9303-4920-BBBC-97A6D15F6C3F}" dt="2023-04-25T14:26:36.710" v="317" actId="1076"/>
          <ac:picMkLst>
            <pc:docMk/>
            <pc:sldMk cId="631688182" sldId="259"/>
            <ac:picMk id="5" creationId="{B5895293-6B9F-92D6-2EE3-2B1B0D1A9647}"/>
          </ac:picMkLst>
        </pc:picChg>
      </pc:sldChg>
      <pc:sldChg chg="addSp delSp modSp new del mod ord setBg modClrScheme delDesignElem chgLayout">
        <pc:chgData name="Maxim Pakhomov" userId="f9414743a974cd92" providerId="LiveId" clId="{02766C07-9303-4920-BBBC-97A6D15F6C3F}" dt="2023-04-26T10:29:01.226" v="3038" actId="2696"/>
        <pc:sldMkLst>
          <pc:docMk/>
          <pc:sldMk cId="2738956350" sldId="260"/>
        </pc:sldMkLst>
        <pc:spChg chg="mod ord">
          <ac:chgData name="Maxim Pakhomov" userId="f9414743a974cd92" providerId="LiveId" clId="{02766C07-9303-4920-BBBC-97A6D15F6C3F}" dt="2023-04-26T10:28:38.240" v="3037" actId="700"/>
          <ac:spMkLst>
            <pc:docMk/>
            <pc:sldMk cId="2738956350" sldId="260"/>
            <ac:spMk id="2" creationId="{7EA03390-53C4-AA1B-BDCE-7D10E4A7EAB6}"/>
          </ac:spMkLst>
        </pc:spChg>
        <pc:spChg chg="del">
          <ac:chgData name="Maxim Pakhomov" userId="f9414743a974cd92" providerId="LiveId" clId="{02766C07-9303-4920-BBBC-97A6D15F6C3F}" dt="2023-04-25T14:27:01.419" v="319"/>
          <ac:spMkLst>
            <pc:docMk/>
            <pc:sldMk cId="2738956350" sldId="260"/>
            <ac:spMk id="3" creationId="{A855A755-4F75-3603-2220-303B455F11B7}"/>
          </ac:spMkLst>
        </pc:spChg>
        <pc:spChg chg="add del mod ord">
          <ac:chgData name="Maxim Pakhomov" userId="f9414743a974cd92" providerId="LiveId" clId="{02766C07-9303-4920-BBBC-97A6D15F6C3F}" dt="2023-04-26T10:28:38.240" v="3037" actId="700"/>
          <ac:spMkLst>
            <pc:docMk/>
            <pc:sldMk cId="2738956350" sldId="260"/>
            <ac:spMk id="9" creationId="{1D4E27B4-8228-BFEB-5918-837D8919F6CB}"/>
          </ac:spMkLst>
        </pc:spChg>
        <pc:spChg chg="add del">
          <ac:chgData name="Maxim Pakhomov" userId="f9414743a974cd92" providerId="LiveId" clId="{02766C07-9303-4920-BBBC-97A6D15F6C3F}" dt="2023-04-25T14:29:36.707" v="378" actId="26606"/>
          <ac:spMkLst>
            <pc:docMk/>
            <pc:sldMk cId="2738956350" sldId="260"/>
            <ac:spMk id="10" creationId="{D4771268-CB57-404A-9271-370EB28F6090}"/>
          </ac:spMkLst>
        </pc:spChg>
        <pc:spChg chg="add mod ord">
          <ac:chgData name="Maxim Pakhomov" userId="f9414743a974cd92" providerId="LiveId" clId="{02766C07-9303-4920-BBBC-97A6D15F6C3F}" dt="2023-04-26T10:28:38.240" v="3037" actId="700"/>
          <ac:spMkLst>
            <pc:docMk/>
            <pc:sldMk cId="2738956350" sldId="260"/>
            <ac:spMk id="11" creationId="{A8CE92B9-EE29-83BD-E1E5-43BF723B7AC3}"/>
          </ac:spMkLst>
        </pc:spChg>
        <pc:spChg chg="add mod ord">
          <ac:chgData name="Maxim Pakhomov" userId="f9414743a974cd92" providerId="LiveId" clId="{02766C07-9303-4920-BBBC-97A6D15F6C3F}" dt="2023-04-26T10:28:38.240" v="3037" actId="700"/>
          <ac:spMkLst>
            <pc:docMk/>
            <pc:sldMk cId="2738956350" sldId="260"/>
            <ac:spMk id="12" creationId="{0E1469B4-BE92-F41F-BEB3-08D4BB304A5E}"/>
          </ac:spMkLst>
        </pc:spChg>
        <pc:spChg chg="add del">
          <ac:chgData name="Maxim Pakhomov" userId="f9414743a974cd92" providerId="LiveId" clId="{02766C07-9303-4920-BBBC-97A6D15F6C3F}" dt="2023-04-25T14:30:47.338" v="410" actId="26606"/>
          <ac:spMkLst>
            <pc:docMk/>
            <pc:sldMk cId="2738956350" sldId="260"/>
            <ac:spMk id="15" creationId="{D12DDE76-C203-4047-9998-63900085B5E8}"/>
          </ac:spMkLst>
        </pc:spChg>
        <pc:spChg chg="add del">
          <ac:chgData name="Maxim Pakhomov" userId="f9414743a974cd92" providerId="LiveId" clId="{02766C07-9303-4920-BBBC-97A6D15F6C3F}" dt="2023-04-25T14:30:44.492" v="407" actId="26606"/>
          <ac:spMkLst>
            <pc:docMk/>
            <pc:sldMk cId="2738956350" sldId="260"/>
            <ac:spMk id="20" creationId="{D4771268-CB57-404A-9271-370EB28F6090}"/>
          </ac:spMkLst>
        </pc:spChg>
        <pc:spChg chg="add del">
          <ac:chgData name="Maxim Pakhomov" userId="f9414743a974cd92" providerId="LiveId" clId="{02766C07-9303-4920-BBBC-97A6D15F6C3F}" dt="2023-04-25T14:30:47.330" v="409" actId="26606"/>
          <ac:spMkLst>
            <pc:docMk/>
            <pc:sldMk cId="2738956350" sldId="260"/>
            <ac:spMk id="22" creationId="{047C8CCB-F95D-4249-92DD-651249D3535A}"/>
          </ac:spMkLst>
        </pc:spChg>
        <pc:spChg chg="add del">
          <ac:chgData name="Maxim Pakhomov" userId="f9414743a974cd92" providerId="LiveId" clId="{02766C07-9303-4920-BBBC-97A6D15F6C3F}" dt="2023-04-25T14:30:47.330" v="409" actId="26606"/>
          <ac:spMkLst>
            <pc:docMk/>
            <pc:sldMk cId="2738956350" sldId="260"/>
            <ac:spMk id="23" creationId="{6753252F-4873-4F63-801D-CC719279A7D5}"/>
          </ac:spMkLst>
        </pc:spChg>
        <pc:spChg chg="add del">
          <ac:chgData name="Maxim Pakhomov" userId="f9414743a974cd92" providerId="LiveId" clId="{02766C07-9303-4920-BBBC-97A6D15F6C3F}" dt="2023-04-26T10:28:38.240" v="3037" actId="700"/>
          <ac:spMkLst>
            <pc:docMk/>
            <pc:sldMk cId="2738956350" sldId="260"/>
            <ac:spMk id="25" creationId="{D4771268-CB57-404A-9271-370EB28F6090}"/>
          </ac:spMkLst>
        </pc:spChg>
        <pc:picChg chg="add del mod">
          <ac:chgData name="Maxim Pakhomov" userId="f9414743a974cd92" providerId="LiveId" clId="{02766C07-9303-4920-BBBC-97A6D15F6C3F}" dt="2023-04-26T10:28:13.944" v="3035" actId="478"/>
          <ac:picMkLst>
            <pc:docMk/>
            <pc:sldMk cId="2738956350" sldId="260"/>
            <ac:picMk id="5" creationId="{49494D6E-06CA-2532-B522-FB42E182FAF1}"/>
          </ac:picMkLst>
        </pc:picChg>
        <pc:picChg chg="add mod">
          <ac:chgData name="Maxim Pakhomov" userId="f9414743a974cd92" providerId="LiveId" clId="{02766C07-9303-4920-BBBC-97A6D15F6C3F}" dt="2023-04-26T10:28:21.399" v="3036" actId="14100"/>
          <ac:picMkLst>
            <pc:docMk/>
            <pc:sldMk cId="2738956350" sldId="260"/>
            <ac:picMk id="7" creationId="{CE4CCD43-0559-50BB-6D8C-363664A915E4}"/>
          </ac:picMkLst>
        </pc:picChg>
      </pc:sldChg>
      <pc:sldChg chg="addSp delSp modSp new mod ord setBg modClrScheme delDesignElem chgLayout">
        <pc:chgData name="Maxim Pakhomov" userId="f9414743a974cd92" providerId="LiveId" clId="{02766C07-9303-4920-BBBC-97A6D15F6C3F}" dt="2023-04-26T11:16:30.004" v="4100" actId="20577"/>
        <pc:sldMkLst>
          <pc:docMk/>
          <pc:sldMk cId="64607101" sldId="261"/>
        </pc:sldMkLst>
        <pc:spChg chg="mod ord">
          <ac:chgData name="Maxim Pakhomov" userId="f9414743a974cd92" providerId="LiveId" clId="{02766C07-9303-4920-BBBC-97A6D15F6C3F}" dt="2023-04-26T11:16:30.004" v="4100" actId="20577"/>
          <ac:spMkLst>
            <pc:docMk/>
            <pc:sldMk cId="64607101" sldId="261"/>
            <ac:spMk id="2" creationId="{D5474AC0-06BC-B554-DFA2-5F2300907CB8}"/>
          </ac:spMkLst>
        </pc:spChg>
        <pc:spChg chg="del">
          <ac:chgData name="Maxim Pakhomov" userId="f9414743a974cd92" providerId="LiveId" clId="{02766C07-9303-4920-BBBC-97A6D15F6C3F}" dt="2023-04-25T14:32:23.099" v="413"/>
          <ac:spMkLst>
            <pc:docMk/>
            <pc:sldMk cId="64607101" sldId="261"/>
            <ac:spMk id="3" creationId="{06485448-24C6-C7DF-EFF9-7BC65D30AA6B}"/>
          </ac:spMkLst>
        </pc:spChg>
        <pc:spChg chg="add mod ord">
          <ac:chgData name="Maxim Pakhomov" userId="f9414743a974cd92" providerId="LiveId" clId="{02766C07-9303-4920-BBBC-97A6D15F6C3F}" dt="2023-04-26T10:55:14.319" v="3266" actId="255"/>
          <ac:spMkLst>
            <pc:docMk/>
            <pc:sldMk cId="64607101" sldId="261"/>
            <ac:spMk id="6" creationId="{478636B6-2934-F939-A6DA-756953898B6A}"/>
          </ac:spMkLst>
        </pc:spChg>
        <pc:spChg chg="add del">
          <ac:chgData name="Maxim Pakhomov" userId="f9414743a974cd92" providerId="LiveId" clId="{02766C07-9303-4920-BBBC-97A6D15F6C3F}" dt="2023-04-26T10:45:51.526" v="3205" actId="700"/>
          <ac:spMkLst>
            <pc:docMk/>
            <pc:sldMk cId="64607101" sldId="261"/>
            <ac:spMk id="10" creationId="{D4771268-CB57-404A-9271-370EB28F6090}"/>
          </ac:spMkLst>
        </pc:spChg>
        <pc:spChg chg="add">
          <ac:chgData name="Maxim Pakhomov" userId="f9414743a974cd92" providerId="LiveId" clId="{02766C07-9303-4920-BBBC-97A6D15F6C3F}" dt="2023-04-26T10:45:56.230" v="3206" actId="26606"/>
          <ac:spMkLst>
            <pc:docMk/>
            <pc:sldMk cId="64607101" sldId="261"/>
            <ac:spMk id="11" creationId="{2B97F24A-32CE-4C1C-A50D-3016B394DCFB}"/>
          </ac:spMkLst>
        </pc:spChg>
        <pc:spChg chg="add">
          <ac:chgData name="Maxim Pakhomov" userId="f9414743a974cd92" providerId="LiveId" clId="{02766C07-9303-4920-BBBC-97A6D15F6C3F}" dt="2023-04-26T10:45:56.230" v="3206" actId="26606"/>
          <ac:spMkLst>
            <pc:docMk/>
            <pc:sldMk cId="64607101" sldId="261"/>
            <ac:spMk id="13" creationId="{CD8B4F24-440B-49E9-B85D-733523DC064B}"/>
          </ac:spMkLst>
        </pc:spChg>
        <pc:picChg chg="add mod ord">
          <ac:chgData name="Maxim Pakhomov" userId="f9414743a974cd92" providerId="LiveId" clId="{02766C07-9303-4920-BBBC-97A6D15F6C3F}" dt="2023-04-26T10:45:56.230" v="3206" actId="26606"/>
          <ac:picMkLst>
            <pc:docMk/>
            <pc:sldMk cId="64607101" sldId="261"/>
            <ac:picMk id="5" creationId="{D5DAE86F-E22E-8C82-7551-9C515C854DC7}"/>
          </ac:picMkLst>
        </pc:picChg>
      </pc:sldChg>
      <pc:sldChg chg="addSp delSp modSp new mod ord setBg modClrScheme delDesignElem chgLayout">
        <pc:chgData name="Maxim Pakhomov" userId="f9414743a974cd92" providerId="LiveId" clId="{02766C07-9303-4920-BBBC-97A6D15F6C3F}" dt="2023-04-26T10:35:00.847" v="3129" actId="120"/>
        <pc:sldMkLst>
          <pc:docMk/>
          <pc:sldMk cId="970475075" sldId="262"/>
        </pc:sldMkLst>
        <pc:spChg chg="mod ord">
          <ac:chgData name="Maxim Pakhomov" userId="f9414743a974cd92" providerId="LiveId" clId="{02766C07-9303-4920-BBBC-97A6D15F6C3F}" dt="2023-04-26T10:15:34.379" v="2715" actId="122"/>
          <ac:spMkLst>
            <pc:docMk/>
            <pc:sldMk cId="970475075" sldId="262"/>
            <ac:spMk id="2" creationId="{0F763BBF-DFAC-71E1-61B7-BDDDD506D276}"/>
          </ac:spMkLst>
        </pc:spChg>
        <pc:spChg chg="del">
          <ac:chgData name="Maxim Pakhomov" userId="f9414743a974cd92" providerId="LiveId" clId="{02766C07-9303-4920-BBBC-97A6D15F6C3F}" dt="2023-04-25T14:34:51.310" v="474"/>
          <ac:spMkLst>
            <pc:docMk/>
            <pc:sldMk cId="970475075" sldId="262"/>
            <ac:spMk id="3" creationId="{D37E5ED1-F7A6-F1DC-A195-9DC15C4035E5}"/>
          </ac:spMkLst>
        </pc:spChg>
        <pc:spChg chg="add mod ord">
          <ac:chgData name="Maxim Pakhomov" userId="f9414743a974cd92" providerId="LiveId" clId="{02766C07-9303-4920-BBBC-97A6D15F6C3F}" dt="2023-04-26T10:35:00.847" v="3129" actId="120"/>
          <ac:spMkLst>
            <pc:docMk/>
            <pc:sldMk cId="970475075" sldId="262"/>
            <ac:spMk id="6" creationId="{CE241BA8-A17A-18A7-09CA-ADBE74955354}"/>
          </ac:spMkLst>
        </pc:spChg>
        <pc:spChg chg="add del">
          <ac:chgData name="Maxim Pakhomov" userId="f9414743a974cd92" providerId="LiveId" clId="{02766C07-9303-4920-BBBC-97A6D15F6C3F}" dt="2023-04-26T10:14:17.489" v="2710" actId="700"/>
          <ac:spMkLst>
            <pc:docMk/>
            <pc:sldMk cId="970475075" sldId="262"/>
            <ac:spMk id="10" creationId="{D4771268-CB57-404A-9271-370EB28F6090}"/>
          </ac:spMkLst>
        </pc:spChg>
        <pc:spChg chg="add">
          <ac:chgData name="Maxim Pakhomov" userId="f9414743a974cd92" providerId="LiveId" clId="{02766C07-9303-4920-BBBC-97A6D15F6C3F}" dt="2023-04-26T10:14:23.540" v="2711" actId="26606"/>
          <ac:spMkLst>
            <pc:docMk/>
            <pc:sldMk cId="970475075" sldId="262"/>
            <ac:spMk id="11" creationId="{2B97F24A-32CE-4C1C-A50D-3016B394DCFB}"/>
          </ac:spMkLst>
        </pc:spChg>
        <pc:spChg chg="add">
          <ac:chgData name="Maxim Pakhomov" userId="f9414743a974cd92" providerId="LiveId" clId="{02766C07-9303-4920-BBBC-97A6D15F6C3F}" dt="2023-04-26T10:14:23.540" v="2711" actId="26606"/>
          <ac:spMkLst>
            <pc:docMk/>
            <pc:sldMk cId="970475075" sldId="262"/>
            <ac:spMk id="13" creationId="{CD8B4F24-440B-49E9-B85D-733523DC064B}"/>
          </ac:spMkLst>
        </pc:spChg>
        <pc:picChg chg="add mod ord">
          <ac:chgData name="Maxim Pakhomov" userId="f9414743a974cd92" providerId="LiveId" clId="{02766C07-9303-4920-BBBC-97A6D15F6C3F}" dt="2023-04-26T10:14:23.540" v="2711" actId="26606"/>
          <ac:picMkLst>
            <pc:docMk/>
            <pc:sldMk cId="970475075" sldId="262"/>
            <ac:picMk id="5" creationId="{F87EAE19-9732-2107-B2DB-CCCB85F9E1AD}"/>
          </ac:picMkLst>
        </pc:picChg>
      </pc:sldChg>
      <pc:sldChg chg="addSp delSp modSp new mod ord setBg modClrScheme delDesignElem chgLayout">
        <pc:chgData name="Maxim Pakhomov" userId="f9414743a974cd92" providerId="LiveId" clId="{02766C07-9303-4920-BBBC-97A6D15F6C3F}" dt="2023-04-26T10:25:47.527" v="3029"/>
        <pc:sldMkLst>
          <pc:docMk/>
          <pc:sldMk cId="3503515723" sldId="263"/>
        </pc:sldMkLst>
        <pc:spChg chg="mod ord">
          <ac:chgData name="Maxim Pakhomov" userId="f9414743a974cd92" providerId="LiveId" clId="{02766C07-9303-4920-BBBC-97A6D15F6C3F}" dt="2023-04-26T10:25:31.990" v="3027" actId="1076"/>
          <ac:spMkLst>
            <pc:docMk/>
            <pc:sldMk cId="3503515723" sldId="263"/>
            <ac:spMk id="2" creationId="{D29F5DE8-E720-74C6-8B46-40335091AAC4}"/>
          </ac:spMkLst>
        </pc:spChg>
        <pc:spChg chg="del">
          <ac:chgData name="Maxim Pakhomov" userId="f9414743a974cd92" providerId="LiveId" clId="{02766C07-9303-4920-BBBC-97A6D15F6C3F}" dt="2023-04-26T07:44:07" v="528"/>
          <ac:spMkLst>
            <pc:docMk/>
            <pc:sldMk cId="3503515723" sldId="263"/>
            <ac:spMk id="3" creationId="{6D5FE505-44A4-654F-CF64-C1EF77A16CB6}"/>
          </ac:spMkLst>
        </pc:spChg>
        <pc:spChg chg="add mod ord">
          <ac:chgData name="Maxim Pakhomov" userId="f9414743a974cd92" providerId="LiveId" clId="{02766C07-9303-4920-BBBC-97A6D15F6C3F}" dt="2023-04-26T10:25:01.544" v="3026" actId="20577"/>
          <ac:spMkLst>
            <pc:docMk/>
            <pc:sldMk cId="3503515723" sldId="263"/>
            <ac:spMk id="6" creationId="{136665E0-0B81-7D7F-5575-63F0A700734D}"/>
          </ac:spMkLst>
        </pc:spChg>
        <pc:spChg chg="add del">
          <ac:chgData name="Maxim Pakhomov" userId="f9414743a974cd92" providerId="LiveId" clId="{02766C07-9303-4920-BBBC-97A6D15F6C3F}" dt="2023-04-26T10:20:00.433" v="2761" actId="700"/>
          <ac:spMkLst>
            <pc:docMk/>
            <pc:sldMk cId="3503515723" sldId="263"/>
            <ac:spMk id="10" creationId="{D4771268-CB57-404A-9271-370EB28F6090}"/>
          </ac:spMkLst>
        </pc:spChg>
        <pc:spChg chg="add del">
          <ac:chgData name="Maxim Pakhomov" userId="f9414743a974cd92" providerId="LiveId" clId="{02766C07-9303-4920-BBBC-97A6D15F6C3F}" dt="2023-04-26T10:20:06.501" v="2763" actId="26606"/>
          <ac:spMkLst>
            <pc:docMk/>
            <pc:sldMk cId="3503515723" sldId="263"/>
            <ac:spMk id="11" creationId="{665DBBEF-238B-476B-96AB-8AAC3224ECEA}"/>
          </ac:spMkLst>
        </pc:spChg>
        <pc:spChg chg="add del">
          <ac:chgData name="Maxim Pakhomov" userId="f9414743a974cd92" providerId="LiveId" clId="{02766C07-9303-4920-BBBC-97A6D15F6C3F}" dt="2023-04-26T10:20:06.501" v="2763" actId="26606"/>
          <ac:spMkLst>
            <pc:docMk/>
            <pc:sldMk cId="3503515723" sldId="263"/>
            <ac:spMk id="13" creationId="{3FCFB1DE-0B7E-48CC-BA90-B2AB0889F9D6}"/>
          </ac:spMkLst>
        </pc:spChg>
        <pc:spChg chg="add">
          <ac:chgData name="Maxim Pakhomov" userId="f9414743a974cd92" providerId="LiveId" clId="{02766C07-9303-4920-BBBC-97A6D15F6C3F}" dt="2023-04-26T10:20:06.516" v="2764" actId="26606"/>
          <ac:spMkLst>
            <pc:docMk/>
            <pc:sldMk cId="3503515723" sldId="263"/>
            <ac:spMk id="15" creationId="{2B97F24A-32CE-4C1C-A50D-3016B394DCFB}"/>
          </ac:spMkLst>
        </pc:spChg>
        <pc:spChg chg="add">
          <ac:chgData name="Maxim Pakhomov" userId="f9414743a974cd92" providerId="LiveId" clId="{02766C07-9303-4920-BBBC-97A6D15F6C3F}" dt="2023-04-26T10:20:06.516" v="2764" actId="26606"/>
          <ac:spMkLst>
            <pc:docMk/>
            <pc:sldMk cId="3503515723" sldId="263"/>
            <ac:spMk id="16" creationId="{6357EC4F-235E-4222-A36F-C7878ACE37F2}"/>
          </ac:spMkLst>
        </pc:spChg>
        <pc:picChg chg="add mod ord">
          <ac:chgData name="Maxim Pakhomov" userId="f9414743a974cd92" providerId="LiveId" clId="{02766C07-9303-4920-BBBC-97A6D15F6C3F}" dt="2023-04-26T10:20:06.516" v="2764" actId="26606"/>
          <ac:picMkLst>
            <pc:docMk/>
            <pc:sldMk cId="3503515723" sldId="263"/>
            <ac:picMk id="5" creationId="{6C5362EB-5DF5-140B-BF52-42B069542683}"/>
          </ac:picMkLst>
        </pc:picChg>
      </pc:sldChg>
      <pc:sldChg chg="addSp delSp modSp new del mod setBg">
        <pc:chgData name="Maxim Pakhomov" userId="f9414743a974cd92" providerId="LiveId" clId="{02766C07-9303-4920-BBBC-97A6D15F6C3F}" dt="2023-04-26T08:37:01.602" v="659" actId="2696"/>
        <pc:sldMkLst>
          <pc:docMk/>
          <pc:sldMk cId="334924583" sldId="264"/>
        </pc:sldMkLst>
        <pc:spChg chg="mod">
          <ac:chgData name="Maxim Pakhomov" userId="f9414743a974cd92" providerId="LiveId" clId="{02766C07-9303-4920-BBBC-97A6D15F6C3F}" dt="2023-04-26T08:36:35.549" v="657" actId="14100"/>
          <ac:spMkLst>
            <pc:docMk/>
            <pc:sldMk cId="334924583" sldId="264"/>
            <ac:spMk id="2" creationId="{E8005B14-FBE4-1F81-D876-503070ED28EE}"/>
          </ac:spMkLst>
        </pc:spChg>
        <pc:spChg chg="del">
          <ac:chgData name="Maxim Pakhomov" userId="f9414743a974cd92" providerId="LiveId" clId="{02766C07-9303-4920-BBBC-97A6D15F6C3F}" dt="2023-04-26T08:26:21.891" v="619"/>
          <ac:spMkLst>
            <pc:docMk/>
            <pc:sldMk cId="334924583" sldId="264"/>
            <ac:spMk id="3" creationId="{E794C3D8-50EB-12E2-804A-D05E8D9B36C4}"/>
          </ac:spMkLst>
        </pc:spChg>
        <pc:spChg chg="add mod">
          <ac:chgData name="Maxim Pakhomov" userId="f9414743a974cd92" providerId="LiveId" clId="{02766C07-9303-4920-BBBC-97A6D15F6C3F}" dt="2023-04-26T08:36:19.630" v="650" actId="14100"/>
          <ac:spMkLst>
            <pc:docMk/>
            <pc:sldMk cId="334924583" sldId="264"/>
            <ac:spMk id="9" creationId="{C38F9DC4-9ABF-9060-E7D8-9A2069AD24D0}"/>
          </ac:spMkLst>
        </pc:spChg>
        <pc:spChg chg="add">
          <ac:chgData name="Maxim Pakhomov" userId="f9414743a974cd92" providerId="LiveId" clId="{02766C07-9303-4920-BBBC-97A6D15F6C3F}" dt="2023-04-26T08:26:35.493" v="622" actId="26606"/>
          <ac:spMkLst>
            <pc:docMk/>
            <pc:sldMk cId="334924583" sldId="264"/>
            <ac:spMk id="12" creationId="{2B97F24A-32CE-4C1C-A50D-3016B394DCFB}"/>
          </ac:spMkLst>
        </pc:spChg>
        <pc:spChg chg="add">
          <ac:chgData name="Maxim Pakhomov" userId="f9414743a974cd92" providerId="LiveId" clId="{02766C07-9303-4920-BBBC-97A6D15F6C3F}" dt="2023-04-26T08:26:35.493" v="622" actId="26606"/>
          <ac:spMkLst>
            <pc:docMk/>
            <pc:sldMk cId="334924583" sldId="264"/>
            <ac:spMk id="14" creationId="{CD8B4F24-440B-49E9-B85D-733523DC064B}"/>
          </ac:spMkLst>
        </pc:spChg>
        <pc:picChg chg="add del mod">
          <ac:chgData name="Maxim Pakhomov" userId="f9414743a974cd92" providerId="LiveId" clId="{02766C07-9303-4920-BBBC-97A6D15F6C3F}" dt="2023-04-26T08:36:49.412" v="658" actId="478"/>
          <ac:picMkLst>
            <pc:docMk/>
            <pc:sldMk cId="334924583" sldId="264"/>
            <ac:picMk id="5" creationId="{088554A7-653F-F7BD-CBE1-3B22853E77B8}"/>
          </ac:picMkLst>
        </pc:picChg>
      </pc:sldChg>
      <pc:sldChg chg="addSp delSp modSp new del mod setBg">
        <pc:chgData name="Maxim Pakhomov" userId="f9414743a974cd92" providerId="LiveId" clId="{02766C07-9303-4920-BBBC-97A6D15F6C3F}" dt="2023-04-26T09:06:07.628" v="791" actId="2696"/>
        <pc:sldMkLst>
          <pc:docMk/>
          <pc:sldMk cId="1455780850" sldId="264"/>
        </pc:sldMkLst>
        <pc:spChg chg="mod">
          <ac:chgData name="Maxim Pakhomov" userId="f9414743a974cd92" providerId="LiveId" clId="{02766C07-9303-4920-BBBC-97A6D15F6C3F}" dt="2023-04-26T09:06:01.700" v="790" actId="6549"/>
          <ac:spMkLst>
            <pc:docMk/>
            <pc:sldMk cId="1455780850" sldId="264"/>
            <ac:spMk id="2" creationId="{650D1840-6A7B-20C9-CD82-FB009AEE3FFA}"/>
          </ac:spMkLst>
        </pc:spChg>
        <pc:spChg chg="add del">
          <ac:chgData name="Maxim Pakhomov" userId="f9414743a974cd92" providerId="LiveId" clId="{02766C07-9303-4920-BBBC-97A6D15F6C3F}" dt="2023-04-26T08:39:47.257" v="706"/>
          <ac:spMkLst>
            <pc:docMk/>
            <pc:sldMk cId="1455780850" sldId="264"/>
            <ac:spMk id="3" creationId="{4F825D33-4735-BA68-398B-8D35B03A50A9}"/>
          </ac:spMkLst>
        </pc:spChg>
        <pc:spChg chg="add del">
          <ac:chgData name="Maxim Pakhomov" userId="f9414743a974cd92" providerId="LiveId" clId="{02766C07-9303-4920-BBBC-97A6D15F6C3F}" dt="2023-04-26T08:39:37.081" v="703" actId="26606"/>
          <ac:spMkLst>
            <pc:docMk/>
            <pc:sldMk cId="1455780850" sldId="264"/>
            <ac:spMk id="11" creationId="{6A9BCAB8-894E-B436-F6B2-AFCE865ACB47}"/>
          </ac:spMkLst>
        </pc:spChg>
        <pc:spChg chg="add del">
          <ac:chgData name="Maxim Pakhomov" userId="f9414743a974cd92" providerId="LiveId" clId="{02766C07-9303-4920-BBBC-97A6D15F6C3F}" dt="2023-04-26T08:40:28.175" v="731" actId="26606"/>
          <ac:spMkLst>
            <pc:docMk/>
            <pc:sldMk cId="1455780850" sldId="264"/>
            <ac:spMk id="12" creationId="{D4771268-CB57-404A-9271-370EB28F6090}"/>
          </ac:spMkLst>
        </pc:spChg>
        <pc:spChg chg="add del">
          <ac:chgData name="Maxim Pakhomov" userId="f9414743a974cd92" providerId="LiveId" clId="{02766C07-9303-4920-BBBC-97A6D15F6C3F}" dt="2023-04-26T08:39:37.081" v="703" actId="26606"/>
          <ac:spMkLst>
            <pc:docMk/>
            <pc:sldMk cId="1455780850" sldId="264"/>
            <ac:spMk id="14" creationId="{1ECAB1E8-8195-4748-BE71-FF806D86892E}"/>
          </ac:spMkLst>
        </pc:spChg>
        <pc:spChg chg="add mod">
          <ac:chgData name="Maxim Pakhomov" userId="f9414743a974cd92" providerId="LiveId" clId="{02766C07-9303-4920-BBBC-97A6D15F6C3F}" dt="2023-04-26T08:53:40.601" v="788" actId="20577"/>
          <ac:spMkLst>
            <pc:docMk/>
            <pc:sldMk cId="1455780850" sldId="264"/>
            <ac:spMk id="15" creationId="{A147228B-108F-200B-5975-28F5229B3E41}"/>
          </ac:spMkLst>
        </pc:spChg>
        <pc:spChg chg="add del">
          <ac:chgData name="Maxim Pakhomov" userId="f9414743a974cd92" providerId="LiveId" clId="{02766C07-9303-4920-BBBC-97A6D15F6C3F}" dt="2023-04-26T08:39:37.081" v="703" actId="26606"/>
          <ac:spMkLst>
            <pc:docMk/>
            <pc:sldMk cId="1455780850" sldId="264"/>
            <ac:spMk id="16" creationId="{57F6BDD4-E066-4008-8011-6CC31AEB4556}"/>
          </ac:spMkLst>
        </pc:spChg>
        <pc:spChg chg="add del">
          <ac:chgData name="Maxim Pakhomov" userId="f9414743a974cd92" providerId="LiveId" clId="{02766C07-9303-4920-BBBC-97A6D15F6C3F}" dt="2023-04-26T08:39:37.081" v="703" actId="26606"/>
          <ac:spMkLst>
            <pc:docMk/>
            <pc:sldMk cId="1455780850" sldId="264"/>
            <ac:spMk id="18" creationId="{2711A8FB-68FC-45FC-B01E-38F809E2D439}"/>
          </ac:spMkLst>
        </pc:spChg>
        <pc:spChg chg="add">
          <ac:chgData name="Maxim Pakhomov" userId="f9414743a974cd92" providerId="LiveId" clId="{02766C07-9303-4920-BBBC-97A6D15F6C3F}" dt="2023-04-26T08:40:28.175" v="731" actId="26606"/>
          <ac:spMkLst>
            <pc:docMk/>
            <pc:sldMk cId="1455780850" sldId="264"/>
            <ac:spMk id="19" creationId="{743AA782-23D1-4521-8CAD-47662984AA08}"/>
          </ac:spMkLst>
        </pc:spChg>
        <pc:spChg chg="add del">
          <ac:chgData name="Maxim Pakhomov" userId="f9414743a974cd92" providerId="LiveId" clId="{02766C07-9303-4920-BBBC-97A6D15F6C3F}" dt="2023-04-26T08:39:37.081" v="703" actId="26606"/>
          <ac:spMkLst>
            <pc:docMk/>
            <pc:sldMk cId="1455780850" sldId="264"/>
            <ac:spMk id="20" creationId="{2A865FE3-5FC9-4049-87CF-30019C46C0F5}"/>
          </ac:spMkLst>
        </pc:spChg>
        <pc:spChg chg="add">
          <ac:chgData name="Maxim Pakhomov" userId="f9414743a974cd92" providerId="LiveId" clId="{02766C07-9303-4920-BBBC-97A6D15F6C3F}" dt="2023-04-26T08:40:28.175" v="731" actId="26606"/>
          <ac:spMkLst>
            <pc:docMk/>
            <pc:sldMk cId="1455780850" sldId="264"/>
            <ac:spMk id="21" creationId="{71877DBC-BB60-40F0-AC93-2ACDBAAE60CE}"/>
          </ac:spMkLst>
        </pc:spChg>
        <pc:picChg chg="add del mod">
          <ac:chgData name="Maxim Pakhomov" userId="f9414743a974cd92" providerId="LiveId" clId="{02766C07-9303-4920-BBBC-97A6D15F6C3F}" dt="2023-04-26T08:39:42.509" v="705"/>
          <ac:picMkLst>
            <pc:docMk/>
            <pc:sldMk cId="1455780850" sldId="264"/>
            <ac:picMk id="7" creationId="{9F674DE6-601D-9A89-0F99-81FA1C78ED7F}"/>
          </ac:picMkLst>
        </pc:picChg>
        <pc:picChg chg="add del mod">
          <ac:chgData name="Maxim Pakhomov" userId="f9414743a974cd92" providerId="LiveId" clId="{02766C07-9303-4920-BBBC-97A6D15F6C3F}" dt="2023-04-26T09:05:54.418" v="789" actId="478"/>
          <ac:picMkLst>
            <pc:docMk/>
            <pc:sldMk cId="1455780850" sldId="264"/>
            <ac:picMk id="9" creationId="{88336569-6651-521A-1571-AA139C76B97B}"/>
          </ac:picMkLst>
        </pc:picChg>
      </pc:sldChg>
      <pc:sldChg chg="addSp delSp modSp new del mod setBg">
        <pc:chgData name="Maxim Pakhomov" userId="f9414743a974cd92" providerId="LiveId" clId="{02766C07-9303-4920-BBBC-97A6D15F6C3F}" dt="2023-04-26T09:20:10.861" v="1232" actId="2696"/>
        <pc:sldMkLst>
          <pc:docMk/>
          <pc:sldMk cId="2941858097" sldId="264"/>
        </pc:sldMkLst>
        <pc:spChg chg="mod">
          <ac:chgData name="Maxim Pakhomov" userId="f9414743a974cd92" providerId="LiveId" clId="{02766C07-9303-4920-BBBC-97A6D15F6C3F}" dt="2023-04-26T09:07:36.827" v="824" actId="122"/>
          <ac:spMkLst>
            <pc:docMk/>
            <pc:sldMk cId="2941858097" sldId="264"/>
            <ac:spMk id="2" creationId="{F9FD812C-05FE-0FEB-10CE-278F18EBFE5E}"/>
          </ac:spMkLst>
        </pc:spChg>
        <pc:spChg chg="del">
          <ac:chgData name="Maxim Pakhomov" userId="f9414743a974cd92" providerId="LiveId" clId="{02766C07-9303-4920-BBBC-97A6D15F6C3F}" dt="2023-04-26T09:06:38.792" v="793"/>
          <ac:spMkLst>
            <pc:docMk/>
            <pc:sldMk cId="2941858097" sldId="264"/>
            <ac:spMk id="3" creationId="{98F6FBD0-DC85-D8E3-C7B4-6604D88A58FE}"/>
          </ac:spMkLst>
        </pc:spChg>
        <pc:spChg chg="add mod">
          <ac:chgData name="Maxim Pakhomov" userId="f9414743a974cd92" providerId="LiveId" clId="{02766C07-9303-4920-BBBC-97A6D15F6C3F}" dt="2023-04-26T09:14:05.053" v="1230" actId="6549"/>
          <ac:spMkLst>
            <pc:docMk/>
            <pc:sldMk cId="2941858097" sldId="264"/>
            <ac:spMk id="9" creationId="{EACEB932-13A1-1692-0036-A09F80D3B034}"/>
          </ac:spMkLst>
        </pc:spChg>
        <pc:spChg chg="add del">
          <ac:chgData name="Maxim Pakhomov" userId="f9414743a974cd92" providerId="LiveId" clId="{02766C07-9303-4920-BBBC-97A6D15F6C3F}" dt="2023-04-26T09:07:11.538" v="797" actId="26606"/>
          <ac:spMkLst>
            <pc:docMk/>
            <pc:sldMk cId="2941858097" sldId="264"/>
            <ac:spMk id="12" creationId="{131BAD53-4E89-4F62-BBB7-26359763ED39}"/>
          </ac:spMkLst>
        </pc:spChg>
        <pc:spChg chg="add del">
          <ac:chgData name="Maxim Pakhomov" userId="f9414743a974cd92" providerId="LiveId" clId="{02766C07-9303-4920-BBBC-97A6D15F6C3F}" dt="2023-04-26T09:07:11.538" v="797" actId="26606"/>
          <ac:spMkLst>
            <pc:docMk/>
            <pc:sldMk cId="2941858097" sldId="264"/>
            <ac:spMk id="14" creationId="{62756DA2-40EB-4C6F-B962-5822FFB54FB6}"/>
          </ac:spMkLst>
        </pc:spChg>
        <pc:spChg chg="add">
          <ac:chgData name="Maxim Pakhomov" userId="f9414743a974cd92" providerId="LiveId" clId="{02766C07-9303-4920-BBBC-97A6D15F6C3F}" dt="2023-04-26T09:07:11.538" v="797" actId="26606"/>
          <ac:spMkLst>
            <pc:docMk/>
            <pc:sldMk cId="2941858097" sldId="264"/>
            <ac:spMk id="19" creationId="{2B97F24A-32CE-4C1C-A50D-3016B394DCFB}"/>
          </ac:spMkLst>
        </pc:spChg>
        <pc:spChg chg="add">
          <ac:chgData name="Maxim Pakhomov" userId="f9414743a974cd92" providerId="LiveId" clId="{02766C07-9303-4920-BBBC-97A6D15F6C3F}" dt="2023-04-26T09:07:11.538" v="797" actId="26606"/>
          <ac:spMkLst>
            <pc:docMk/>
            <pc:sldMk cId="2941858097" sldId="264"/>
            <ac:spMk id="21" creationId="{CD8B4F24-440B-49E9-B85D-733523DC064B}"/>
          </ac:spMkLst>
        </pc:spChg>
        <pc:picChg chg="add del mod">
          <ac:chgData name="Maxim Pakhomov" userId="f9414743a974cd92" providerId="LiveId" clId="{02766C07-9303-4920-BBBC-97A6D15F6C3F}" dt="2023-04-26T09:20:01.602" v="1231" actId="478"/>
          <ac:picMkLst>
            <pc:docMk/>
            <pc:sldMk cId="2941858097" sldId="264"/>
            <ac:picMk id="5" creationId="{7F053287-8859-5849-736D-3C7A9ED7F750}"/>
          </ac:picMkLst>
        </pc:picChg>
      </pc:sldChg>
      <pc:sldChg chg="addSp delSp modSp new mod ord setBg">
        <pc:chgData name="Maxim Pakhomov" userId="f9414743a974cd92" providerId="LiveId" clId="{02766C07-9303-4920-BBBC-97A6D15F6C3F}" dt="2023-04-26T11:15:19.929" v="4080" actId="255"/>
        <pc:sldMkLst>
          <pc:docMk/>
          <pc:sldMk cId="4043247924" sldId="264"/>
        </pc:sldMkLst>
        <pc:spChg chg="mod">
          <ac:chgData name="Maxim Pakhomov" userId="f9414743a974cd92" providerId="LiveId" clId="{02766C07-9303-4920-BBBC-97A6D15F6C3F}" dt="2023-04-26T11:15:19.929" v="4080" actId="255"/>
          <ac:spMkLst>
            <pc:docMk/>
            <pc:sldMk cId="4043247924" sldId="264"/>
            <ac:spMk id="2" creationId="{B7DDE596-7EC7-10D2-E81C-7FA6AC38A4AD}"/>
          </ac:spMkLst>
        </pc:spChg>
        <pc:spChg chg="del">
          <ac:chgData name="Maxim Pakhomov" userId="f9414743a974cd92" providerId="LiveId" clId="{02766C07-9303-4920-BBBC-97A6D15F6C3F}" dt="2023-04-26T09:20:31.187" v="1234"/>
          <ac:spMkLst>
            <pc:docMk/>
            <pc:sldMk cId="4043247924" sldId="264"/>
            <ac:spMk id="3" creationId="{DDE9AC72-CD15-1DBA-4FD2-9B9BA5B003B9}"/>
          </ac:spMkLst>
        </pc:spChg>
        <pc:spChg chg="add del mod">
          <ac:chgData name="Maxim Pakhomov" userId="f9414743a974cd92" providerId="LiveId" clId="{02766C07-9303-4920-BBBC-97A6D15F6C3F}" dt="2023-04-26T09:22:33.248" v="1297"/>
          <ac:spMkLst>
            <pc:docMk/>
            <pc:sldMk cId="4043247924" sldId="264"/>
            <ac:spMk id="7" creationId="{48EBFF8E-5DEE-F957-9393-446110A6E990}"/>
          </ac:spMkLst>
        </pc:spChg>
        <pc:spChg chg="add del">
          <ac:chgData name="Maxim Pakhomov" userId="f9414743a974cd92" providerId="LiveId" clId="{02766C07-9303-4920-BBBC-97A6D15F6C3F}" dt="2023-04-26T09:21:14.580" v="1263" actId="26606"/>
          <ac:spMkLst>
            <pc:docMk/>
            <pc:sldMk cId="4043247924" sldId="264"/>
            <ac:spMk id="9" creationId="{997B9A19-2AE4-350B-D753-2BA3ADCB1218}"/>
          </ac:spMkLst>
        </pc:spChg>
        <pc:spChg chg="add del">
          <ac:chgData name="Maxim Pakhomov" userId="f9414743a974cd92" providerId="LiveId" clId="{02766C07-9303-4920-BBBC-97A6D15F6C3F}" dt="2023-04-26T09:21:14.580" v="1263" actId="26606"/>
          <ac:spMkLst>
            <pc:docMk/>
            <pc:sldMk cId="4043247924" sldId="264"/>
            <ac:spMk id="12" creationId="{1ECAB1E8-8195-4748-BE71-FF806D86892E}"/>
          </ac:spMkLst>
        </pc:spChg>
        <pc:spChg chg="add del">
          <ac:chgData name="Maxim Pakhomov" userId="f9414743a974cd92" providerId="LiveId" clId="{02766C07-9303-4920-BBBC-97A6D15F6C3F}" dt="2023-04-26T09:22:25.540" v="1294" actId="26606"/>
          <ac:spMkLst>
            <pc:docMk/>
            <pc:sldMk cId="4043247924" sldId="264"/>
            <ac:spMk id="13" creationId="{2EDC8B89-05C7-78D8-F179-52AF48176888}"/>
          </ac:spMkLst>
        </pc:spChg>
        <pc:spChg chg="add del">
          <ac:chgData name="Maxim Pakhomov" userId="f9414743a974cd92" providerId="LiveId" clId="{02766C07-9303-4920-BBBC-97A6D15F6C3F}" dt="2023-04-26T09:21:14.580" v="1263" actId="26606"/>
          <ac:spMkLst>
            <pc:docMk/>
            <pc:sldMk cId="4043247924" sldId="264"/>
            <ac:spMk id="14" creationId="{57F6BDD4-E066-4008-8011-6CC31AEB4556}"/>
          </ac:spMkLst>
        </pc:spChg>
        <pc:spChg chg="add del">
          <ac:chgData name="Maxim Pakhomov" userId="f9414743a974cd92" providerId="LiveId" clId="{02766C07-9303-4920-BBBC-97A6D15F6C3F}" dt="2023-04-26T09:21:14.580" v="1263" actId="26606"/>
          <ac:spMkLst>
            <pc:docMk/>
            <pc:sldMk cId="4043247924" sldId="264"/>
            <ac:spMk id="16" creationId="{2711A8FB-68FC-45FC-B01E-38F809E2D439}"/>
          </ac:spMkLst>
        </pc:spChg>
        <pc:spChg chg="add del">
          <ac:chgData name="Maxim Pakhomov" userId="f9414743a974cd92" providerId="LiveId" clId="{02766C07-9303-4920-BBBC-97A6D15F6C3F}" dt="2023-04-26T09:22:25.540" v="1294" actId="26606"/>
          <ac:spMkLst>
            <pc:docMk/>
            <pc:sldMk cId="4043247924" sldId="264"/>
            <ac:spMk id="17" creationId="{E22359E4-350C-4B4C-903D-CD1B2BA31BC6}"/>
          </ac:spMkLst>
        </pc:spChg>
        <pc:spChg chg="add del">
          <ac:chgData name="Maxim Pakhomov" userId="f9414743a974cd92" providerId="LiveId" clId="{02766C07-9303-4920-BBBC-97A6D15F6C3F}" dt="2023-04-26T09:21:14.580" v="1263" actId="26606"/>
          <ac:spMkLst>
            <pc:docMk/>
            <pc:sldMk cId="4043247924" sldId="264"/>
            <ac:spMk id="18" creationId="{2A865FE3-5FC9-4049-87CF-30019C46C0F5}"/>
          </ac:spMkLst>
        </pc:spChg>
        <pc:spChg chg="add mod">
          <ac:chgData name="Maxim Pakhomov" userId="f9414743a974cd92" providerId="LiveId" clId="{02766C07-9303-4920-BBBC-97A6D15F6C3F}" dt="2023-04-26T10:49:55.892" v="3244" actId="14100"/>
          <ac:spMkLst>
            <pc:docMk/>
            <pc:sldMk cId="4043247924" sldId="264"/>
            <ac:spMk id="20" creationId="{A93CE69E-6CE1-A8DE-3920-E7C6E5D22C4C}"/>
          </ac:spMkLst>
        </pc:spChg>
        <pc:spChg chg="add">
          <ac:chgData name="Maxim Pakhomov" userId="f9414743a974cd92" providerId="LiveId" clId="{02766C07-9303-4920-BBBC-97A6D15F6C3F}" dt="2023-04-26T09:22:42.203" v="1300" actId="26606"/>
          <ac:spMkLst>
            <pc:docMk/>
            <pc:sldMk cId="4043247924" sldId="264"/>
            <ac:spMk id="22" creationId="{2C9A9DA9-7DC8-488B-A882-123947B0F3D9}"/>
          </ac:spMkLst>
        </pc:spChg>
        <pc:spChg chg="add del">
          <ac:chgData name="Maxim Pakhomov" userId="f9414743a974cd92" providerId="LiveId" clId="{02766C07-9303-4920-BBBC-97A6D15F6C3F}" dt="2023-04-26T09:22:25.540" v="1294" actId="26606"/>
          <ac:spMkLst>
            <pc:docMk/>
            <pc:sldMk cId="4043247924" sldId="264"/>
            <ac:spMk id="23" creationId="{CB5FC5A2-E1DC-4DFE-9837-1EA5E869A90B}"/>
          </ac:spMkLst>
        </pc:spChg>
        <pc:spChg chg="add">
          <ac:chgData name="Maxim Pakhomov" userId="f9414743a974cd92" providerId="LiveId" clId="{02766C07-9303-4920-BBBC-97A6D15F6C3F}" dt="2023-04-26T09:22:42.203" v="1300" actId="26606"/>
          <ac:spMkLst>
            <pc:docMk/>
            <pc:sldMk cId="4043247924" sldId="264"/>
            <ac:spMk id="24" creationId="{57F6BDD4-E066-4008-8011-6CC31AEB4556}"/>
          </ac:spMkLst>
        </pc:spChg>
        <pc:spChg chg="add">
          <ac:chgData name="Maxim Pakhomov" userId="f9414743a974cd92" providerId="LiveId" clId="{02766C07-9303-4920-BBBC-97A6D15F6C3F}" dt="2023-04-26T09:22:42.203" v="1300" actId="26606"/>
          <ac:spMkLst>
            <pc:docMk/>
            <pc:sldMk cId="4043247924" sldId="264"/>
            <ac:spMk id="26" creationId="{2711A8FB-68FC-45FC-B01E-38F809E2D439}"/>
          </ac:spMkLst>
        </pc:spChg>
        <pc:spChg chg="add">
          <ac:chgData name="Maxim Pakhomov" userId="f9414743a974cd92" providerId="LiveId" clId="{02766C07-9303-4920-BBBC-97A6D15F6C3F}" dt="2023-04-26T09:22:42.203" v="1300" actId="26606"/>
          <ac:spMkLst>
            <pc:docMk/>
            <pc:sldMk cId="4043247924" sldId="264"/>
            <ac:spMk id="28" creationId="{2A865FE3-5FC9-4049-87CF-30019C46C0F5}"/>
          </ac:spMkLst>
        </pc:spChg>
        <pc:grpChg chg="add del">
          <ac:chgData name="Maxim Pakhomov" userId="f9414743a974cd92" providerId="LiveId" clId="{02766C07-9303-4920-BBBC-97A6D15F6C3F}" dt="2023-04-26T09:22:25.540" v="1294" actId="26606"/>
          <ac:grpSpMkLst>
            <pc:docMk/>
            <pc:sldMk cId="4043247924" sldId="264"/>
            <ac:grpSpMk id="19" creationId="{D2A542E6-1924-4FE2-89D1-3CB19468C1F6}"/>
          </ac:grpSpMkLst>
        </pc:grpChg>
        <pc:grpChg chg="add del">
          <ac:chgData name="Maxim Pakhomov" userId="f9414743a974cd92" providerId="LiveId" clId="{02766C07-9303-4920-BBBC-97A6D15F6C3F}" dt="2023-04-26T09:22:25.540" v="1294" actId="26606"/>
          <ac:grpSpMkLst>
            <pc:docMk/>
            <pc:sldMk cId="4043247924" sldId="264"/>
            <ac:grpSpMk id="25" creationId="{72024ACE-D556-4A21-9B17-7CA3E82DA45F}"/>
          </ac:grpSpMkLst>
        </pc:grpChg>
        <pc:picChg chg="add del mod">
          <ac:chgData name="Maxim Pakhomov" userId="f9414743a974cd92" providerId="LiveId" clId="{02766C07-9303-4920-BBBC-97A6D15F6C3F}" dt="2023-04-26T09:21:28.051" v="1264" actId="478"/>
          <ac:picMkLst>
            <pc:docMk/>
            <pc:sldMk cId="4043247924" sldId="264"/>
            <ac:picMk id="5" creationId="{17BA9EB4-E6CB-C759-6494-59E094A916E3}"/>
          </ac:picMkLst>
        </pc:picChg>
        <pc:picChg chg="add del mod">
          <ac:chgData name="Maxim Pakhomov" userId="f9414743a974cd92" providerId="LiveId" clId="{02766C07-9303-4920-BBBC-97A6D15F6C3F}" dt="2023-04-26T09:22:29.166" v="1296"/>
          <ac:picMkLst>
            <pc:docMk/>
            <pc:sldMk cId="4043247924" sldId="264"/>
            <ac:picMk id="10" creationId="{DF7FBF1C-4458-45B3-4DC2-0E78FC51CC2E}"/>
          </ac:picMkLst>
        </pc:picChg>
        <pc:picChg chg="add del mod">
          <ac:chgData name="Maxim Pakhomov" userId="f9414743a974cd92" providerId="LiveId" clId="{02766C07-9303-4920-BBBC-97A6D15F6C3F}" dt="2023-04-26T09:35:57.648" v="1916" actId="478"/>
          <ac:picMkLst>
            <pc:docMk/>
            <pc:sldMk cId="4043247924" sldId="264"/>
            <ac:picMk id="15" creationId="{1B48E701-B0D4-6790-3201-4FBFD0B2D66D}"/>
          </ac:picMkLst>
        </pc:picChg>
        <pc:picChg chg="add mod">
          <ac:chgData name="Maxim Pakhomov" userId="f9414743a974cd92" providerId="LiveId" clId="{02766C07-9303-4920-BBBC-97A6D15F6C3F}" dt="2023-04-26T09:36:29.001" v="1920" actId="1076"/>
          <ac:picMkLst>
            <pc:docMk/>
            <pc:sldMk cId="4043247924" sldId="264"/>
            <ac:picMk id="30" creationId="{C0BE5A85-2825-0B29-B93A-AB91C9D4A50C}"/>
          </ac:picMkLst>
        </pc:picChg>
      </pc:sldChg>
      <pc:sldChg chg="addSp delSp modSp new mod setBg">
        <pc:chgData name="Maxim Pakhomov" userId="f9414743a974cd92" providerId="LiveId" clId="{02766C07-9303-4920-BBBC-97A6D15F6C3F}" dt="2023-04-26T11:15:45.171" v="4082" actId="255"/>
        <pc:sldMkLst>
          <pc:docMk/>
          <pc:sldMk cId="168564819" sldId="265"/>
        </pc:sldMkLst>
        <pc:spChg chg="mod">
          <ac:chgData name="Maxim Pakhomov" userId="f9414743a974cd92" providerId="LiveId" clId="{02766C07-9303-4920-BBBC-97A6D15F6C3F}" dt="2023-04-26T11:15:45.171" v="4082" actId="255"/>
          <ac:spMkLst>
            <pc:docMk/>
            <pc:sldMk cId="168564819" sldId="265"/>
            <ac:spMk id="2" creationId="{1C2F1081-93E8-6704-E461-73600FAB0FDC}"/>
          </ac:spMkLst>
        </pc:spChg>
        <pc:spChg chg="del">
          <ac:chgData name="Maxim Pakhomov" userId="f9414743a974cd92" providerId="LiveId" clId="{02766C07-9303-4920-BBBC-97A6D15F6C3F}" dt="2023-04-26T09:46:40.743" v="2080"/>
          <ac:spMkLst>
            <pc:docMk/>
            <pc:sldMk cId="168564819" sldId="265"/>
            <ac:spMk id="3" creationId="{10F5BE65-D2F1-3C92-9AD8-3E57C666DF70}"/>
          </ac:spMkLst>
        </pc:spChg>
        <pc:spChg chg="add mod">
          <ac:chgData name="Maxim Pakhomov" userId="f9414743a974cd92" providerId="LiveId" clId="{02766C07-9303-4920-BBBC-97A6D15F6C3F}" dt="2023-04-26T11:14:05.090" v="4076" actId="6549"/>
          <ac:spMkLst>
            <pc:docMk/>
            <pc:sldMk cId="168564819" sldId="265"/>
            <ac:spMk id="9" creationId="{04B6A3A2-3922-11C6-540C-470AE101D277}"/>
          </ac:spMkLst>
        </pc:spChg>
        <pc:spChg chg="add del">
          <ac:chgData name="Maxim Pakhomov" userId="f9414743a974cd92" providerId="LiveId" clId="{02766C07-9303-4920-BBBC-97A6D15F6C3F}" dt="2023-04-26T09:47:36.258" v="2088" actId="26606"/>
          <ac:spMkLst>
            <pc:docMk/>
            <pc:sldMk cId="168564819" sldId="265"/>
            <ac:spMk id="12" creationId="{2B97F24A-32CE-4C1C-A50D-3016B394DCFB}"/>
          </ac:spMkLst>
        </pc:spChg>
        <pc:spChg chg="add del">
          <ac:chgData name="Maxim Pakhomov" userId="f9414743a974cd92" providerId="LiveId" clId="{02766C07-9303-4920-BBBC-97A6D15F6C3F}" dt="2023-04-26T09:47:36.258" v="2088" actId="26606"/>
          <ac:spMkLst>
            <pc:docMk/>
            <pc:sldMk cId="168564819" sldId="265"/>
            <ac:spMk id="14" creationId="{6357EC4F-235E-4222-A36F-C7878ACE37F2}"/>
          </ac:spMkLst>
        </pc:spChg>
        <pc:spChg chg="add">
          <ac:chgData name="Maxim Pakhomov" userId="f9414743a974cd92" providerId="LiveId" clId="{02766C07-9303-4920-BBBC-97A6D15F6C3F}" dt="2023-04-26T09:47:36.258" v="2088" actId="26606"/>
          <ac:spMkLst>
            <pc:docMk/>
            <pc:sldMk cId="168564819" sldId="265"/>
            <ac:spMk id="19" creationId="{2B97F24A-32CE-4C1C-A50D-3016B394DCFB}"/>
          </ac:spMkLst>
        </pc:spChg>
        <pc:spChg chg="add">
          <ac:chgData name="Maxim Pakhomov" userId="f9414743a974cd92" providerId="LiveId" clId="{02766C07-9303-4920-BBBC-97A6D15F6C3F}" dt="2023-04-26T09:47:36.258" v="2088" actId="26606"/>
          <ac:spMkLst>
            <pc:docMk/>
            <pc:sldMk cId="168564819" sldId="265"/>
            <ac:spMk id="21" creationId="{6357EC4F-235E-4222-A36F-C7878ACE37F2}"/>
          </ac:spMkLst>
        </pc:spChg>
        <pc:picChg chg="add mod">
          <ac:chgData name="Maxim Pakhomov" userId="f9414743a974cd92" providerId="LiveId" clId="{02766C07-9303-4920-BBBC-97A6D15F6C3F}" dt="2023-04-26T09:46:47.840" v="2083" actId="26606"/>
          <ac:picMkLst>
            <pc:docMk/>
            <pc:sldMk cId="168564819" sldId="265"/>
            <ac:picMk id="5" creationId="{51BD7CAF-E814-B9C0-8FB4-20677C0288B6}"/>
          </ac:picMkLst>
        </pc:picChg>
      </pc:sldChg>
      <pc:sldChg chg="addSp delSp add del setBg delDesignElem">
        <pc:chgData name="Maxim Pakhomov" userId="f9414743a974cd92" providerId="LiveId" clId="{02766C07-9303-4920-BBBC-97A6D15F6C3F}" dt="2023-04-26T08:37:16.732" v="663"/>
        <pc:sldMkLst>
          <pc:docMk/>
          <pc:sldMk cId="1362816753" sldId="265"/>
        </pc:sldMkLst>
        <pc:spChg chg="add del">
          <ac:chgData name="Maxim Pakhomov" userId="f9414743a974cd92" providerId="LiveId" clId="{02766C07-9303-4920-BBBC-97A6D15F6C3F}" dt="2023-04-26T08:37:16.732" v="663"/>
          <ac:spMkLst>
            <pc:docMk/>
            <pc:sldMk cId="1362816753" sldId="265"/>
            <ac:spMk id="12" creationId="{2B97F24A-32CE-4C1C-A50D-3016B394DCFB}"/>
          </ac:spMkLst>
        </pc:spChg>
        <pc:spChg chg="add del">
          <ac:chgData name="Maxim Pakhomov" userId="f9414743a974cd92" providerId="LiveId" clId="{02766C07-9303-4920-BBBC-97A6D15F6C3F}" dt="2023-04-26T08:37:16.732" v="663"/>
          <ac:spMkLst>
            <pc:docMk/>
            <pc:sldMk cId="1362816753" sldId="265"/>
            <ac:spMk id="14" creationId="{CD8B4F24-440B-49E9-B85D-733523DC064B}"/>
          </ac:spMkLst>
        </pc:spChg>
      </pc:sldChg>
      <pc:sldChg chg="modSp new del mod">
        <pc:chgData name="Maxim Pakhomov" userId="f9414743a974cd92" providerId="LiveId" clId="{02766C07-9303-4920-BBBC-97A6D15F6C3F}" dt="2023-04-26T09:46:08.007" v="2077" actId="2696"/>
        <pc:sldMkLst>
          <pc:docMk/>
          <pc:sldMk cId="3125937561" sldId="265"/>
        </pc:sldMkLst>
        <pc:spChg chg="mod">
          <ac:chgData name="Maxim Pakhomov" userId="f9414743a974cd92" providerId="LiveId" clId="{02766C07-9303-4920-BBBC-97A6D15F6C3F}" dt="2023-04-26T09:44:20.510" v="2071" actId="113"/>
          <ac:spMkLst>
            <pc:docMk/>
            <pc:sldMk cId="3125937561" sldId="265"/>
            <ac:spMk id="2" creationId="{54E8D8B5-CF47-AF7A-8CB0-719C0CAF2D8E}"/>
          </ac:spMkLst>
        </pc:spChg>
        <pc:spChg chg="mod">
          <ac:chgData name="Maxim Pakhomov" userId="f9414743a974cd92" providerId="LiveId" clId="{02766C07-9303-4920-BBBC-97A6D15F6C3F}" dt="2023-04-26T09:46:02.348" v="2076" actId="6549"/>
          <ac:spMkLst>
            <pc:docMk/>
            <pc:sldMk cId="3125937561" sldId="265"/>
            <ac:spMk id="3" creationId="{F133529B-BA97-7029-73D3-87349D7690DA}"/>
          </ac:spMkLst>
        </pc:spChg>
      </pc:sldChg>
      <pc:sldChg chg="addSp delSp modSp new mod setBg">
        <pc:chgData name="Maxim Pakhomov" userId="f9414743a974cd92" providerId="LiveId" clId="{02766C07-9303-4920-BBBC-97A6D15F6C3F}" dt="2023-04-26T11:16:05.273" v="4084" actId="255"/>
        <pc:sldMkLst>
          <pc:docMk/>
          <pc:sldMk cId="2064491652" sldId="266"/>
        </pc:sldMkLst>
        <pc:spChg chg="mod">
          <ac:chgData name="Maxim Pakhomov" userId="f9414743a974cd92" providerId="LiveId" clId="{02766C07-9303-4920-BBBC-97A6D15F6C3F}" dt="2023-04-26T11:16:05.273" v="4084" actId="255"/>
          <ac:spMkLst>
            <pc:docMk/>
            <pc:sldMk cId="2064491652" sldId="266"/>
            <ac:spMk id="2" creationId="{A0143CED-1120-4129-2120-AB20382A66A0}"/>
          </ac:spMkLst>
        </pc:spChg>
        <pc:spChg chg="del">
          <ac:chgData name="Maxim Pakhomov" userId="f9414743a974cd92" providerId="LiveId" clId="{02766C07-9303-4920-BBBC-97A6D15F6C3F}" dt="2023-04-26T09:47:16.201" v="2084"/>
          <ac:spMkLst>
            <pc:docMk/>
            <pc:sldMk cId="2064491652" sldId="266"/>
            <ac:spMk id="3" creationId="{0655A3E8-6316-747C-0AE6-601BEC117122}"/>
          </ac:spMkLst>
        </pc:spChg>
        <pc:spChg chg="add mod">
          <ac:chgData name="Maxim Pakhomov" userId="f9414743a974cd92" providerId="LiveId" clId="{02766C07-9303-4920-BBBC-97A6D15F6C3F}" dt="2023-04-26T11:13:52.959" v="4074" actId="20577"/>
          <ac:spMkLst>
            <pc:docMk/>
            <pc:sldMk cId="2064491652" sldId="266"/>
            <ac:spMk id="9" creationId="{59FE543D-CAB0-D3D3-B08E-05D7E4CCE5AF}"/>
          </ac:spMkLst>
        </pc:spChg>
        <pc:spChg chg="add del">
          <ac:chgData name="Maxim Pakhomov" userId="f9414743a974cd92" providerId="LiveId" clId="{02766C07-9303-4920-BBBC-97A6D15F6C3F}" dt="2023-04-26T09:47:39.636" v="2089" actId="26606"/>
          <ac:spMkLst>
            <pc:docMk/>
            <pc:sldMk cId="2064491652" sldId="266"/>
            <ac:spMk id="12" creationId="{2B97F24A-32CE-4C1C-A50D-3016B394DCFB}"/>
          </ac:spMkLst>
        </pc:spChg>
        <pc:spChg chg="add del">
          <ac:chgData name="Maxim Pakhomov" userId="f9414743a974cd92" providerId="LiveId" clId="{02766C07-9303-4920-BBBC-97A6D15F6C3F}" dt="2023-04-26T09:47:39.636" v="2089" actId="26606"/>
          <ac:spMkLst>
            <pc:docMk/>
            <pc:sldMk cId="2064491652" sldId="266"/>
            <ac:spMk id="14" creationId="{6357EC4F-235E-4222-A36F-C7878ACE37F2}"/>
          </ac:spMkLst>
        </pc:spChg>
        <pc:spChg chg="add">
          <ac:chgData name="Maxim Pakhomov" userId="f9414743a974cd92" providerId="LiveId" clId="{02766C07-9303-4920-BBBC-97A6D15F6C3F}" dt="2023-04-26T09:47:39.636" v="2089" actId="26606"/>
          <ac:spMkLst>
            <pc:docMk/>
            <pc:sldMk cId="2064491652" sldId="266"/>
            <ac:spMk id="19" creationId="{2B97F24A-32CE-4C1C-A50D-3016B394DCFB}"/>
          </ac:spMkLst>
        </pc:spChg>
        <pc:spChg chg="add">
          <ac:chgData name="Maxim Pakhomov" userId="f9414743a974cd92" providerId="LiveId" clId="{02766C07-9303-4920-BBBC-97A6D15F6C3F}" dt="2023-04-26T09:47:39.636" v="2089" actId="26606"/>
          <ac:spMkLst>
            <pc:docMk/>
            <pc:sldMk cId="2064491652" sldId="266"/>
            <ac:spMk id="21" creationId="{6357EC4F-235E-4222-A36F-C7878ACE37F2}"/>
          </ac:spMkLst>
        </pc:spChg>
        <pc:picChg chg="add mod">
          <ac:chgData name="Maxim Pakhomov" userId="f9414743a974cd92" providerId="LiveId" clId="{02766C07-9303-4920-BBBC-97A6D15F6C3F}" dt="2023-04-26T09:47:22.921" v="2087" actId="26606"/>
          <ac:picMkLst>
            <pc:docMk/>
            <pc:sldMk cId="2064491652" sldId="266"/>
            <ac:picMk id="5" creationId="{281E9338-F9A7-0540-F7BA-A4BC65D64B7A}"/>
          </ac:picMkLst>
        </pc:picChg>
      </pc:sldChg>
      <pc:sldChg chg="addSp delSp modSp new mod setBg">
        <pc:chgData name="Maxim Pakhomov" userId="f9414743a974cd92" providerId="LiveId" clId="{02766C07-9303-4920-BBBC-97A6D15F6C3F}" dt="2023-04-26T10:39:01.710" v="3198" actId="20577"/>
        <pc:sldMkLst>
          <pc:docMk/>
          <pc:sldMk cId="3911319229" sldId="267"/>
        </pc:sldMkLst>
        <pc:spChg chg="mod">
          <ac:chgData name="Maxim Pakhomov" userId="f9414743a974cd92" providerId="LiveId" clId="{02766C07-9303-4920-BBBC-97A6D15F6C3F}" dt="2023-04-26T10:31:00.962" v="3105" actId="14100"/>
          <ac:spMkLst>
            <pc:docMk/>
            <pc:sldMk cId="3911319229" sldId="267"/>
            <ac:spMk id="2" creationId="{86877959-CE17-804B-94B2-B66D460D5DC9}"/>
          </ac:spMkLst>
        </pc:spChg>
        <pc:spChg chg="del">
          <ac:chgData name="Maxim Pakhomov" userId="f9414743a974cd92" providerId="LiveId" clId="{02766C07-9303-4920-BBBC-97A6D15F6C3F}" dt="2023-04-26T10:29:14.586" v="3040"/>
          <ac:spMkLst>
            <pc:docMk/>
            <pc:sldMk cId="3911319229" sldId="267"/>
            <ac:spMk id="3" creationId="{DCCBDB0C-E3B5-65A6-BB67-373EEDB77BBF}"/>
          </ac:spMkLst>
        </pc:spChg>
        <pc:spChg chg="add del mod">
          <ac:chgData name="Maxim Pakhomov" userId="f9414743a974cd92" providerId="LiveId" clId="{02766C07-9303-4920-BBBC-97A6D15F6C3F}" dt="2023-04-26T10:39:01.710" v="3198" actId="20577"/>
          <ac:spMkLst>
            <pc:docMk/>
            <pc:sldMk cId="3911319229" sldId="267"/>
            <ac:spMk id="4" creationId="{22DC2BCA-663D-5F82-8281-B92C6A80D9B1}"/>
          </ac:spMkLst>
        </pc:spChg>
        <pc:spChg chg="add del mod">
          <ac:chgData name="Maxim Pakhomov" userId="f9414743a974cd92" providerId="LiveId" clId="{02766C07-9303-4920-BBBC-97A6D15F6C3F}" dt="2023-04-26T10:32:33.660" v="3110"/>
          <ac:spMkLst>
            <pc:docMk/>
            <pc:sldMk cId="3911319229" sldId="267"/>
            <ac:spMk id="8" creationId="{9FEAF4EF-EBA5-75CD-035E-4E1B8292AC40}"/>
          </ac:spMkLst>
        </pc:spChg>
        <pc:spChg chg="add">
          <ac:chgData name="Maxim Pakhomov" userId="f9414743a974cd92" providerId="LiveId" clId="{02766C07-9303-4920-BBBC-97A6D15F6C3F}" dt="2023-04-26T10:29:27.492" v="3044" actId="26606"/>
          <ac:spMkLst>
            <pc:docMk/>
            <pc:sldMk cId="3911319229" sldId="267"/>
            <ac:spMk id="11" creationId="{2B97F24A-32CE-4C1C-A50D-3016B394DCFB}"/>
          </ac:spMkLst>
        </pc:spChg>
        <pc:spChg chg="add del mod">
          <ac:chgData name="Maxim Pakhomov" userId="f9414743a974cd92" providerId="LiveId" clId="{02766C07-9303-4920-BBBC-97A6D15F6C3F}" dt="2023-04-26T10:33:17.875" v="3117"/>
          <ac:spMkLst>
            <pc:docMk/>
            <pc:sldMk cId="3911319229" sldId="267"/>
            <ac:spMk id="12" creationId="{829393E6-0EE1-E410-A4F5-AE99345DF4F4}"/>
          </ac:spMkLst>
        </pc:spChg>
        <pc:spChg chg="add">
          <ac:chgData name="Maxim Pakhomov" userId="f9414743a974cd92" providerId="LiveId" clId="{02766C07-9303-4920-BBBC-97A6D15F6C3F}" dt="2023-04-26T10:29:27.492" v="3044" actId="26606"/>
          <ac:spMkLst>
            <pc:docMk/>
            <pc:sldMk cId="3911319229" sldId="267"/>
            <ac:spMk id="13" creationId="{6357EC4F-235E-4222-A36F-C7878ACE37F2}"/>
          </ac:spMkLst>
        </pc:spChg>
        <pc:spChg chg="add del mod">
          <ac:chgData name="Maxim Pakhomov" userId="f9414743a974cd92" providerId="LiveId" clId="{02766C07-9303-4920-BBBC-97A6D15F6C3F}" dt="2023-04-26T10:33:26.740" v="3119"/>
          <ac:spMkLst>
            <pc:docMk/>
            <pc:sldMk cId="3911319229" sldId="267"/>
            <ac:spMk id="14" creationId="{4420053B-4732-14FF-C9C4-FEE2EFC37F61}"/>
          </ac:spMkLst>
        </pc:spChg>
        <pc:spChg chg="add del mod">
          <ac:chgData name="Maxim Pakhomov" userId="f9414743a974cd92" providerId="LiveId" clId="{02766C07-9303-4920-BBBC-97A6D15F6C3F}" dt="2023-04-26T10:33:46.322" v="3121"/>
          <ac:spMkLst>
            <pc:docMk/>
            <pc:sldMk cId="3911319229" sldId="267"/>
            <ac:spMk id="15" creationId="{D6C7EB63-BD2E-5D87-98EE-5323C6AA2BD1}"/>
          </ac:spMkLst>
        </pc:spChg>
        <pc:spChg chg="add del mod">
          <ac:chgData name="Maxim Pakhomov" userId="f9414743a974cd92" providerId="LiveId" clId="{02766C07-9303-4920-BBBC-97A6D15F6C3F}" dt="2023-04-26T10:33:57.058" v="3123"/>
          <ac:spMkLst>
            <pc:docMk/>
            <pc:sldMk cId="3911319229" sldId="267"/>
            <ac:spMk id="16" creationId="{52317696-84EF-8778-9DD5-6825B1C92FB1}"/>
          </ac:spMkLst>
        </pc:spChg>
        <pc:picChg chg="add del mod ord">
          <ac:chgData name="Maxim Pakhomov" userId="f9414743a974cd92" providerId="LiveId" clId="{02766C07-9303-4920-BBBC-97A6D15F6C3F}" dt="2023-04-26T10:32:29.784" v="3109" actId="478"/>
          <ac:picMkLst>
            <pc:docMk/>
            <pc:sldMk cId="3911319229" sldId="267"/>
            <ac:picMk id="6" creationId="{ECACD263-A273-5FE0-7DE0-18CD428FD465}"/>
          </ac:picMkLst>
        </pc:picChg>
        <pc:picChg chg="add mod">
          <ac:chgData name="Maxim Pakhomov" userId="f9414743a974cd92" providerId="LiveId" clId="{02766C07-9303-4920-BBBC-97A6D15F6C3F}" dt="2023-04-26T10:32:42.659" v="3114" actId="1076"/>
          <ac:picMkLst>
            <pc:docMk/>
            <pc:sldMk cId="3911319229" sldId="267"/>
            <ac:picMk id="10" creationId="{83E4DA95-F71F-252F-1AE3-498630C93F79}"/>
          </ac:picMkLst>
        </pc:picChg>
      </pc:sldChg>
      <pc:sldChg chg="addSp delSp modSp new mod setBg">
        <pc:chgData name="Maxim Pakhomov" userId="f9414743a974cd92" providerId="LiveId" clId="{02766C07-9303-4920-BBBC-97A6D15F6C3F}" dt="2023-04-26T11:37:29.806" v="4274" actId="20577"/>
        <pc:sldMkLst>
          <pc:docMk/>
          <pc:sldMk cId="2450997106" sldId="268"/>
        </pc:sldMkLst>
        <pc:spChg chg="mod">
          <ac:chgData name="Maxim Pakhomov" userId="f9414743a974cd92" providerId="LiveId" clId="{02766C07-9303-4920-BBBC-97A6D15F6C3F}" dt="2023-04-26T11:34:08.239" v="4144" actId="113"/>
          <ac:spMkLst>
            <pc:docMk/>
            <pc:sldMk cId="2450997106" sldId="268"/>
            <ac:spMk id="2" creationId="{A228A605-16A8-3F82-8326-105B932925DE}"/>
          </ac:spMkLst>
        </pc:spChg>
        <pc:spChg chg="del">
          <ac:chgData name="Maxim Pakhomov" userId="f9414743a974cd92" providerId="LiveId" clId="{02766C07-9303-4920-BBBC-97A6D15F6C3F}" dt="2023-04-26T11:32:44.249" v="4102"/>
          <ac:spMkLst>
            <pc:docMk/>
            <pc:sldMk cId="2450997106" sldId="268"/>
            <ac:spMk id="3" creationId="{F352C8A2-8111-C5C6-15F7-202CA1116ED7}"/>
          </ac:spMkLst>
        </pc:spChg>
        <pc:spChg chg="mod">
          <ac:chgData name="Maxim Pakhomov" userId="f9414743a974cd92" providerId="LiveId" clId="{02766C07-9303-4920-BBBC-97A6D15F6C3F}" dt="2023-04-26T11:37:29.806" v="4274" actId="20577"/>
          <ac:spMkLst>
            <pc:docMk/>
            <pc:sldMk cId="2450997106" sldId="268"/>
            <ac:spMk id="4" creationId="{4862BFD5-6133-3590-0F60-1DA9EF63E762}"/>
          </ac:spMkLst>
        </pc:spChg>
        <pc:spChg chg="add">
          <ac:chgData name="Maxim Pakhomov" userId="f9414743a974cd92" providerId="LiveId" clId="{02766C07-9303-4920-BBBC-97A6D15F6C3F}" dt="2023-04-26T11:32:52.403" v="4105" actId="26606"/>
          <ac:spMkLst>
            <pc:docMk/>
            <pc:sldMk cId="2450997106" sldId="268"/>
            <ac:spMk id="11" creationId="{2B97F24A-32CE-4C1C-A50D-3016B394DCFB}"/>
          </ac:spMkLst>
        </pc:spChg>
        <pc:spChg chg="add">
          <ac:chgData name="Maxim Pakhomov" userId="f9414743a974cd92" providerId="LiveId" clId="{02766C07-9303-4920-BBBC-97A6D15F6C3F}" dt="2023-04-26T11:32:52.403" v="4105" actId="26606"/>
          <ac:spMkLst>
            <pc:docMk/>
            <pc:sldMk cId="2450997106" sldId="268"/>
            <ac:spMk id="13" creationId="{CD8B4F24-440B-49E9-B85D-733523DC064B}"/>
          </ac:spMkLst>
        </pc:spChg>
        <pc:picChg chg="add mod ord">
          <ac:chgData name="Maxim Pakhomov" userId="f9414743a974cd92" providerId="LiveId" clId="{02766C07-9303-4920-BBBC-97A6D15F6C3F}" dt="2023-04-26T11:32:56.540" v="4107" actId="962"/>
          <ac:picMkLst>
            <pc:docMk/>
            <pc:sldMk cId="2450997106" sldId="268"/>
            <ac:picMk id="6" creationId="{4B3F7B05-6201-8DAC-9488-D7517369F34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B97E12-ABE5-34CC-4F04-2871C0FCE3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73F86920-3860-475D-B049-DF3E66C336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9E0D5-690E-4200-B666-0BD219F95BC6}" type="datetimeFigureOut">
              <a:rPr lang="ru-RU" smtClean="0"/>
              <a:t>26.04.2023</a:t>
            </a:fld>
            <a:endParaRPr lang="ru-RU"/>
          </a:p>
        </p:txBody>
      </p:sp>
      <p:sp>
        <p:nvSpPr>
          <p:cNvPr id="4" name="Footer Placeholder 3">
            <a:extLst>
              <a:ext uri="{FF2B5EF4-FFF2-40B4-BE49-F238E27FC236}">
                <a16:creationId xmlns:a16="http://schemas.microsoft.com/office/drawing/2014/main" id="{641F08E7-8AE3-598B-3ABC-DC57A6A0B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CDF955CE-C111-2E57-926F-C925E535C2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B92C11-8227-49E1-AAC5-E9B3F515721B}" type="slidenum">
              <a:rPr lang="ru-RU" smtClean="0"/>
              <a:t>‹#›</a:t>
            </a:fld>
            <a:endParaRPr lang="ru-RU"/>
          </a:p>
        </p:txBody>
      </p:sp>
    </p:spTree>
    <p:extLst>
      <p:ext uri="{BB962C8B-B14F-4D97-AF65-F5344CB8AC3E}">
        <p14:creationId xmlns:p14="http://schemas.microsoft.com/office/powerpoint/2010/main" val="4066180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815A5-9DC0-4507-AA89-E7B53952AD94}" type="datetimeFigureOut">
              <a:rPr lang="ru-RU" smtClean="0"/>
              <a:t>26.04.2023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84476-A555-4A8F-9600-F623F0B37CC8}" type="slidenum">
              <a:rPr lang="ru-RU" smtClean="0"/>
              <a:t>‹#›</a:t>
            </a:fld>
            <a:endParaRPr lang="ru-RU"/>
          </a:p>
        </p:txBody>
      </p:sp>
    </p:spTree>
    <p:extLst>
      <p:ext uri="{BB962C8B-B14F-4D97-AF65-F5344CB8AC3E}">
        <p14:creationId xmlns:p14="http://schemas.microsoft.com/office/powerpoint/2010/main" val="6755106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F00B-853B-A288-8E48-B74AA67C0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809B8516-8EA9-4C80-3771-F3289F91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14189A55-4AFE-16A5-83F3-207960ED63C5}"/>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5" name="Footer Placeholder 4">
            <a:extLst>
              <a:ext uri="{FF2B5EF4-FFF2-40B4-BE49-F238E27FC236}">
                <a16:creationId xmlns:a16="http://schemas.microsoft.com/office/drawing/2014/main" id="{46C9DF94-59F9-3E79-0284-C525AE7471B9}"/>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B2C8323-FE32-D708-A2D8-CD3C3C9D0933}"/>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251176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8D97-DFA7-2F06-6B8B-4F81228BE987}"/>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FA392123-F013-62CE-7746-B41FF6C23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1B91641-9A83-6AE0-7033-925ABA7101D6}"/>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5" name="Footer Placeholder 4">
            <a:extLst>
              <a:ext uri="{FF2B5EF4-FFF2-40B4-BE49-F238E27FC236}">
                <a16:creationId xmlns:a16="http://schemas.microsoft.com/office/drawing/2014/main" id="{9676143E-3687-5809-65BD-ABD58C61D52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0DB9147-1568-B988-490B-81C97F380357}"/>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2129387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B9DC8D-D3F5-F348-B884-FA5062518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947C1D9-453E-B0F8-3E7C-0802D01C8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5ECD2CED-8B55-9DFA-BCC3-666FE07BD754}"/>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5" name="Footer Placeholder 4">
            <a:extLst>
              <a:ext uri="{FF2B5EF4-FFF2-40B4-BE49-F238E27FC236}">
                <a16:creationId xmlns:a16="http://schemas.microsoft.com/office/drawing/2014/main" id="{6A2947BF-0E69-3DB0-3073-7E1C1AB6607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FA16ED1-1F72-3DA1-AAFB-D912B704790F}"/>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56345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CFF4-EBEF-ED23-B4A7-60BB397E3719}"/>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4A4A7A32-E3AF-6ADF-27B3-1B89FD534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63E9112-AE1B-39F0-E681-3713EDAC3B6A}"/>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5" name="Footer Placeholder 4">
            <a:extLst>
              <a:ext uri="{FF2B5EF4-FFF2-40B4-BE49-F238E27FC236}">
                <a16:creationId xmlns:a16="http://schemas.microsoft.com/office/drawing/2014/main" id="{198C673B-E79E-B3A3-61F1-D01194F0E47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1A82FE4-FF8D-C46C-1F3E-F0A2636B52EF}"/>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30053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2EF3-522C-BFDD-A5AF-6919375C2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4A945192-354B-4CD1-9F05-BBB7AABB0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FFBFE-96B7-B71D-28A3-67B3A31685AF}"/>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5" name="Footer Placeholder 4">
            <a:extLst>
              <a:ext uri="{FF2B5EF4-FFF2-40B4-BE49-F238E27FC236}">
                <a16:creationId xmlns:a16="http://schemas.microsoft.com/office/drawing/2014/main" id="{CF730F1D-4E92-A616-2610-9F88BF6D3442}"/>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32C7F10C-EF32-A2AE-73B9-A8DAD3D072C6}"/>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219473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2EB3-AF8B-225C-AAF5-C4645678EFF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0B504E90-45D5-8B03-027A-5C734D6D6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F803DC04-A67E-56CD-3856-D0CBBCBA82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1AB1D2C7-8C45-6B22-8DD2-BB24808B3852}"/>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6" name="Footer Placeholder 5">
            <a:extLst>
              <a:ext uri="{FF2B5EF4-FFF2-40B4-BE49-F238E27FC236}">
                <a16:creationId xmlns:a16="http://schemas.microsoft.com/office/drawing/2014/main" id="{29CC332E-4111-2E34-5BBF-C814CD1375A8}"/>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5D071958-D11A-947A-E9EF-52568F7DB4AC}"/>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335976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526F-E43D-74CB-9BC0-53CE3DF75A10}"/>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86DAE6B7-53B1-15D6-E98B-A8DEBEA73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A29552-21DC-A020-7527-0766CE765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0480F6E3-419C-3E3B-50F3-65BB848AC9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286D2C-82DF-572E-021D-0106C7805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165D0100-9910-9437-8979-F18259D1F497}"/>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8" name="Footer Placeholder 7">
            <a:extLst>
              <a:ext uri="{FF2B5EF4-FFF2-40B4-BE49-F238E27FC236}">
                <a16:creationId xmlns:a16="http://schemas.microsoft.com/office/drawing/2014/main" id="{2FFB7B2E-97E3-4059-ACDD-83F9D2A8BA36}"/>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255811BA-B0B3-6482-3806-31DFF37C1589}"/>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8280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5947-931F-FD88-7932-A71CB979459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C445CE3C-329C-B1DB-82E6-073B2396AE18}"/>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4" name="Footer Placeholder 3">
            <a:extLst>
              <a:ext uri="{FF2B5EF4-FFF2-40B4-BE49-F238E27FC236}">
                <a16:creationId xmlns:a16="http://schemas.microsoft.com/office/drawing/2014/main" id="{CC1D5814-9671-85C7-80E8-560C3582C9E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493D952-C01F-CD46-3F8B-FF4CDE9061BF}"/>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92310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FB54A-BEF5-7E6A-E0FA-5D8977768EE4}"/>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3" name="Footer Placeholder 2">
            <a:extLst>
              <a:ext uri="{FF2B5EF4-FFF2-40B4-BE49-F238E27FC236}">
                <a16:creationId xmlns:a16="http://schemas.microsoft.com/office/drawing/2014/main" id="{A6FA2BC1-A05D-A626-3C4E-846EFB610238}"/>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905E89A8-62CD-1B4B-7351-90DE69B109DA}"/>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427371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7A5C-6BFB-3BFD-536C-58BEE0E1B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40E49A80-61E3-5D3A-05C6-D970BD5E4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20AFA425-7D9C-47EF-8B06-17C33EDA4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920D9-B1D8-6D1D-3671-89195AB32210}"/>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6" name="Footer Placeholder 5">
            <a:extLst>
              <a:ext uri="{FF2B5EF4-FFF2-40B4-BE49-F238E27FC236}">
                <a16:creationId xmlns:a16="http://schemas.microsoft.com/office/drawing/2014/main" id="{29F0DA72-4A34-A62B-92C6-E1A7401D5AA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D6815C37-5563-DE57-F885-4106395917E7}"/>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123699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42B5-18DA-B04D-B45D-BD3B5AB2A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38FA885-44CD-2521-40E4-5E433F0414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8A49ADF9-3B66-EA58-795A-09ABE3B26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02773-1E41-02B0-06BD-1B4B86C64D3C}"/>
              </a:ext>
            </a:extLst>
          </p:cNvPr>
          <p:cNvSpPr>
            <a:spLocks noGrp="1"/>
          </p:cNvSpPr>
          <p:nvPr>
            <p:ph type="dt" sz="half" idx="10"/>
          </p:nvPr>
        </p:nvSpPr>
        <p:spPr/>
        <p:txBody>
          <a:bodyPr/>
          <a:lstStyle/>
          <a:p>
            <a:fld id="{94DD4BCE-9CCA-4676-8F59-47867FC279F4}" type="datetimeFigureOut">
              <a:rPr lang="ru-RU" smtClean="0"/>
              <a:t>26.04.2023</a:t>
            </a:fld>
            <a:endParaRPr lang="ru-RU"/>
          </a:p>
        </p:txBody>
      </p:sp>
      <p:sp>
        <p:nvSpPr>
          <p:cNvPr id="6" name="Footer Placeholder 5">
            <a:extLst>
              <a:ext uri="{FF2B5EF4-FFF2-40B4-BE49-F238E27FC236}">
                <a16:creationId xmlns:a16="http://schemas.microsoft.com/office/drawing/2014/main" id="{13C80B03-19AE-2A13-642B-9FDAD8D9A442}"/>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194C02D-35E4-7753-02E1-CEF8D4635FBE}"/>
              </a:ext>
            </a:extLst>
          </p:cNvPr>
          <p:cNvSpPr>
            <a:spLocks noGrp="1"/>
          </p:cNvSpPr>
          <p:nvPr>
            <p:ph type="sldNum" sz="quarter" idx="12"/>
          </p:nvPr>
        </p:nvSpPr>
        <p:spPr/>
        <p:txBody>
          <a:bodyPr/>
          <a:lstStyle/>
          <a:p>
            <a:fld id="{F5F79A77-7CC3-444D-BAD3-A23BC99BBA48}" type="slidenum">
              <a:rPr lang="ru-RU" smtClean="0"/>
              <a:t>‹#›</a:t>
            </a:fld>
            <a:endParaRPr lang="ru-RU"/>
          </a:p>
        </p:txBody>
      </p:sp>
    </p:spTree>
    <p:extLst>
      <p:ext uri="{BB962C8B-B14F-4D97-AF65-F5344CB8AC3E}">
        <p14:creationId xmlns:p14="http://schemas.microsoft.com/office/powerpoint/2010/main" val="10001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B275E-D590-3644-BAC4-ADD469F7C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F22A138-1C24-5B79-40E1-6784EC666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8D49E874-BF13-D267-2BB0-6D2AEA356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D4BCE-9CCA-4676-8F59-47867FC279F4}" type="datetimeFigureOut">
              <a:rPr lang="ru-RU" smtClean="0"/>
              <a:t>26.04.2023</a:t>
            </a:fld>
            <a:endParaRPr lang="ru-RU"/>
          </a:p>
        </p:txBody>
      </p:sp>
      <p:sp>
        <p:nvSpPr>
          <p:cNvPr id="5" name="Footer Placeholder 4">
            <a:extLst>
              <a:ext uri="{FF2B5EF4-FFF2-40B4-BE49-F238E27FC236}">
                <a16:creationId xmlns:a16="http://schemas.microsoft.com/office/drawing/2014/main" id="{520BDA3A-2520-EA80-9F37-51147777C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BA4D47B9-2E5D-E54B-73C6-BC233A9A9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79A77-7CC3-444D-BAD3-A23BC99BBA48}" type="slidenum">
              <a:rPr lang="ru-RU" smtClean="0"/>
              <a:t>‹#›</a:t>
            </a:fld>
            <a:endParaRPr lang="ru-RU"/>
          </a:p>
        </p:txBody>
      </p:sp>
    </p:spTree>
    <p:extLst>
      <p:ext uri="{BB962C8B-B14F-4D97-AF65-F5344CB8AC3E}">
        <p14:creationId xmlns:p14="http://schemas.microsoft.com/office/powerpoint/2010/main" val="1714073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7616-D9E7-206F-1D7F-DB530EB93F5B}"/>
              </a:ext>
            </a:extLst>
          </p:cNvPr>
          <p:cNvSpPr>
            <a:spLocks noGrp="1"/>
          </p:cNvSpPr>
          <p:nvPr>
            <p:ph type="ctrTitle"/>
          </p:nvPr>
        </p:nvSpPr>
        <p:spPr/>
        <p:txBody>
          <a:bodyPr/>
          <a:lstStyle/>
          <a:p>
            <a:r>
              <a:rPr lang="en-US" dirty="0"/>
              <a:t>Los Angeles Food Market Research</a:t>
            </a:r>
            <a:endParaRPr lang="ru-RU" dirty="0"/>
          </a:p>
        </p:txBody>
      </p:sp>
      <p:sp>
        <p:nvSpPr>
          <p:cNvPr id="3" name="Subtitle 2">
            <a:extLst>
              <a:ext uri="{FF2B5EF4-FFF2-40B4-BE49-F238E27FC236}">
                <a16:creationId xmlns:a16="http://schemas.microsoft.com/office/drawing/2014/main" id="{555F443F-9AE5-5A0F-A996-44C65EE166BA}"/>
              </a:ext>
            </a:extLst>
          </p:cNvPr>
          <p:cNvSpPr>
            <a:spLocks noGrp="1"/>
          </p:cNvSpPr>
          <p:nvPr>
            <p:ph type="subTitle" idx="1"/>
          </p:nvPr>
        </p:nvSpPr>
        <p:spPr/>
        <p:txBody>
          <a:bodyPr/>
          <a:lstStyle/>
          <a:p>
            <a:endParaRPr lang="en-US" dirty="0"/>
          </a:p>
          <a:p>
            <a:r>
              <a:rPr lang="en-US" dirty="0"/>
              <a:t>Sprint 9. How To Tell a Story Using Data</a:t>
            </a:r>
          </a:p>
          <a:p>
            <a:endParaRPr lang="ru-RU" dirty="0"/>
          </a:p>
        </p:txBody>
      </p:sp>
    </p:spTree>
    <p:extLst>
      <p:ext uri="{BB962C8B-B14F-4D97-AF65-F5344CB8AC3E}">
        <p14:creationId xmlns:p14="http://schemas.microsoft.com/office/powerpoint/2010/main" val="314392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74AC0-06BC-B554-DFA2-5F2300907CB8}"/>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pPr algn="ctr"/>
            <a:r>
              <a:rPr lang="en-US" sz="3800" b="1" kern="1200" dirty="0">
                <a:solidFill>
                  <a:schemeClr val="tx1"/>
                </a:solidFill>
                <a:latin typeface="+mj-lt"/>
                <a:ea typeface="+mj-ea"/>
                <a:cs typeface="+mj-cs"/>
              </a:rPr>
              <a:t>Distribution of seats per category on top streets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478636B6-2934-F939-A6DA-756953898B6A}"/>
              </a:ext>
            </a:extLst>
          </p:cNvPr>
          <p:cNvSpPr>
            <a:spLocks noGrp="1"/>
          </p:cNvSpPr>
          <p:nvPr>
            <p:ph type="body" sz="half" idx="2"/>
          </p:nvPr>
        </p:nvSpPr>
        <p:spPr>
          <a:xfrm>
            <a:off x="630936" y="2807208"/>
            <a:ext cx="3429000" cy="3410712"/>
          </a:xfrm>
        </p:spPr>
        <p:txBody>
          <a:bodyPr vert="horz" lIns="91440" tIns="45720" rIns="91440" bIns="45720" rtlCol="0" anchor="t">
            <a:noAutofit/>
          </a:bodyPr>
          <a:lstStyle/>
          <a:p>
            <a:r>
              <a:rPr lang="en-US" sz="1500" b="0" i="0" dirty="0">
                <a:solidFill>
                  <a:srgbClr val="000000"/>
                </a:solidFill>
                <a:effectLst/>
                <a:latin typeface="Helvetica Neue"/>
              </a:rPr>
              <a:t>For the most popular streets there is almost no difference for the seating distribution between chain and non-chain entities for Restaurants. </a:t>
            </a:r>
          </a:p>
          <a:p>
            <a:r>
              <a:rPr lang="en-US" sz="1500" b="0" i="0" dirty="0">
                <a:solidFill>
                  <a:srgbClr val="000000"/>
                </a:solidFill>
                <a:effectLst/>
                <a:latin typeface="Helvetica Neue"/>
              </a:rPr>
              <a:t>Non-chain Fast Food and Cafe entities are visually smaller and less presented than chain members. </a:t>
            </a:r>
          </a:p>
          <a:p>
            <a:r>
              <a:rPr lang="en-US" sz="1500" b="0" i="0" dirty="0">
                <a:solidFill>
                  <a:srgbClr val="000000"/>
                </a:solidFill>
                <a:effectLst/>
                <a:latin typeface="Helvetica Neue"/>
              </a:rPr>
              <a:t>The situation is completely different for Pizzerias: independent entities are bigger and are much more present on top streets. This is generally true also and for the Bars, although they are also limited by 49 seats for 75% of distribution for both chain and non-chain establishments.</a:t>
            </a:r>
            <a:endParaRPr lang="en-US" sz="1500" dirty="0"/>
          </a:p>
        </p:txBody>
      </p:sp>
      <p:pic>
        <p:nvPicPr>
          <p:cNvPr id="5" name="Content Placeholder 4" descr="Chart, box and whisker chart&#10;&#10;Description automatically generated">
            <a:extLst>
              <a:ext uri="{FF2B5EF4-FFF2-40B4-BE49-F238E27FC236}">
                <a16:creationId xmlns:a16="http://schemas.microsoft.com/office/drawing/2014/main" id="{D5DAE86F-E22E-8C82-7551-9C515C854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202550"/>
            <a:ext cx="6903720" cy="4452899"/>
          </a:xfrm>
          <a:prstGeom prst="rect">
            <a:avLst/>
          </a:prstGeom>
        </p:spPr>
      </p:pic>
      <p:sp>
        <p:nvSpPr>
          <p:cNvPr id="7" name="Footer Placeholder 6">
            <a:extLst>
              <a:ext uri="{FF2B5EF4-FFF2-40B4-BE49-F238E27FC236}">
                <a16:creationId xmlns:a16="http://schemas.microsoft.com/office/drawing/2014/main" id="{0F74D5C0-95B6-1A08-E5DC-D4620ACCF8DF}"/>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6460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F1081-93E8-6704-E461-73600FAB0FDC}"/>
              </a:ext>
            </a:extLst>
          </p:cNvPr>
          <p:cNvSpPr>
            <a:spLocks noGrp="1"/>
          </p:cNvSpPr>
          <p:nvPr>
            <p:ph type="title"/>
          </p:nvPr>
        </p:nvSpPr>
        <p:spPr>
          <a:xfrm>
            <a:off x="630936" y="639520"/>
            <a:ext cx="3429000" cy="1527608"/>
          </a:xfrm>
        </p:spPr>
        <p:txBody>
          <a:bodyPr anchor="b">
            <a:noAutofit/>
          </a:bodyPr>
          <a:lstStyle/>
          <a:p>
            <a:pPr algn="ctr"/>
            <a:r>
              <a:rPr kumimoji="0" lang="en-US" sz="3600" b="1" i="0" u="none" strike="noStrike" kern="1200" cap="none" spc="0" normalizeH="0" baseline="0" noProof="0" dirty="0">
                <a:ln>
                  <a:noFill/>
                </a:ln>
                <a:solidFill>
                  <a:prstClr val="black"/>
                </a:solidFill>
                <a:effectLst/>
                <a:uLnTx/>
                <a:uFillTx/>
                <a:ea typeface="+mj-ea"/>
                <a:cs typeface="+mj-cs"/>
              </a:rPr>
              <a:t>Looking for the best location for independent Cafe</a:t>
            </a:r>
            <a:endParaRPr lang="ru-RU" sz="3600" dirty="0"/>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4B6A3A2-3922-11C6-540C-470AE101D277}"/>
              </a:ext>
            </a:extLst>
          </p:cNvPr>
          <p:cNvSpPr>
            <a:spLocks noGrp="1"/>
          </p:cNvSpPr>
          <p:nvPr>
            <p:ph idx="1"/>
          </p:nvPr>
        </p:nvSpPr>
        <p:spPr>
          <a:xfrm>
            <a:off x="630936" y="2807208"/>
            <a:ext cx="3429000" cy="3410712"/>
          </a:xfrm>
        </p:spPr>
        <p:txBody>
          <a:bodyPr anchor="t">
            <a:normAutofit/>
          </a:bodyPr>
          <a:lstStyle/>
          <a:p>
            <a:pPr marL="0" indent="0">
              <a:buNone/>
            </a:pPr>
            <a:r>
              <a:rPr lang="en-US" sz="1700" dirty="0">
                <a:latin typeface="Helvetica Neue"/>
              </a:rPr>
              <a:t>Independent Cafes are relatively smaller on the top streets (green line on the graph indicates median) than chain-members.</a:t>
            </a:r>
          </a:p>
          <a:p>
            <a:pPr marL="0" indent="0">
              <a:buNone/>
            </a:pPr>
            <a:r>
              <a:rPr lang="en-US" sz="1700" dirty="0">
                <a:latin typeface="Helvetica Neue"/>
              </a:rPr>
              <a:t>There</a:t>
            </a:r>
            <a:r>
              <a:rPr lang="ru-RU" sz="1700" dirty="0">
                <a:latin typeface="Helvetica Neue"/>
              </a:rPr>
              <a:t> </a:t>
            </a:r>
            <a:r>
              <a:rPr lang="en-US" sz="1700" dirty="0">
                <a:latin typeface="Helvetica Neue"/>
              </a:rPr>
              <a:t>are two streets with  no independent Cafes at all: Central street and Westwood Blvd. </a:t>
            </a:r>
          </a:p>
          <a:p>
            <a:pPr marL="0" indent="0">
              <a:buNone/>
            </a:pPr>
            <a:r>
              <a:rPr lang="en-US" sz="1700" dirty="0">
                <a:latin typeface="Helvetica Neue"/>
              </a:rPr>
              <a:t>Streets with the lowest level of independent Café presence seems to be the most preferrable locations. </a:t>
            </a:r>
          </a:p>
        </p:txBody>
      </p:sp>
      <p:pic>
        <p:nvPicPr>
          <p:cNvPr id="5" name="Content Placeholder 4" descr="Chart, histogram&#10;&#10;Description automatically generated">
            <a:extLst>
              <a:ext uri="{FF2B5EF4-FFF2-40B4-BE49-F238E27FC236}">
                <a16:creationId xmlns:a16="http://schemas.microsoft.com/office/drawing/2014/main" id="{51BD7CAF-E814-B9C0-8FB4-20677C028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92403"/>
            <a:ext cx="6903720" cy="4073194"/>
          </a:xfrm>
          <a:prstGeom prst="rect">
            <a:avLst/>
          </a:prstGeom>
        </p:spPr>
      </p:pic>
      <p:sp>
        <p:nvSpPr>
          <p:cNvPr id="6" name="Footer Placeholder 5">
            <a:extLst>
              <a:ext uri="{FF2B5EF4-FFF2-40B4-BE49-F238E27FC236}">
                <a16:creationId xmlns:a16="http://schemas.microsoft.com/office/drawing/2014/main" id="{47E02483-7087-06CF-C995-DF685224A19E}"/>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168564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43CED-1120-4129-2120-AB20382A66A0}"/>
              </a:ext>
            </a:extLst>
          </p:cNvPr>
          <p:cNvSpPr>
            <a:spLocks noGrp="1"/>
          </p:cNvSpPr>
          <p:nvPr>
            <p:ph type="title"/>
          </p:nvPr>
        </p:nvSpPr>
        <p:spPr>
          <a:xfrm>
            <a:off x="630936" y="639520"/>
            <a:ext cx="3429000" cy="1719072"/>
          </a:xfrm>
        </p:spPr>
        <p:txBody>
          <a:bodyPr anchor="b">
            <a:noAutofit/>
          </a:bodyPr>
          <a:lstStyle/>
          <a:p>
            <a:pPr algn="ctr"/>
            <a:r>
              <a:rPr kumimoji="0" lang="en-US" sz="3600" b="1" i="0" u="none" strike="noStrike" kern="1200" cap="none" spc="0" normalizeH="0" baseline="0" noProof="0" dirty="0">
                <a:ln>
                  <a:noFill/>
                </a:ln>
                <a:solidFill>
                  <a:prstClr val="black"/>
                </a:solidFill>
                <a:effectLst/>
                <a:uLnTx/>
                <a:uFillTx/>
                <a:ea typeface="+mj-ea"/>
                <a:cs typeface="+mj-cs"/>
              </a:rPr>
              <a:t>Looking for the best location for chain Cafe</a:t>
            </a:r>
            <a:endParaRPr lang="ru-RU" sz="3600" b="1" dirty="0"/>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9FE543D-CAB0-D3D3-B08E-05D7E4CCE5AF}"/>
              </a:ext>
            </a:extLst>
          </p:cNvPr>
          <p:cNvSpPr>
            <a:spLocks noGrp="1"/>
          </p:cNvSpPr>
          <p:nvPr>
            <p:ph idx="1"/>
          </p:nvPr>
        </p:nvSpPr>
        <p:spPr>
          <a:xfrm>
            <a:off x="630936" y="2807208"/>
            <a:ext cx="3429000" cy="3410712"/>
          </a:xfrm>
        </p:spPr>
        <p:txBody>
          <a:bodyPr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700" dirty="0">
                <a:solidFill>
                  <a:prstClr val="black"/>
                </a:solidFill>
                <a:latin typeface="Helvetica Neue"/>
              </a:rPr>
              <a:t>Chain</a:t>
            </a:r>
            <a:r>
              <a:rPr kumimoji="0" lang="en-US" sz="1700" b="0" i="0" u="none" strike="noStrike" kern="1200" cap="none" spc="0" normalizeH="0" baseline="0" noProof="0" dirty="0">
                <a:ln>
                  <a:noFill/>
                </a:ln>
                <a:solidFill>
                  <a:prstClr val="black"/>
                </a:solidFill>
                <a:effectLst/>
                <a:uLnTx/>
                <a:uFillTx/>
                <a:latin typeface="Helvetica Neue"/>
              </a:rPr>
              <a:t> Cafes are relatively bigger on the top streets (red line on the graph indicates median) than non-chain ones.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prstClr val="black"/>
                </a:solidFill>
                <a:effectLst/>
                <a:uLnTx/>
                <a:uFillTx/>
                <a:latin typeface="Helvetica Neue"/>
              </a:rPr>
              <a:t>There</a:t>
            </a:r>
            <a:r>
              <a:rPr kumimoji="0" lang="ru-RU" sz="1700" b="0" i="0" u="none" strike="noStrike" kern="1200" cap="none" spc="0" normalizeH="0" baseline="0" noProof="0" dirty="0">
                <a:ln>
                  <a:noFill/>
                </a:ln>
                <a:solidFill>
                  <a:prstClr val="black"/>
                </a:solidFill>
                <a:effectLst/>
                <a:uLnTx/>
                <a:uFillTx/>
                <a:latin typeface="Helvetica Neue"/>
              </a:rPr>
              <a:t> </a:t>
            </a:r>
            <a:r>
              <a:rPr kumimoji="0" lang="en-US" sz="1700" b="0" i="0" u="none" strike="noStrike" kern="1200" cap="none" spc="0" normalizeH="0" baseline="0" noProof="0" dirty="0">
                <a:ln>
                  <a:noFill/>
                </a:ln>
                <a:solidFill>
                  <a:prstClr val="black"/>
                </a:solidFill>
                <a:effectLst/>
                <a:uLnTx/>
                <a:uFillTx/>
                <a:latin typeface="Helvetica Neue"/>
              </a:rPr>
              <a:t>is one street with no chain Cafe at all which is 1</a:t>
            </a:r>
            <a:r>
              <a:rPr kumimoji="0" lang="en-US" sz="1700" b="0" i="0" u="none" strike="noStrike" kern="1200" cap="none" spc="0" normalizeH="0" baseline="30000" noProof="0" dirty="0">
                <a:ln>
                  <a:noFill/>
                </a:ln>
                <a:solidFill>
                  <a:prstClr val="black"/>
                </a:solidFill>
                <a:effectLst/>
                <a:uLnTx/>
                <a:uFillTx/>
                <a:latin typeface="Helvetica Neue"/>
              </a:rPr>
              <a:t>st</a:t>
            </a:r>
            <a:r>
              <a:rPr kumimoji="0" lang="en-US" sz="1700" b="0" i="0" u="none" strike="noStrike" kern="1200" cap="none" spc="0" normalizeH="0" baseline="0" noProof="0" dirty="0">
                <a:ln>
                  <a:noFill/>
                </a:ln>
                <a:solidFill>
                  <a:prstClr val="black"/>
                </a:solidFill>
                <a:effectLst/>
                <a:uLnTx/>
                <a:uFillTx/>
                <a:latin typeface="Helvetica Neue"/>
              </a:rPr>
              <a:t> street</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indent="0">
              <a:buNone/>
              <a:defRPr/>
            </a:pPr>
            <a:r>
              <a:rPr lang="en-US" sz="1700" dirty="0">
                <a:latin typeface="Helvetica Neue"/>
              </a:rPr>
              <a:t>Streets with the lowest level of chain Café presence seems to be the most preferrable locations.</a:t>
            </a:r>
            <a:r>
              <a:rPr lang="en-US" sz="2400" dirty="0">
                <a:latin typeface="Helvetica Neue"/>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200" dirty="0"/>
          </a:p>
        </p:txBody>
      </p:sp>
      <p:pic>
        <p:nvPicPr>
          <p:cNvPr id="5" name="Content Placeholder 4" descr="Chart&#10;&#10;Description automatically generated">
            <a:extLst>
              <a:ext uri="{FF2B5EF4-FFF2-40B4-BE49-F238E27FC236}">
                <a16:creationId xmlns:a16="http://schemas.microsoft.com/office/drawing/2014/main" id="{281E9338-F9A7-0540-F7BA-A4BC65D64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75143"/>
            <a:ext cx="6903720" cy="4107713"/>
          </a:xfrm>
          <a:prstGeom prst="rect">
            <a:avLst/>
          </a:prstGeom>
        </p:spPr>
      </p:pic>
      <p:sp>
        <p:nvSpPr>
          <p:cNvPr id="6" name="Footer Placeholder 5">
            <a:extLst>
              <a:ext uri="{FF2B5EF4-FFF2-40B4-BE49-F238E27FC236}">
                <a16:creationId xmlns:a16="http://schemas.microsoft.com/office/drawing/2014/main" id="{5BA4181B-0DE3-2A82-81AC-443F0021258C}"/>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206449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2A13-488E-6DAD-E0AF-4DB14F566B10}"/>
              </a:ext>
            </a:extLst>
          </p:cNvPr>
          <p:cNvSpPr>
            <a:spLocks noGrp="1"/>
          </p:cNvSpPr>
          <p:nvPr>
            <p:ph type="title"/>
          </p:nvPr>
        </p:nvSpPr>
        <p:spPr/>
        <p:txBody>
          <a:bodyPr/>
          <a:lstStyle/>
          <a:p>
            <a:pPr algn="ctr"/>
            <a:r>
              <a:rPr lang="en-US" b="1" dirty="0"/>
              <a:t>General Conclusion</a:t>
            </a:r>
            <a:br>
              <a:rPr lang="ru-RU" b="1" dirty="0"/>
            </a:br>
            <a:endParaRPr lang="ru-RU" b="1" dirty="0"/>
          </a:p>
        </p:txBody>
      </p:sp>
      <p:sp>
        <p:nvSpPr>
          <p:cNvPr id="3" name="Content Placeholder 2">
            <a:extLst>
              <a:ext uri="{FF2B5EF4-FFF2-40B4-BE49-F238E27FC236}">
                <a16:creationId xmlns:a16="http://schemas.microsoft.com/office/drawing/2014/main" id="{6B6E6D5C-B12E-EB1B-7087-A892B11C17C5}"/>
              </a:ext>
            </a:extLst>
          </p:cNvPr>
          <p:cNvSpPr>
            <a:spLocks noGrp="1"/>
          </p:cNvSpPr>
          <p:nvPr>
            <p:ph idx="1"/>
          </p:nvPr>
        </p:nvSpPr>
        <p:spPr/>
        <p:txBody>
          <a:bodyPr>
            <a:normAutofit fontScale="92500" lnSpcReduction="10000"/>
          </a:bodyPr>
          <a:lstStyle/>
          <a:p>
            <a:pPr marL="0" indent="0" algn="just">
              <a:buNone/>
            </a:pPr>
            <a:r>
              <a:rPr lang="en-US" dirty="0">
                <a:solidFill>
                  <a:srgbClr val="000000"/>
                </a:solidFill>
                <a:latin typeface="Helvetica Neue"/>
              </a:rPr>
              <a:t>B</a:t>
            </a:r>
            <a:r>
              <a:rPr lang="en-US" b="0" i="0" dirty="0">
                <a:solidFill>
                  <a:srgbClr val="000000"/>
                </a:solidFill>
                <a:effectLst/>
                <a:latin typeface="Helvetica Neue"/>
              </a:rPr>
              <a:t>ased on the analyses of seating capacity between different categories and chains we can assume the following locations on the streets with high restaurant visitors traffic and below average (or even 0) number of the same type entities for the new innovative robot-run Café: </a:t>
            </a:r>
          </a:p>
          <a:p>
            <a:pPr algn="just"/>
            <a:r>
              <a:rPr lang="en-US" b="0" i="0" dirty="0">
                <a:solidFill>
                  <a:srgbClr val="000000"/>
                </a:solidFill>
                <a:effectLst/>
                <a:latin typeface="Helvetica Neue"/>
              </a:rPr>
              <a:t>1</a:t>
            </a:r>
            <a:r>
              <a:rPr lang="en-US" b="0" i="0" baseline="30000" dirty="0">
                <a:solidFill>
                  <a:srgbClr val="000000"/>
                </a:solidFill>
                <a:effectLst/>
                <a:latin typeface="Helvetica Neue"/>
              </a:rPr>
              <a:t>st</a:t>
            </a:r>
            <a:r>
              <a:rPr lang="en-US" b="0" i="0" dirty="0">
                <a:solidFill>
                  <a:srgbClr val="000000"/>
                </a:solidFill>
                <a:effectLst/>
                <a:latin typeface="Helvetica Neue"/>
              </a:rPr>
              <a:t> street, 6</a:t>
            </a:r>
            <a:r>
              <a:rPr lang="en-US" b="0" i="0" baseline="30000" dirty="0">
                <a:solidFill>
                  <a:srgbClr val="000000"/>
                </a:solidFill>
                <a:effectLst/>
                <a:latin typeface="Helvetica Neue"/>
              </a:rPr>
              <a:t>th</a:t>
            </a:r>
            <a:r>
              <a:rPr lang="en-US" b="0" i="0" dirty="0">
                <a:solidFill>
                  <a:srgbClr val="000000"/>
                </a:solidFill>
                <a:effectLst/>
                <a:latin typeface="Helvetica Neue"/>
              </a:rPr>
              <a:t> street, 8</a:t>
            </a:r>
            <a:r>
              <a:rPr lang="en-US" b="0" i="0" baseline="30000" dirty="0">
                <a:solidFill>
                  <a:srgbClr val="000000"/>
                </a:solidFill>
                <a:effectLst/>
                <a:latin typeface="Helvetica Neue"/>
              </a:rPr>
              <a:t>th</a:t>
            </a:r>
            <a:r>
              <a:rPr lang="en-US" b="0" i="0" dirty="0">
                <a:solidFill>
                  <a:srgbClr val="000000"/>
                </a:solidFill>
                <a:effectLst/>
                <a:latin typeface="Helvetica Neue"/>
              </a:rPr>
              <a:t> streets and Broadway as locations for chain-member establishment;</a:t>
            </a:r>
          </a:p>
          <a:p>
            <a:pPr algn="just"/>
            <a:r>
              <a:rPr lang="en-US" b="0" i="0" dirty="0">
                <a:solidFill>
                  <a:srgbClr val="000000"/>
                </a:solidFill>
                <a:effectLst/>
                <a:latin typeface="Helvetica Neue"/>
              </a:rPr>
              <a:t>Central street, Westwood Boulevard, 8</a:t>
            </a:r>
            <a:r>
              <a:rPr lang="en-US" b="0" i="0" baseline="30000" dirty="0">
                <a:solidFill>
                  <a:srgbClr val="000000"/>
                </a:solidFill>
                <a:effectLst/>
                <a:latin typeface="Helvetica Neue"/>
              </a:rPr>
              <a:t>th</a:t>
            </a:r>
            <a:r>
              <a:rPr lang="en-US" b="0" i="0" dirty="0">
                <a:solidFill>
                  <a:srgbClr val="000000"/>
                </a:solidFill>
                <a:effectLst/>
                <a:latin typeface="Helvetica Neue"/>
              </a:rPr>
              <a:t> street, Whistler streets or Wilshire Boulevard as locations for the independent establishments. </a:t>
            </a:r>
          </a:p>
          <a:p>
            <a:pPr marL="0" indent="0" algn="just">
              <a:buNone/>
            </a:pPr>
            <a:r>
              <a:rPr lang="en-US" b="0" i="0" dirty="0">
                <a:solidFill>
                  <a:srgbClr val="000000"/>
                </a:solidFill>
                <a:effectLst/>
                <a:latin typeface="Helvetica Neue"/>
              </a:rPr>
              <a:t>If and when the novelty of robot waiters wears off this locations would have been likely generating good level of traffic and revenue.</a:t>
            </a:r>
            <a:endParaRPr lang="ru-RU" dirty="0"/>
          </a:p>
        </p:txBody>
      </p:sp>
    </p:spTree>
    <p:extLst>
      <p:ext uri="{BB962C8B-B14F-4D97-AF65-F5344CB8AC3E}">
        <p14:creationId xmlns:p14="http://schemas.microsoft.com/office/powerpoint/2010/main" val="142112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47432-9975-6FD6-B0D6-6C4CBA062D8A}"/>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gn="ctr"/>
            <a:r>
              <a:rPr lang="en-US" sz="4200" b="1" dirty="0"/>
              <a:t>Restaurants dominate the market</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3A4B64B6-E962-F33E-3EAC-83F457EF33E4}"/>
              </a:ext>
            </a:extLst>
          </p:cNvPr>
          <p:cNvSpPr>
            <a:spLocks noGrp="1"/>
          </p:cNvSpPr>
          <p:nvPr>
            <p:ph type="body" sz="half" idx="2"/>
          </p:nvPr>
        </p:nvSpPr>
        <p:spPr>
          <a:xfrm>
            <a:off x="640080" y="2872899"/>
            <a:ext cx="4243589" cy="3320668"/>
          </a:xfrm>
        </p:spPr>
        <p:txBody>
          <a:bodyPr vert="horz" lIns="91440" tIns="45720" rIns="91440" bIns="45720" rtlCol="0">
            <a:normAutofit/>
          </a:bodyPr>
          <a:lstStyle/>
          <a:p>
            <a:pPr marL="180000">
              <a:lnSpc>
                <a:spcPct val="150000"/>
              </a:lnSpc>
            </a:pPr>
            <a:r>
              <a:rPr lang="en-US" sz="1700" i="0" dirty="0">
                <a:solidFill>
                  <a:srgbClr val="000000"/>
                </a:solidFill>
                <a:effectLst/>
                <a:latin typeface="Helvetica Neue"/>
              </a:rPr>
              <a:t>We can see that 3/4 of the market in Los Angeles is occupied by Restaurants, and a bit more than  1/10 - by Fast Food establishments. Cafes got the 3d place with 5%, while Pizzerias, Bars and </a:t>
            </a:r>
            <a:r>
              <a:rPr lang="en-US" sz="1700" i="0" dirty="0" err="1">
                <a:solidFill>
                  <a:srgbClr val="000000"/>
                </a:solidFill>
                <a:effectLst/>
                <a:latin typeface="Helvetica Neue"/>
              </a:rPr>
              <a:t>Backeries</a:t>
            </a:r>
            <a:r>
              <a:rPr lang="en-US" sz="1700" i="0" dirty="0">
                <a:solidFill>
                  <a:srgbClr val="000000"/>
                </a:solidFill>
                <a:effectLst/>
                <a:latin typeface="Helvetica Neue"/>
              </a:rPr>
              <a:t> holds around 3% of the market each.</a:t>
            </a:r>
            <a:endParaRPr lang="en-US" sz="1700" dirty="0"/>
          </a:p>
        </p:txBody>
      </p:sp>
      <p:pic>
        <p:nvPicPr>
          <p:cNvPr id="8" name="Picture 7" descr="Chart&#10;&#10;Description automatically generated">
            <a:extLst>
              <a:ext uri="{FF2B5EF4-FFF2-40B4-BE49-F238E27FC236}">
                <a16:creationId xmlns:a16="http://schemas.microsoft.com/office/drawing/2014/main" id="{E8C856DF-444F-6745-A25A-7C092E4E5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782" y="700082"/>
            <a:ext cx="5874529" cy="5934913"/>
          </a:xfrm>
          <a:prstGeom prst="rect">
            <a:avLst/>
          </a:prstGeom>
        </p:spPr>
      </p:pic>
      <p:sp>
        <p:nvSpPr>
          <p:cNvPr id="14" name="Footer Placeholder 13">
            <a:extLst>
              <a:ext uri="{FF2B5EF4-FFF2-40B4-BE49-F238E27FC236}">
                <a16:creationId xmlns:a16="http://schemas.microsoft.com/office/drawing/2014/main" id="{D3B2EE1D-74A4-6EFD-A68C-BC3F7C6EE973}"/>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363007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F5DE8-E720-74C6-8B46-40335091AAC4}"/>
              </a:ext>
            </a:extLst>
          </p:cNvPr>
          <p:cNvSpPr>
            <a:spLocks noGrp="1"/>
          </p:cNvSpPr>
          <p:nvPr>
            <p:ph type="title"/>
          </p:nvPr>
        </p:nvSpPr>
        <p:spPr>
          <a:xfrm>
            <a:off x="630936" y="448056"/>
            <a:ext cx="3429000" cy="1719072"/>
          </a:xfrm>
        </p:spPr>
        <p:txBody>
          <a:bodyPr vert="horz" lIns="91440" tIns="45720" rIns="91440" bIns="45720" rtlCol="0" anchor="b">
            <a:normAutofit fontScale="90000"/>
          </a:bodyPr>
          <a:lstStyle/>
          <a:p>
            <a:pPr algn="ctr"/>
            <a:r>
              <a:rPr lang="en-US" sz="3800" b="1" kern="1200" dirty="0">
                <a:solidFill>
                  <a:schemeClr val="tx1"/>
                </a:solidFill>
                <a:latin typeface="+mj-lt"/>
                <a:ea typeface="+mj-ea"/>
                <a:cs typeface="+mj-cs"/>
              </a:rPr>
              <a:t>What is the average size of the establishment</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136665E0-0B81-7D7F-5575-63F0A700734D}"/>
              </a:ext>
            </a:extLst>
          </p:cNvPr>
          <p:cNvSpPr>
            <a:spLocks noGrp="1"/>
          </p:cNvSpPr>
          <p:nvPr>
            <p:ph type="body" sz="half" idx="2"/>
          </p:nvPr>
        </p:nvSpPr>
        <p:spPr>
          <a:xfrm>
            <a:off x="630936" y="2807208"/>
            <a:ext cx="3429000" cy="3410712"/>
          </a:xfrm>
        </p:spPr>
        <p:txBody>
          <a:bodyPr vert="horz" lIns="91440" tIns="45720" rIns="91440" bIns="45720" rtlCol="0" anchor="t">
            <a:normAutofit fontScale="92500"/>
          </a:bodyPr>
          <a:lstStyle/>
          <a:p>
            <a:r>
              <a:rPr lang="en-US" sz="2200" dirty="0"/>
              <a:t>The leader in total number of establishments is also a leader in the average venue size:</a:t>
            </a:r>
          </a:p>
          <a:p>
            <a:pPr marL="342900" indent="-342900">
              <a:buFont typeface="Arial" panose="020B0604020202020204" pitchFamily="34" charset="0"/>
              <a:buChar char="•"/>
            </a:pPr>
            <a:r>
              <a:rPr lang="en-US" sz="2200" dirty="0"/>
              <a:t>Restaurants  - 48 seats</a:t>
            </a:r>
          </a:p>
          <a:p>
            <a:pPr marL="342900" indent="-342900">
              <a:buFont typeface="Arial" panose="020B0604020202020204" pitchFamily="34" charset="0"/>
              <a:buChar char="•"/>
            </a:pPr>
            <a:r>
              <a:rPr lang="en-US" sz="2200" dirty="0"/>
              <a:t>Bars  - 45 seats </a:t>
            </a:r>
          </a:p>
          <a:p>
            <a:pPr marL="342900" indent="-342900">
              <a:buFont typeface="Arial" panose="020B0604020202020204" pitchFamily="34" charset="0"/>
              <a:buChar char="•"/>
            </a:pPr>
            <a:r>
              <a:rPr lang="en-US" sz="2200" dirty="0"/>
              <a:t>Fast Food  - 32 seats</a:t>
            </a:r>
          </a:p>
          <a:p>
            <a:pPr marL="342900" indent="-342900">
              <a:buFont typeface="Arial" panose="020B0604020202020204" pitchFamily="34" charset="0"/>
              <a:buChar char="•"/>
            </a:pPr>
            <a:r>
              <a:rPr lang="en-US" sz="2200" dirty="0"/>
              <a:t>Pizza  - 28 seats</a:t>
            </a:r>
          </a:p>
          <a:p>
            <a:pPr marL="342900" indent="-342900">
              <a:buFont typeface="Arial" panose="020B0604020202020204" pitchFamily="34" charset="0"/>
              <a:buChar char="•"/>
            </a:pPr>
            <a:r>
              <a:rPr lang="en-US" sz="2200" dirty="0"/>
              <a:t>Cafe  - 25 seats</a:t>
            </a:r>
          </a:p>
          <a:p>
            <a:pPr marL="342900" indent="-342900">
              <a:buFont typeface="Arial" panose="020B0604020202020204" pitchFamily="34" charset="0"/>
              <a:buChar char="•"/>
            </a:pPr>
            <a:r>
              <a:rPr lang="en-US" sz="2200" dirty="0"/>
              <a:t>Bakery – 22 seats.</a:t>
            </a:r>
          </a:p>
        </p:txBody>
      </p:sp>
      <p:pic>
        <p:nvPicPr>
          <p:cNvPr id="5" name="Content Placeholder 4" descr="Chart, bar chart&#10;&#10;Description automatically generated">
            <a:extLst>
              <a:ext uri="{FF2B5EF4-FFF2-40B4-BE49-F238E27FC236}">
                <a16:creationId xmlns:a16="http://schemas.microsoft.com/office/drawing/2014/main" id="{6C5362EB-5DF5-140B-BF52-42B069542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6011" y="640080"/>
            <a:ext cx="6720290" cy="5577840"/>
          </a:xfrm>
          <a:prstGeom prst="rect">
            <a:avLst/>
          </a:prstGeom>
        </p:spPr>
      </p:pic>
      <p:sp>
        <p:nvSpPr>
          <p:cNvPr id="7" name="Footer Placeholder 6">
            <a:extLst>
              <a:ext uri="{FF2B5EF4-FFF2-40B4-BE49-F238E27FC236}">
                <a16:creationId xmlns:a16="http://schemas.microsoft.com/office/drawing/2014/main" id="{4C968788-7614-7103-AE59-65DE23CE8695}"/>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350351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28A605-16A8-3F82-8326-105B932925DE}"/>
              </a:ext>
            </a:extLst>
          </p:cNvPr>
          <p:cNvSpPr>
            <a:spLocks noGrp="1"/>
          </p:cNvSpPr>
          <p:nvPr>
            <p:ph type="title"/>
          </p:nvPr>
        </p:nvSpPr>
        <p:spPr>
          <a:xfrm>
            <a:off x="630936" y="639520"/>
            <a:ext cx="3429000" cy="1719072"/>
          </a:xfrm>
        </p:spPr>
        <p:txBody>
          <a:bodyPr vert="horz" lIns="91440" tIns="45720" rIns="91440" bIns="45720" rtlCol="0" anchor="b">
            <a:noAutofit/>
          </a:bodyPr>
          <a:lstStyle/>
          <a:p>
            <a:pPr algn="ctr"/>
            <a:r>
              <a:rPr lang="en-US" sz="4000" b="1" kern="1200" dirty="0">
                <a:solidFill>
                  <a:schemeClr val="tx1"/>
                </a:solidFill>
                <a:latin typeface="+mj-lt"/>
                <a:ea typeface="+mj-ea"/>
                <a:cs typeface="+mj-cs"/>
              </a:rPr>
              <a:t>What is typically a chain?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862BFD5-6133-3590-0F60-1DA9EF63E762}"/>
              </a:ext>
            </a:extLst>
          </p:cNvPr>
          <p:cNvSpPr>
            <a:spLocks noGrp="1"/>
          </p:cNvSpPr>
          <p:nvPr>
            <p:ph type="body" sz="half" idx="2"/>
          </p:nvPr>
        </p:nvSpPr>
        <p:spPr>
          <a:xfrm>
            <a:off x="630936" y="2807208"/>
            <a:ext cx="3429000" cy="3410712"/>
          </a:xfrm>
        </p:spPr>
        <p:txBody>
          <a:bodyPr vert="horz" lIns="91440" tIns="45720" rIns="91440" bIns="45720" rtlCol="0" anchor="t">
            <a:noAutofit/>
          </a:bodyPr>
          <a:lstStyle/>
          <a:p>
            <a:r>
              <a:rPr lang="en-US" b="1" i="0" dirty="0">
                <a:solidFill>
                  <a:srgbClr val="000000"/>
                </a:solidFill>
                <a:effectLst/>
                <a:latin typeface="Helvetica Neue"/>
              </a:rPr>
              <a:t>Overall 72% of all entities in LA do not belong to any chain.  </a:t>
            </a:r>
          </a:p>
          <a:p>
            <a:r>
              <a:rPr lang="en-US" b="1" i="0" dirty="0">
                <a:solidFill>
                  <a:srgbClr val="000000"/>
                </a:solidFill>
                <a:effectLst/>
                <a:latin typeface="Helvetica Neue"/>
              </a:rPr>
              <a:t>The Bakery is always a chain member. </a:t>
            </a:r>
          </a:p>
          <a:p>
            <a:r>
              <a:rPr lang="en-US" b="1" i="0" dirty="0">
                <a:solidFill>
                  <a:srgbClr val="000000"/>
                </a:solidFill>
                <a:effectLst/>
                <a:latin typeface="Helvetica Neue"/>
              </a:rPr>
              <a:t>Bars (73%) and Restaurants(68%) are independent entities a bit less, than 3/4 and over 2/3 cases respectively. </a:t>
            </a:r>
          </a:p>
          <a:p>
            <a:r>
              <a:rPr lang="en-US" b="1" i="0" dirty="0">
                <a:solidFill>
                  <a:srgbClr val="000000"/>
                </a:solidFill>
                <a:effectLst/>
                <a:latin typeface="Helvetica Neue"/>
              </a:rPr>
              <a:t>Pizzerias are approximately 50/50 chain vs</a:t>
            </a:r>
            <a:r>
              <a:rPr lang="ru-RU" b="1" i="0" dirty="0">
                <a:solidFill>
                  <a:srgbClr val="000000"/>
                </a:solidFill>
                <a:effectLst/>
                <a:latin typeface="Helvetica Neue"/>
              </a:rPr>
              <a:t> </a:t>
            </a:r>
            <a:r>
              <a:rPr lang="en-US" b="1" i="0" dirty="0">
                <a:solidFill>
                  <a:srgbClr val="000000"/>
                </a:solidFill>
                <a:effectLst/>
                <a:latin typeface="Helvetica Neue"/>
              </a:rPr>
              <a:t>non-chain. </a:t>
            </a:r>
          </a:p>
          <a:p>
            <a:r>
              <a:rPr lang="en-US" b="1" i="0" dirty="0">
                <a:solidFill>
                  <a:srgbClr val="000000"/>
                </a:solidFill>
                <a:effectLst/>
                <a:latin typeface="Helvetica Neue"/>
              </a:rPr>
              <a:t>Fast Food and Cafes are the chain members in most cases - 57% and 62% respectively.</a:t>
            </a:r>
            <a:endParaRPr lang="en-US" dirty="0"/>
          </a:p>
        </p:txBody>
      </p:sp>
      <p:pic>
        <p:nvPicPr>
          <p:cNvPr id="6" name="Content Placeholder 5" descr="Chart, bar chart">
            <a:extLst>
              <a:ext uri="{FF2B5EF4-FFF2-40B4-BE49-F238E27FC236}">
                <a16:creationId xmlns:a16="http://schemas.microsoft.com/office/drawing/2014/main" id="{4B3F7B05-6201-8DAC-9488-D7517369F3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634032"/>
            <a:ext cx="6903720" cy="3589935"/>
          </a:xfrm>
          <a:prstGeom prst="rect">
            <a:avLst/>
          </a:prstGeom>
        </p:spPr>
      </p:pic>
      <p:sp>
        <p:nvSpPr>
          <p:cNvPr id="7" name="Footer Placeholder 6">
            <a:extLst>
              <a:ext uri="{FF2B5EF4-FFF2-40B4-BE49-F238E27FC236}">
                <a16:creationId xmlns:a16="http://schemas.microsoft.com/office/drawing/2014/main" id="{F961509E-F5EE-D218-6505-2F96AC59D2EC}"/>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245099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63BBF-DFAC-71E1-61B7-BDDDD506D276}"/>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gn="ctr"/>
            <a:r>
              <a:rPr lang="en-US" sz="3800" b="1" kern="1200" dirty="0">
                <a:solidFill>
                  <a:schemeClr val="tx1"/>
                </a:solidFill>
                <a:latin typeface="+mj-lt"/>
                <a:ea typeface="+mj-ea"/>
                <a:cs typeface="+mj-cs"/>
              </a:rPr>
              <a:t>No clear leader . Let’s check by category</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CE241BA8-A17A-18A7-09CA-ADBE74955354}"/>
              </a:ext>
            </a:extLst>
          </p:cNvPr>
          <p:cNvSpPr>
            <a:spLocks noGrp="1"/>
          </p:cNvSpPr>
          <p:nvPr>
            <p:ph type="body" sz="half" idx="2"/>
          </p:nvPr>
        </p:nvSpPr>
        <p:spPr>
          <a:xfrm>
            <a:off x="630936" y="2807208"/>
            <a:ext cx="3429000" cy="3410712"/>
          </a:xfrm>
        </p:spPr>
        <p:txBody>
          <a:bodyPr vert="horz" lIns="91440" tIns="45720" rIns="91440" bIns="45720" rtlCol="0" anchor="t">
            <a:noAutofit/>
          </a:bodyPr>
          <a:lstStyle/>
          <a:p>
            <a:r>
              <a:rPr lang="en-US" i="0" dirty="0">
                <a:solidFill>
                  <a:srgbClr val="000000"/>
                </a:solidFill>
                <a:effectLst/>
                <a:latin typeface="Helvetica Neue"/>
              </a:rPr>
              <a:t>Based on the overall statistics and the graph we can't say that there is any significant difference between chain and non chain entities. There are 3 major benchmarks for number of seats: 30, 50 and 230 seats. More than 75% of both chain and non-chain establishments have less than 50 seats. There is also a big gap in number of establishments under and over 30 seats. This limits may be affected by local tax, sanitary and/or ecological limitations, imposed by local authorities.</a:t>
            </a:r>
            <a:endParaRPr lang="en-US" dirty="0"/>
          </a:p>
        </p:txBody>
      </p:sp>
      <p:pic>
        <p:nvPicPr>
          <p:cNvPr id="5" name="Content Placeholder 4" descr="Chart, box and whisker chart&#10;&#10;Description automatically generated">
            <a:extLst>
              <a:ext uri="{FF2B5EF4-FFF2-40B4-BE49-F238E27FC236}">
                <a16:creationId xmlns:a16="http://schemas.microsoft.com/office/drawing/2014/main" id="{F87EAE19-9732-2107-B2DB-CCCB85F9E1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599514"/>
            <a:ext cx="6903720" cy="3658971"/>
          </a:xfrm>
          <a:prstGeom prst="rect">
            <a:avLst/>
          </a:prstGeom>
        </p:spPr>
      </p:pic>
      <p:sp>
        <p:nvSpPr>
          <p:cNvPr id="7" name="Footer Placeholder 6">
            <a:extLst>
              <a:ext uri="{FF2B5EF4-FFF2-40B4-BE49-F238E27FC236}">
                <a16:creationId xmlns:a16="http://schemas.microsoft.com/office/drawing/2014/main" id="{E66D3EE0-AE45-5A64-358B-D5BB1A104691}"/>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97047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77959-CE17-804B-94B2-B66D460D5DC9}"/>
              </a:ext>
            </a:extLst>
          </p:cNvPr>
          <p:cNvSpPr>
            <a:spLocks noGrp="1"/>
          </p:cNvSpPr>
          <p:nvPr>
            <p:ph type="title"/>
          </p:nvPr>
        </p:nvSpPr>
        <p:spPr>
          <a:xfrm>
            <a:off x="630936" y="696874"/>
            <a:ext cx="3429000" cy="1470254"/>
          </a:xfrm>
        </p:spPr>
        <p:txBody>
          <a:bodyPr vert="horz" lIns="91440" tIns="45720" rIns="91440" bIns="45720" rtlCol="0" anchor="b">
            <a:normAutofit/>
          </a:bodyPr>
          <a:lstStyle/>
          <a:p>
            <a:pPr algn="ctr"/>
            <a:r>
              <a:rPr lang="en-US" sz="4000" b="1" kern="1200" dirty="0">
                <a:solidFill>
                  <a:schemeClr val="tx1"/>
                </a:solidFill>
                <a:latin typeface="+mj-lt"/>
                <a:ea typeface="+mj-ea"/>
                <a:cs typeface="+mj-cs"/>
              </a:rPr>
              <a:t>Restaurants and Bars on top</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2DC2BCA-663D-5F82-8281-B92C6A80D9B1}"/>
              </a:ext>
            </a:extLst>
          </p:cNvPr>
          <p:cNvSpPr>
            <a:spLocks noGrp="1"/>
          </p:cNvSpPr>
          <p:nvPr>
            <p:ph type="body" sz="half" idx="2"/>
          </p:nvPr>
        </p:nvSpPr>
        <p:spPr>
          <a:xfrm>
            <a:off x="630936" y="2807208"/>
            <a:ext cx="3429000" cy="3410712"/>
          </a:xfrm>
        </p:spPr>
        <p:txBody>
          <a:bodyPr vert="horz" lIns="91440" tIns="45720" rIns="91440" bIns="45720" rtlCol="0" anchor="t">
            <a:normAutofit fontScale="55000" lnSpcReduction="20000"/>
          </a:bodyPr>
          <a:lstStyle/>
          <a:p>
            <a:pPr algn="l"/>
            <a:r>
              <a:rPr lang="en-US" sz="3100" b="0" i="0" dirty="0">
                <a:solidFill>
                  <a:srgbClr val="000000"/>
                </a:solidFill>
                <a:effectLst/>
                <a:latin typeface="Helvetica Neue"/>
              </a:rPr>
              <a:t>Chain-members Cafe and Fast Food have more establishments with larger amount of seats than non-chain entities. The difference is much more seen for Fast Food chains.</a:t>
            </a:r>
          </a:p>
          <a:p>
            <a:pPr algn="l"/>
            <a:r>
              <a:rPr lang="en-US" sz="3100" b="0" i="0" dirty="0">
                <a:solidFill>
                  <a:srgbClr val="000000"/>
                </a:solidFill>
                <a:effectLst/>
                <a:latin typeface="Helvetica Neue"/>
              </a:rPr>
              <a:t>For Bars and Pizzerias the situation is vice versa: chains have relatively smaller amount of establishments with lower number of seats.</a:t>
            </a:r>
          </a:p>
          <a:p>
            <a:pPr algn="l"/>
            <a:r>
              <a:rPr lang="en-US" sz="3100" b="0" i="0" dirty="0">
                <a:solidFill>
                  <a:srgbClr val="000000"/>
                </a:solidFill>
                <a:effectLst/>
                <a:latin typeface="Helvetica Neue"/>
              </a:rPr>
              <a:t>Non-chain Restaurants have more entities with more seats, while the medians for both chain and non-chain establishments are approximately the same.</a:t>
            </a:r>
          </a:p>
          <a:p>
            <a:endParaRPr lang="en-US" sz="2200" dirty="0"/>
          </a:p>
        </p:txBody>
      </p:sp>
      <p:pic>
        <p:nvPicPr>
          <p:cNvPr id="10" name="Content Placeholder 9" descr="Chart, box and whisker chart&#10;&#10;Description automatically generated">
            <a:extLst>
              <a:ext uri="{FF2B5EF4-FFF2-40B4-BE49-F238E27FC236}">
                <a16:creationId xmlns:a16="http://schemas.microsoft.com/office/drawing/2014/main" id="{83E4DA95-F71F-252F-1AE3-498630C93F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7603" y="988437"/>
            <a:ext cx="6608925" cy="5024737"/>
          </a:xfrm>
        </p:spPr>
      </p:pic>
      <p:sp>
        <p:nvSpPr>
          <p:cNvPr id="17" name="Footer Placeholder 16">
            <a:extLst>
              <a:ext uri="{FF2B5EF4-FFF2-40B4-BE49-F238E27FC236}">
                <a16:creationId xmlns:a16="http://schemas.microsoft.com/office/drawing/2014/main" id="{619B3AF5-92CB-E778-B631-CED43CF67AFB}"/>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391131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7379-1AC5-D845-DF9F-7AA2090F8F54}"/>
              </a:ext>
            </a:extLst>
          </p:cNvPr>
          <p:cNvSpPr>
            <a:spLocks noGrp="1"/>
          </p:cNvSpPr>
          <p:nvPr>
            <p:ph type="title"/>
          </p:nvPr>
        </p:nvSpPr>
        <p:spPr/>
        <p:txBody>
          <a:bodyPr/>
          <a:lstStyle/>
          <a:p>
            <a:pPr algn="ctr"/>
            <a:r>
              <a:rPr lang="en-US" b="1" dirty="0"/>
              <a:t>Most known LA boulevards on top</a:t>
            </a:r>
            <a:endParaRPr lang="ru-RU" b="1" dirty="0"/>
          </a:p>
        </p:txBody>
      </p:sp>
      <p:pic>
        <p:nvPicPr>
          <p:cNvPr id="5" name="Content Placeholder 4" descr="Chart, bar chart">
            <a:extLst>
              <a:ext uri="{FF2B5EF4-FFF2-40B4-BE49-F238E27FC236}">
                <a16:creationId xmlns:a16="http://schemas.microsoft.com/office/drawing/2014/main" id="{B5895293-6B9F-92D6-2EE3-2B1B0D1A96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774" y="1710310"/>
            <a:ext cx="8202451" cy="4782565"/>
          </a:xfrm>
        </p:spPr>
      </p:pic>
      <p:sp>
        <p:nvSpPr>
          <p:cNvPr id="6" name="Footer Placeholder 5">
            <a:extLst>
              <a:ext uri="{FF2B5EF4-FFF2-40B4-BE49-F238E27FC236}">
                <a16:creationId xmlns:a16="http://schemas.microsoft.com/office/drawing/2014/main" id="{657322A1-3513-5602-4422-5F23CF3E1853}"/>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63168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DDE596-7EC7-10D2-E81C-7FA6AC38A4AD}"/>
              </a:ext>
            </a:extLst>
          </p:cNvPr>
          <p:cNvSpPr>
            <a:spLocks noGrp="1"/>
          </p:cNvSpPr>
          <p:nvPr>
            <p:ph type="title"/>
          </p:nvPr>
        </p:nvSpPr>
        <p:spPr>
          <a:xfrm>
            <a:off x="841247" y="978619"/>
            <a:ext cx="3410712" cy="1106424"/>
          </a:xfrm>
        </p:spPr>
        <p:txBody>
          <a:bodyPr>
            <a:noAutofit/>
          </a:bodyPr>
          <a:lstStyle/>
          <a:p>
            <a:pPr algn="ctr"/>
            <a:r>
              <a:rPr lang="en-US" sz="3800" b="1" dirty="0"/>
              <a:t>Most Popular Streets</a:t>
            </a:r>
            <a:endParaRPr lang="ru-RU" sz="3800" b="1" dirty="0"/>
          </a:p>
        </p:txBody>
      </p:sp>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18">
            <a:extLst>
              <a:ext uri="{FF2B5EF4-FFF2-40B4-BE49-F238E27FC236}">
                <a16:creationId xmlns:a16="http://schemas.microsoft.com/office/drawing/2014/main" id="{A93CE69E-6CE1-A8DE-3920-E7C6E5D22C4C}"/>
              </a:ext>
            </a:extLst>
          </p:cNvPr>
          <p:cNvSpPr>
            <a:spLocks noGrp="1"/>
          </p:cNvSpPr>
          <p:nvPr>
            <p:ph idx="1"/>
          </p:nvPr>
        </p:nvSpPr>
        <p:spPr>
          <a:xfrm>
            <a:off x="763571" y="2252870"/>
            <a:ext cx="3591613" cy="3560251"/>
          </a:xfrm>
        </p:spPr>
        <p:txBody>
          <a:bodyPr>
            <a:normAutofit/>
          </a:bodyPr>
          <a:lstStyle/>
          <a:p>
            <a:pPr marL="0" indent="0">
              <a:buNone/>
            </a:pPr>
            <a:r>
              <a:rPr lang="en-US" sz="1700" dirty="0">
                <a:latin typeface="Helvetica Neue"/>
              </a:rPr>
              <a:t>Five streets among  the most popular ones have the distribution of seating capacity which is not typical for LA: 3d quartile of the distribution for those streets much exceeds the limit of 50 (red horizontal line on the graph). </a:t>
            </a:r>
          </a:p>
          <a:p>
            <a:pPr marL="0" indent="0">
              <a:buNone/>
            </a:pPr>
            <a:r>
              <a:rPr lang="en-US" sz="1700" dirty="0">
                <a:latin typeface="Helvetica Neue"/>
              </a:rPr>
              <a:t>This means that Hollywood Blvd, World Way, Wilshire Blvd, Melrose Ave and 7</a:t>
            </a:r>
            <a:r>
              <a:rPr lang="en-US" sz="1700" baseline="30000" dirty="0">
                <a:latin typeface="Helvetica Neue"/>
              </a:rPr>
              <a:t>th</a:t>
            </a:r>
            <a:r>
              <a:rPr lang="en-US" sz="1700" dirty="0">
                <a:latin typeface="Helvetica Neue"/>
              </a:rPr>
              <a:t> street have more entities with larger size than other streets in the city.</a:t>
            </a:r>
          </a:p>
        </p:txBody>
      </p:sp>
      <p:pic>
        <p:nvPicPr>
          <p:cNvPr id="30" name="Picture 29" descr="Chart, histogram&#10;&#10;Description automatically generated">
            <a:extLst>
              <a:ext uri="{FF2B5EF4-FFF2-40B4-BE49-F238E27FC236}">
                <a16:creationId xmlns:a16="http://schemas.microsoft.com/office/drawing/2014/main" id="{C0BE5A85-2825-0B29-B93A-AB91C9D4A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30" y="702235"/>
            <a:ext cx="6750972" cy="5453530"/>
          </a:xfrm>
          <a:prstGeom prst="rect">
            <a:avLst/>
          </a:prstGeom>
        </p:spPr>
      </p:pic>
      <p:sp>
        <p:nvSpPr>
          <p:cNvPr id="31" name="Footer Placeholder 30">
            <a:extLst>
              <a:ext uri="{FF2B5EF4-FFF2-40B4-BE49-F238E27FC236}">
                <a16:creationId xmlns:a16="http://schemas.microsoft.com/office/drawing/2014/main" id="{2E5034C1-3175-73EA-26EE-B8015EBB50B9}"/>
              </a:ext>
            </a:extLst>
          </p:cNvPr>
          <p:cNvSpPr>
            <a:spLocks noGrp="1"/>
          </p:cNvSpPr>
          <p:nvPr>
            <p:ph type="ftr" sz="quarter" idx="11"/>
          </p:nvPr>
        </p:nvSpPr>
        <p:spPr/>
        <p:txBody>
          <a:bodyPr/>
          <a:lstStyle/>
          <a:p>
            <a:r>
              <a:rPr lang="en-US"/>
              <a:t>Source: Open-source data on restaurants in LA</a:t>
            </a:r>
            <a:endParaRPr lang="ru-RU"/>
          </a:p>
        </p:txBody>
      </p:sp>
    </p:spTree>
    <p:extLst>
      <p:ext uri="{BB962C8B-B14F-4D97-AF65-F5344CB8AC3E}">
        <p14:creationId xmlns:p14="http://schemas.microsoft.com/office/powerpoint/2010/main" val="4043247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876</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 Neue</vt:lpstr>
      <vt:lpstr>Office Theme</vt:lpstr>
      <vt:lpstr>Los Angeles Food Market Research</vt:lpstr>
      <vt:lpstr>General Conclusion </vt:lpstr>
      <vt:lpstr>Restaurants dominate the market</vt:lpstr>
      <vt:lpstr>What is the average size of the establishment</vt:lpstr>
      <vt:lpstr>What is typically a chain?</vt:lpstr>
      <vt:lpstr>No clear leader . Let’s check by category</vt:lpstr>
      <vt:lpstr>Restaurants and Bars on top</vt:lpstr>
      <vt:lpstr>Most known LA boulevards on top</vt:lpstr>
      <vt:lpstr>Most Popular Streets</vt:lpstr>
      <vt:lpstr>Distribution of seats per category on top streets</vt:lpstr>
      <vt:lpstr>Looking for the best location for independent Cafe</vt:lpstr>
      <vt:lpstr>Looking for the best location for chain Cafe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 Pakhomov</dc:creator>
  <cp:lastModifiedBy>Maxim Pakhomov</cp:lastModifiedBy>
  <cp:revision>1</cp:revision>
  <dcterms:created xsi:type="dcterms:W3CDTF">2023-04-25T14:09:07Z</dcterms:created>
  <dcterms:modified xsi:type="dcterms:W3CDTF">2023-04-26T11:38:30Z</dcterms:modified>
</cp:coreProperties>
</file>