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4"/>
  </p:notesMasterIdLst>
  <p:sldIdLst>
    <p:sldId id="256" r:id="rId2"/>
    <p:sldId id="279" r:id="rId3"/>
    <p:sldId id="266" r:id="rId4"/>
    <p:sldId id="271" r:id="rId5"/>
    <p:sldId id="262" r:id="rId6"/>
    <p:sldId id="274" r:id="rId7"/>
    <p:sldId id="278" r:id="rId8"/>
    <p:sldId id="277" r:id="rId9"/>
    <p:sldId id="281" r:id="rId10"/>
    <p:sldId id="280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  <a:srgbClr val="44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D8E3-7593-40D6-9BE4-D752D4742DFB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6E1B-5A9F-46C3-82B9-FFB3019E6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8FC-A79E-4D75-8403-76C2BC37D84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E38-FB77-437F-AE6A-A2377849968D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7E65-005F-4F57-9CA0-7199A588C44C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EE2-2D05-461D-AFFF-E5ACF685627C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3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4C8A-3FAF-4589-9711-A8866050622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DA38-45A1-4637-8931-995F7285A52C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15B-F3FF-4947-9B6F-5E05B82E0B45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2FE-EA42-4512-8031-8D8AE8D0AFE0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4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D63-1975-46B1-9416-15F7AD6F4604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5D92-964E-4435-AF13-E9378436730A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E5-F1CA-4409-9CE1-29BD24A1C451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6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DAB-C541-423E-8B9D-127DD25FA35A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D8EA-6BFA-4657-B4FF-882E4097D38A}" type="datetime1">
              <a:rPr lang="ru-RU" smtClean="0"/>
              <a:t>03.06.2022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2884-0415-4196-973B-475578E82539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6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ACD6-CBDE-4D42-AF98-B75E1D583C00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9B3-40BA-4C79-91BF-4987131FB85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4830-CD00-499D-BF60-9E7B157EBE88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8A88A-1629-461E-BF69-4029BFEB1BE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6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5629" y="360860"/>
            <a:ext cx="9404159" cy="2907523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Hunger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</a:t>
            </a:r>
            <a:endParaRPr lang="ru-R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6921" y="5207134"/>
            <a:ext cx="3445734" cy="2090548"/>
          </a:xfrm>
        </p:spPr>
        <p:txBody>
          <a:bodyPr>
            <a:noAutofit/>
          </a:bodyPr>
          <a:lstStyle/>
          <a:p>
            <a:r>
              <a:rPr lang="ru-RU" sz="2800" i="1" u="sng" dirty="0" smtClean="0"/>
              <a:t>Разработчики</a:t>
            </a:r>
            <a:r>
              <a:rPr lang="en-US" sz="2800" i="1" u="sng" dirty="0" smtClean="0"/>
              <a:t>: </a:t>
            </a:r>
            <a:endParaRPr lang="ru-RU" sz="2800" i="1" u="sng" dirty="0" smtClean="0"/>
          </a:p>
          <a:p>
            <a:r>
              <a:rPr lang="ru-RU" sz="2800" dirty="0" smtClean="0"/>
              <a:t>Воробьев М. В.</a:t>
            </a:r>
          </a:p>
          <a:p>
            <a:r>
              <a:rPr lang="ru-RU" sz="2800" dirty="0" smtClean="0"/>
              <a:t>Иванов П. М.</a:t>
            </a:r>
            <a:r>
              <a:rPr lang="en-US" sz="2800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98" y="317940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</a:t>
            </a:r>
            <a:r>
              <a:rPr lang="ru-RU" sz="5400" dirty="0" smtClean="0"/>
              <a:t>рейтинг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10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ru-RU" sz="1800" dirty="0" smtClean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94" y="1960036"/>
            <a:ext cx="8157224" cy="47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(база данных)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11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4" y="2531317"/>
            <a:ext cx="4755977" cy="33937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7" y="1716832"/>
            <a:ext cx="6784911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7516" y="1700463"/>
            <a:ext cx="10491537" cy="4612106"/>
          </a:xfrm>
        </p:spPr>
        <p:txBody>
          <a:bodyPr/>
          <a:lstStyle/>
          <a:p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Спасибо </a:t>
            </a:r>
            <a:b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 </a:t>
            </a:r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внимание </a:t>
            </a:r>
            <a:endParaRPr lang="ru-RU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0678" y="1853248"/>
            <a:ext cx="4883839" cy="4487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Игра </a:t>
            </a:r>
            <a:r>
              <a:rPr lang="ru-RU" sz="3200" dirty="0"/>
              <a:t>в жанре «</a:t>
            </a:r>
            <a:r>
              <a:rPr lang="ru-RU" sz="3200" dirty="0" err="1"/>
              <a:t>Survival</a:t>
            </a:r>
            <a:r>
              <a:rPr lang="ru-RU" sz="3200" dirty="0"/>
              <a:t>», где мы играем за персонажа, у которого постоянно уменьшается шкала здоровья. Чтобы </a:t>
            </a:r>
            <a:r>
              <a:rPr lang="ru-RU" sz="3200" dirty="0" smtClean="0"/>
              <a:t>выжить </a:t>
            </a:r>
            <a:r>
              <a:rPr lang="ru-RU" sz="3200" dirty="0"/>
              <a:t>ему нужно съедать еду на </a:t>
            </a:r>
            <a:r>
              <a:rPr lang="ru-RU" sz="3200" dirty="0" smtClean="0"/>
              <a:t>пол</a:t>
            </a:r>
            <a:r>
              <a:rPr lang="en-US" sz="3200" dirty="0" smtClean="0"/>
              <a:t>e.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5257" y="385296"/>
            <a:ext cx="120808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pPr/>
              <a:t>2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31" y="2463987"/>
            <a:ext cx="5458261" cy="32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74" y="249305"/>
            <a:ext cx="9592475" cy="1400530"/>
          </a:xfrm>
        </p:spPr>
        <p:txBody>
          <a:bodyPr/>
          <a:lstStyle/>
          <a:p>
            <a:r>
              <a:rPr lang="ru-RU" sz="5400" dirty="0" smtClean="0"/>
              <a:t>Реализованные технологии 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190" y="351047"/>
            <a:ext cx="85026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3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74" y="1649835"/>
            <a:ext cx="10629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JavaFX</a:t>
            </a:r>
            <a:endParaRPr lang="ru-RU" sz="4400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Взаимодействие с БД</a:t>
            </a: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Многопоточность</a:t>
            </a:r>
            <a:endParaRPr lang="ru-RU" sz="4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22" y="1422179"/>
            <a:ext cx="3057024" cy="1275323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08" y="1775690"/>
            <a:ext cx="3147248" cy="1626776"/>
          </a:xfrm>
          <a:prstGeom prst="rect">
            <a:avLst/>
          </a:prstGeom>
        </p:spPr>
      </p:pic>
      <p:pic>
        <p:nvPicPr>
          <p:cNvPr id="15" name="Picture 2" descr="https://cdn.discordapp.com/attachments/756887869167239218/981923891373015100/mnogopotochnost-2-20775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93" y="3528321"/>
            <a:ext cx="3246382" cy="32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57" y="115231"/>
            <a:ext cx="9404723" cy="1400530"/>
          </a:xfrm>
        </p:spPr>
        <p:txBody>
          <a:bodyPr/>
          <a:lstStyle/>
          <a:p>
            <a:r>
              <a:rPr lang="ru-RU" sz="5400" dirty="0" smtClean="0"/>
              <a:t>Команда и роли </a:t>
            </a:r>
            <a:endParaRPr lang="ru-RU" sz="5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72248"/>
              </p:ext>
            </p:extLst>
          </p:nvPr>
        </p:nvGraphicFramePr>
        <p:xfrm>
          <a:off x="261258" y="1705233"/>
          <a:ext cx="11812554" cy="48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648">
                  <a:extLst>
                    <a:ext uri="{9D8B030D-6E8A-4147-A177-3AD203B41FA5}">
                      <a16:colId xmlns:a16="http://schemas.microsoft.com/office/drawing/2014/main" val="1606402966"/>
                    </a:ext>
                  </a:extLst>
                </a:gridCol>
                <a:gridCol w="3504388">
                  <a:extLst>
                    <a:ext uri="{9D8B030D-6E8A-4147-A177-3AD203B41FA5}">
                      <a16:colId xmlns:a16="http://schemas.microsoft.com/office/drawing/2014/main" val="3600198400"/>
                    </a:ext>
                  </a:extLst>
                </a:gridCol>
                <a:gridCol w="3937518">
                  <a:extLst>
                    <a:ext uri="{9D8B030D-6E8A-4147-A177-3AD203B41FA5}">
                      <a16:colId xmlns:a16="http://schemas.microsoft.com/office/drawing/2014/main" val="1502397140"/>
                    </a:ext>
                  </a:extLst>
                </a:gridCol>
              </a:tblGrid>
              <a:tr h="109661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ФИО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Псевдоним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Роль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3772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Воробьев</a:t>
                      </a:r>
                      <a:r>
                        <a:rPr lang="ru-RU" sz="3200" baseline="0" dirty="0" smtClean="0"/>
                        <a:t> Максим Витальевич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MaximVorobev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/>
                        <a:t>Основная логика игры,</a:t>
                      </a:r>
                    </a:p>
                    <a:p>
                      <a:pPr algn="ctr"/>
                      <a:r>
                        <a:rPr lang="ru-RU" sz="3200" baseline="0" dirty="0" err="1" smtClean="0"/>
                        <a:t>многопоточность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85724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Иванов Петр Михайлович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tleeen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Графический</a:t>
                      </a:r>
                      <a:r>
                        <a:rPr lang="ru-RU" sz="3200" baseline="0" dirty="0" smtClean="0"/>
                        <a:t> интерфейс,</a:t>
                      </a:r>
                    </a:p>
                    <a:p>
                      <a:pPr algn="ctr"/>
                      <a:r>
                        <a:rPr lang="ru-RU" sz="3200" baseline="0" dirty="0" smtClean="0"/>
                        <a:t>База данных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2594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352540" y="211508"/>
            <a:ext cx="83819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4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66" y="83872"/>
            <a:ext cx="9404723" cy="1400530"/>
          </a:xfrm>
        </p:spPr>
        <p:txBody>
          <a:bodyPr/>
          <a:lstStyle/>
          <a:p>
            <a:r>
              <a:rPr lang="ru-RU" sz="5400" dirty="0" smtClean="0"/>
              <a:t>Инструменты разработки</a:t>
            </a:r>
            <a:endParaRPr lang="ru-RU" sz="5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5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36" y="4385970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IntelliJ IDEA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60866" y="6088271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Scene Builder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36359" y="3715606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2034" y="5708095"/>
            <a:ext cx="2665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SQL Workbench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5924">
            <a:off x="529224" y="1279283"/>
            <a:ext cx="2828085" cy="28280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874">
            <a:off x="3776759" y="3525253"/>
            <a:ext cx="2431913" cy="24319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403">
            <a:off x="6157977" y="1279790"/>
            <a:ext cx="2313600" cy="2313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406">
            <a:off x="9093050" y="3126480"/>
            <a:ext cx="2518978" cy="2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1" y="6032"/>
            <a:ext cx="9404723" cy="1400530"/>
          </a:xfrm>
        </p:spPr>
        <p:txBody>
          <a:bodyPr/>
          <a:lstStyle/>
          <a:p>
            <a:r>
              <a:rPr lang="ru-RU" sz="5400" dirty="0"/>
              <a:t>Процесс разработки</a:t>
            </a:r>
            <a:br>
              <a:rPr lang="ru-RU" sz="5400" dirty="0"/>
            </a:br>
            <a:r>
              <a:rPr lang="ru-RU" sz="5400" dirty="0" smtClean="0"/>
              <a:t>(игровой модуль)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6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47" y="1794492"/>
            <a:ext cx="8824762" cy="50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(паттерн </a:t>
            </a:r>
            <a:r>
              <a:rPr lang="en-US" sz="5400" dirty="0" smtClean="0"/>
              <a:t>Singleton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352540" y="223540"/>
            <a:ext cx="838199" cy="767687"/>
          </a:xfrm>
        </p:spPr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7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ru-RU" sz="1800" dirty="0" smtClean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ages2.russianblogs.com/460/99/99e6eb11aafd97c44f19772f2321a8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1" y="1838132"/>
            <a:ext cx="9514855" cy="49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</a:t>
            </a:r>
            <a:r>
              <a:rPr lang="ru-RU" sz="5400" dirty="0" smtClean="0"/>
              <a:t>авторизация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8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37" y="1870378"/>
            <a:ext cx="8440631" cy="48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(регистрация)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9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04" y="1845829"/>
            <a:ext cx="8660632" cy="50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1044</TotalTime>
  <Words>84</Words>
  <Application>Microsoft Office PowerPoint</Application>
  <PresentationFormat>Широкоэкранный</PresentationFormat>
  <Paragraphs>46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Ион</vt:lpstr>
      <vt:lpstr>The Hunger Games</vt:lpstr>
      <vt:lpstr>Описание идеи</vt:lpstr>
      <vt:lpstr>Реализованные технологии </vt:lpstr>
      <vt:lpstr>Команда и роли </vt:lpstr>
      <vt:lpstr>Инструменты разработки</vt:lpstr>
      <vt:lpstr>Процесс разработки (игровой модуль)</vt:lpstr>
      <vt:lpstr>Процесс разработки (паттерн Singleton)</vt:lpstr>
      <vt:lpstr>Процесс разработки (авторизация)</vt:lpstr>
      <vt:lpstr>Процесс разработки (регистрация)</vt:lpstr>
      <vt:lpstr>Процесс разработки (рейтинг)</vt:lpstr>
      <vt:lpstr>Процесс разработки (база данных)</vt:lpstr>
      <vt:lpstr>Спасибо 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PIRS</dc:title>
  <dc:creator>Yondu</dc:creator>
  <cp:lastModifiedBy>Петр 204 Иванов</cp:lastModifiedBy>
  <cp:revision>76</cp:revision>
  <dcterms:created xsi:type="dcterms:W3CDTF">2020-12-08T16:13:01Z</dcterms:created>
  <dcterms:modified xsi:type="dcterms:W3CDTF">2022-06-03T06:27:31Z</dcterms:modified>
</cp:coreProperties>
</file>