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68D4-507F-4172-A7BE-0756E4192806}" type="datetimeFigureOut">
              <a:rPr lang="LID4096" smtClean="0"/>
              <a:t>04/17/2018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80A1DFF-37EA-4E44-9951-E8C23BBFA5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100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68D4-507F-4172-A7BE-0756E4192806}" type="datetimeFigureOut">
              <a:rPr lang="LID4096" smtClean="0"/>
              <a:t>04/17/2018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0A1DFF-37EA-4E44-9951-E8C23BBFA5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6203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68D4-507F-4172-A7BE-0756E4192806}" type="datetimeFigureOut">
              <a:rPr lang="LID4096" smtClean="0"/>
              <a:t>04/17/2018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0A1DFF-37EA-4E44-9951-E8C23BBFA5DF}" type="slidenum">
              <a:rPr lang="LID4096" smtClean="0"/>
              <a:t>‹#›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415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68D4-507F-4172-A7BE-0756E4192806}" type="datetimeFigureOut">
              <a:rPr lang="LID4096" smtClean="0"/>
              <a:t>04/17/2018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0A1DFF-37EA-4E44-9951-E8C23BBFA5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30266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68D4-507F-4172-A7BE-0756E4192806}" type="datetimeFigureOut">
              <a:rPr lang="LID4096" smtClean="0"/>
              <a:t>04/17/2018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0A1DFF-37EA-4E44-9951-E8C23BBFA5DF}" type="slidenum">
              <a:rPr lang="LID4096" smtClean="0"/>
              <a:t>‹#›</a:t>
            </a:fld>
            <a:endParaRPr lang="LID4096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774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68D4-507F-4172-A7BE-0756E4192806}" type="datetimeFigureOut">
              <a:rPr lang="LID4096" smtClean="0"/>
              <a:t>04/17/2018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0A1DFF-37EA-4E44-9951-E8C23BBFA5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5321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68D4-507F-4172-A7BE-0756E4192806}" type="datetimeFigureOut">
              <a:rPr lang="LID4096" smtClean="0"/>
              <a:t>04/17/2018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1DFF-37EA-4E44-9951-E8C23BBFA5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7202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68D4-507F-4172-A7BE-0756E4192806}" type="datetimeFigureOut">
              <a:rPr lang="LID4096" smtClean="0"/>
              <a:t>04/17/2018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1DFF-37EA-4E44-9951-E8C23BBFA5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173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68D4-507F-4172-A7BE-0756E4192806}" type="datetimeFigureOut">
              <a:rPr lang="LID4096" smtClean="0"/>
              <a:t>04/17/2018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1DFF-37EA-4E44-9951-E8C23BBFA5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889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68D4-507F-4172-A7BE-0756E4192806}" type="datetimeFigureOut">
              <a:rPr lang="LID4096" smtClean="0"/>
              <a:t>04/17/2018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0A1DFF-37EA-4E44-9951-E8C23BBFA5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4918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68D4-507F-4172-A7BE-0756E4192806}" type="datetimeFigureOut">
              <a:rPr lang="LID4096" smtClean="0"/>
              <a:t>04/17/2018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0A1DFF-37EA-4E44-9951-E8C23BBFA5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494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68D4-507F-4172-A7BE-0756E4192806}" type="datetimeFigureOut">
              <a:rPr lang="LID4096" smtClean="0"/>
              <a:t>04/17/2018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0A1DFF-37EA-4E44-9951-E8C23BBFA5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618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68D4-507F-4172-A7BE-0756E4192806}" type="datetimeFigureOut">
              <a:rPr lang="LID4096" smtClean="0"/>
              <a:t>04/17/2018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1DFF-37EA-4E44-9951-E8C23BBFA5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760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68D4-507F-4172-A7BE-0756E4192806}" type="datetimeFigureOut">
              <a:rPr lang="LID4096" smtClean="0"/>
              <a:t>04/17/2018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1DFF-37EA-4E44-9951-E8C23BBFA5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85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68D4-507F-4172-A7BE-0756E4192806}" type="datetimeFigureOut">
              <a:rPr lang="LID4096" smtClean="0"/>
              <a:t>04/17/2018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1DFF-37EA-4E44-9951-E8C23BBFA5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853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68D4-507F-4172-A7BE-0756E4192806}" type="datetimeFigureOut">
              <a:rPr lang="LID4096" smtClean="0"/>
              <a:t>04/17/2018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0A1DFF-37EA-4E44-9951-E8C23BBFA5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620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568D4-507F-4172-A7BE-0756E4192806}" type="datetimeFigureOut">
              <a:rPr lang="LID4096" smtClean="0"/>
              <a:t>04/17/2018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0A1DFF-37EA-4E44-9951-E8C23BBFA5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469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6AAEE-1351-4C77-8E53-0D11D2862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955"/>
            <a:ext cx="9144000" cy="2387600"/>
          </a:xfrm>
        </p:spPr>
        <p:txBody>
          <a:bodyPr/>
          <a:lstStyle/>
          <a:p>
            <a:r>
              <a:rPr lang="en-US" dirty="0"/>
              <a:t>Yet another alarm clock</a:t>
            </a:r>
            <a:endParaRPr lang="LID4096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D9CC0A-3085-4836-93EE-A84E2EA64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5216" y="4159802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Beibarys</a:t>
            </a:r>
            <a:r>
              <a:rPr lang="en-US" dirty="0"/>
              <a:t> </a:t>
            </a:r>
            <a:r>
              <a:rPr lang="en-US" dirty="0" err="1"/>
              <a:t>Mukhammedyarov</a:t>
            </a:r>
            <a:endParaRPr lang="en-US" dirty="0"/>
          </a:p>
          <a:p>
            <a:r>
              <a:rPr lang="en-US" dirty="0"/>
              <a:t>Maxim </a:t>
            </a:r>
            <a:r>
              <a:rPr lang="en-US" dirty="0" err="1"/>
              <a:t>Zhabinets</a:t>
            </a:r>
            <a:endParaRPr lang="en-US" dirty="0"/>
          </a:p>
          <a:p>
            <a:r>
              <a:rPr lang="en-US" dirty="0" err="1"/>
              <a:t>Baiakhmet</a:t>
            </a:r>
            <a:r>
              <a:rPr lang="en-US" dirty="0"/>
              <a:t> </a:t>
            </a:r>
            <a:r>
              <a:rPr lang="en-US" dirty="0" err="1"/>
              <a:t>Zhekeyev</a:t>
            </a:r>
            <a:endParaRPr lang="en-US" dirty="0"/>
          </a:p>
          <a:p>
            <a:r>
              <a:rPr lang="en-US" dirty="0" err="1"/>
              <a:t>Abylay</a:t>
            </a:r>
            <a:r>
              <a:rPr lang="en-US" dirty="0"/>
              <a:t> </a:t>
            </a:r>
            <a:r>
              <a:rPr lang="en-US" dirty="0" err="1"/>
              <a:t>Tastanbek</a:t>
            </a:r>
            <a:endParaRPr lang="en-US" dirty="0"/>
          </a:p>
          <a:p>
            <a:r>
              <a:rPr lang="en-US" dirty="0" err="1"/>
              <a:t>Zhanibek</a:t>
            </a:r>
            <a:r>
              <a:rPr lang="en-US" dirty="0"/>
              <a:t> </a:t>
            </a:r>
            <a:r>
              <a:rPr lang="en-US" dirty="0" err="1"/>
              <a:t>Darimbekov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5417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4DE15-E59F-4497-982E-60A9D1F3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5E4D83-7FA1-467C-943B-0800171D5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board</a:t>
            </a:r>
          </a:p>
          <a:p>
            <a:r>
              <a:rPr lang="en-US" dirty="0"/>
              <a:t>4 7-segment displays</a:t>
            </a:r>
          </a:p>
          <a:p>
            <a:r>
              <a:rPr lang="en-US" dirty="0"/>
              <a:t>3 buttons</a:t>
            </a:r>
          </a:p>
          <a:p>
            <a:r>
              <a:rPr lang="en-US" dirty="0"/>
              <a:t>Speaker</a:t>
            </a:r>
          </a:p>
          <a:p>
            <a:r>
              <a:rPr lang="en-US" dirty="0"/>
              <a:t>Cardboard</a:t>
            </a:r>
          </a:p>
          <a:p>
            <a:r>
              <a:rPr lang="en-US" dirty="0"/>
              <a:t>Tape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5414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9142B-A5B5-4F4C-873F-6801F3D3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C53839-F299-4EA8-95C2-D49AEA1A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Alarm clock, based on timer, that forces user to solve randomly generated arithmetic problems to shut it down. </a:t>
            </a:r>
          </a:p>
        </p:txBody>
      </p:sp>
    </p:spTree>
    <p:extLst>
      <p:ext uri="{BB962C8B-B14F-4D97-AF65-F5344CB8AC3E}">
        <p14:creationId xmlns:p14="http://schemas.microsoft.com/office/powerpoint/2010/main" val="153345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C2FD6-D3A6-45EF-9951-2AD16619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  <a:endParaRPr lang="LID4096" dirty="0"/>
          </a:p>
        </p:txBody>
      </p: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943AAF1B-F279-4FE6-A202-3BAD7B4C6FCD}"/>
              </a:ext>
            </a:extLst>
          </p:cNvPr>
          <p:cNvGrpSpPr/>
          <p:nvPr/>
        </p:nvGrpSpPr>
        <p:grpSpPr>
          <a:xfrm>
            <a:off x="1664446" y="1097126"/>
            <a:ext cx="8863107" cy="4663747"/>
            <a:chOff x="1771209" y="1097126"/>
            <a:chExt cx="8863107" cy="4663747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CEEAA254-BEB6-48ED-AD3D-197710EB5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3053" y="1598500"/>
              <a:ext cx="1894399" cy="3660995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09E6FDB5-63CD-4AC6-8B2B-9D6854D8E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262403" y="1489273"/>
              <a:ext cx="2331873" cy="1547579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B89DA15F-26B3-47A7-849F-CB1B3116E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694590" y="3821147"/>
              <a:ext cx="2331873" cy="1547579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E20CB0B8-22F9-440A-B20E-81AAB447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3731" y1="24503" x2="33731" y2="24503"/>
                          <a14:foregroundMark x1="61194" y1="15894" x2="61194" y2="15894"/>
                          <a14:foregroundMark x1="84776" y1="28698" x2="84776" y2="28698"/>
                          <a14:foregroundMark x1="61493" y1="49227" x2="61493" y2="49227"/>
                          <a14:foregroundMark x1="75522" y1="63576" x2="75522" y2="63576"/>
                          <a14:foregroundMark x1="46269" y1="80574" x2="46269" y2="80574"/>
                          <a14:backgroundMark x1="58806" y1="32671" x2="58806" y2="326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38038" y="2770044"/>
              <a:ext cx="380599" cy="51466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E283D840-B0E2-46AB-A040-07D4F1E3C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89600" y1="40838" x2="89600" y2="408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925" y="4969382"/>
              <a:ext cx="339202" cy="518301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57D7B212-5A34-496C-AA5E-C795E151E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209" y="2700991"/>
              <a:ext cx="1459731" cy="1405512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39E0AAD4-2E8D-4326-ADFF-10F9A21B8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89600" y1="40838" x2="89600" y2="408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1171" y="4335785"/>
              <a:ext cx="339202" cy="518301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98CA61C7-C03E-433B-9B32-97A2C0D63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89600" y1="40838" x2="89600" y2="408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925" y="3702188"/>
              <a:ext cx="339202" cy="518301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28F299F-E3D5-412C-850C-938F09B2A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3731" y1="24503" x2="33731" y2="24503"/>
                          <a14:foregroundMark x1="61194" y1="15894" x2="61194" y2="15894"/>
                          <a14:foregroundMark x1="84776" y1="28698" x2="84776" y2="28698"/>
                          <a14:foregroundMark x1="61493" y1="49227" x2="61493" y2="49227"/>
                          <a14:foregroundMark x1="75522" y1="63576" x2="75522" y2="63576"/>
                          <a14:foregroundMark x1="46269" y1="80574" x2="46269" y2="80574"/>
                          <a14:backgroundMark x1="58806" y1="32671" x2="58806" y2="326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38038" y="2303966"/>
              <a:ext cx="380599" cy="51466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07DECA1C-AA0F-43B9-9D37-4468277A4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3731" y1="24503" x2="33731" y2="24503"/>
                          <a14:foregroundMark x1="61194" y1="15894" x2="61194" y2="15894"/>
                          <a14:foregroundMark x1="84776" y1="28698" x2="84776" y2="28698"/>
                          <a14:foregroundMark x1="61493" y1="49227" x2="61493" y2="49227"/>
                          <a14:foregroundMark x1="75522" y1="63576" x2="75522" y2="63576"/>
                          <a14:foregroundMark x1="46269" y1="80574" x2="46269" y2="80574"/>
                          <a14:backgroundMark x1="58806" y1="32671" x2="58806" y2="326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38038" y="1707500"/>
              <a:ext cx="380599" cy="51466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8EEA8DD7-8E60-4436-901A-698B3F4B7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3731" y1="24503" x2="33731" y2="24503"/>
                          <a14:foregroundMark x1="61194" y1="15894" x2="61194" y2="15894"/>
                          <a14:foregroundMark x1="84776" y1="28698" x2="84776" y2="28698"/>
                          <a14:foregroundMark x1="61493" y1="49227" x2="61493" y2="49227"/>
                          <a14:foregroundMark x1="75522" y1="63576" x2="75522" y2="63576"/>
                          <a14:foregroundMark x1="46269" y1="80574" x2="46269" y2="80574"/>
                          <a14:backgroundMark x1="58806" y1="32671" x2="58806" y2="326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38038" y="1247253"/>
              <a:ext cx="380599" cy="51466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8" name="Соединитель: уступ 17">
              <a:extLst>
                <a:ext uri="{FF2B5EF4-FFF2-40B4-BE49-F238E27FC236}">
                  <a16:creationId xmlns:a16="http://schemas.microsoft.com/office/drawing/2014/main" id="{29B54192-A26F-4C43-89A8-624A4AFE64A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5318760" y="4803458"/>
              <a:ext cx="4372165" cy="425075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Соединитель: уступ 24">
              <a:extLst>
                <a:ext uri="{FF2B5EF4-FFF2-40B4-BE49-F238E27FC236}">
                  <a16:creationId xmlns:a16="http://schemas.microsoft.com/office/drawing/2014/main" id="{19B3FA69-B166-4A7C-BDA1-0853481DE331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5318760" y="3961339"/>
              <a:ext cx="4372165" cy="435401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Соединитель: уступ 28">
              <a:extLst>
                <a:ext uri="{FF2B5EF4-FFF2-40B4-BE49-F238E27FC236}">
                  <a16:creationId xmlns:a16="http://schemas.microsoft.com/office/drawing/2014/main" id="{BF1C4F1A-F47B-41DB-B52A-EB06978243D9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V="1">
              <a:off x="5318760" y="3027374"/>
              <a:ext cx="1852247" cy="1193115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Соединитель: уступ 31">
              <a:extLst>
                <a:ext uri="{FF2B5EF4-FFF2-40B4-BE49-F238E27FC236}">
                  <a16:creationId xmlns:a16="http://schemas.microsoft.com/office/drawing/2014/main" id="{881B39AB-5463-4D65-B9D4-CD74FED997BD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V="1">
              <a:off x="5318514" y="2561296"/>
              <a:ext cx="1852493" cy="1458280"/>
            </a:xfrm>
            <a:prstGeom prst="bentConnector3">
              <a:avLst>
                <a:gd name="adj1" fmla="val 458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Соединитель: уступ 37">
              <a:extLst>
                <a:ext uri="{FF2B5EF4-FFF2-40B4-BE49-F238E27FC236}">
                  <a16:creationId xmlns:a16="http://schemas.microsoft.com/office/drawing/2014/main" id="{91EB830E-9FBF-4132-8B91-F159590C7E2A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5318514" y="1964830"/>
              <a:ext cx="1852493" cy="1837214"/>
            </a:xfrm>
            <a:prstGeom prst="bentConnector3">
              <a:avLst>
                <a:gd name="adj1" fmla="val 4095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CE28C62B-29E9-40DF-AF0A-6D9F01F27CD8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5955793" y="1504583"/>
              <a:ext cx="12152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D74A6A1C-6E68-4DCD-89D3-22DCB9B73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5792" y="1498752"/>
              <a:ext cx="0" cy="21251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920EC204-61E5-4540-B9EA-B29F7E29C80C}"/>
                </a:ext>
              </a:extLst>
            </p:cNvPr>
            <p:cNvCxnSpPr>
              <a:cxnSpLocks/>
            </p:cNvCxnSpPr>
            <p:nvPr/>
          </p:nvCxnSpPr>
          <p:spPr>
            <a:xfrm>
              <a:off x="5318514" y="3623931"/>
              <a:ext cx="6372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53FBACCC-89C0-4940-A02A-FAC82F9D5567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5318514" y="4594936"/>
              <a:ext cx="4372657" cy="322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0D37909C-3F2C-4082-B1B9-404E034161C8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3403747"/>
              <a:ext cx="22705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7610078D-2172-4B1C-8D1E-2FA12A0F9715}"/>
                </a:ext>
              </a:extLst>
            </p:cNvPr>
            <p:cNvCxnSpPr>
              <a:cxnSpLocks/>
            </p:cNvCxnSpPr>
            <p:nvPr/>
          </p:nvCxnSpPr>
          <p:spPr>
            <a:xfrm>
              <a:off x="4671646" y="5272889"/>
              <a:ext cx="0" cy="487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EE10C13B-EDFA-401D-AE22-6EDD21B6AB72}"/>
                </a:ext>
              </a:extLst>
            </p:cNvPr>
            <p:cNvCxnSpPr>
              <a:cxnSpLocks/>
            </p:cNvCxnSpPr>
            <p:nvPr/>
          </p:nvCxnSpPr>
          <p:spPr>
            <a:xfrm>
              <a:off x="3322320" y="5760873"/>
              <a:ext cx="13493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5AB3E575-2229-4F0A-A559-63C0D28AAF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320" y="3600565"/>
              <a:ext cx="0" cy="21603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>
              <a:extLst>
                <a:ext uri="{FF2B5EF4-FFF2-40B4-BE49-F238E27FC236}">
                  <a16:creationId xmlns:a16="http://schemas.microsoft.com/office/drawing/2014/main" id="{F9A34DF6-181E-4603-AAEC-F358D85768DE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3600565"/>
              <a:ext cx="274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88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3555F-56F1-4D4E-89A7-9FDF6A21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047" y="558796"/>
            <a:ext cx="8911687" cy="1280890"/>
          </a:xfrm>
        </p:spPr>
        <p:txBody>
          <a:bodyPr/>
          <a:lstStyle/>
          <a:p>
            <a:r>
              <a:rPr lang="en-US" dirty="0"/>
              <a:t>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50D19-3DE8-4083-A5F3-310F864D2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047" y="1540189"/>
            <a:ext cx="3014773" cy="3777622"/>
          </a:xfrm>
        </p:spPr>
        <p:txBody>
          <a:bodyPr/>
          <a:lstStyle/>
          <a:p>
            <a:r>
              <a:rPr lang="en-US" dirty="0"/>
              <a:t>#define sd1t1 \</a:t>
            </a:r>
          </a:p>
          <a:p>
            <a:r>
              <a:rPr lang="en-US" dirty="0" err="1"/>
              <a:t>digitalWrite</a:t>
            </a:r>
            <a:r>
              <a:rPr lang="en-US" dirty="0"/>
              <a:t>(25,1);\</a:t>
            </a:r>
          </a:p>
          <a:p>
            <a:r>
              <a:rPr lang="en-US" dirty="0" err="1"/>
              <a:t>digitalWrite</a:t>
            </a:r>
            <a:r>
              <a:rPr lang="en-US" dirty="0"/>
              <a:t>(28,1);\</a:t>
            </a:r>
          </a:p>
          <a:p>
            <a:r>
              <a:rPr lang="en-US" dirty="0" err="1"/>
              <a:t>digitalWrite</a:t>
            </a:r>
            <a:r>
              <a:rPr lang="en-US" dirty="0"/>
              <a:t>(22,0);\</a:t>
            </a:r>
          </a:p>
          <a:p>
            <a:r>
              <a:rPr lang="en-US" dirty="0" err="1"/>
              <a:t>digitalWrite</a:t>
            </a:r>
            <a:r>
              <a:rPr lang="en-US" dirty="0"/>
              <a:t>(26,0);\</a:t>
            </a:r>
          </a:p>
          <a:p>
            <a:r>
              <a:rPr lang="en-US" dirty="0" err="1"/>
              <a:t>digitalWrite</a:t>
            </a:r>
            <a:r>
              <a:rPr lang="en-US" dirty="0"/>
              <a:t>(23,0);\</a:t>
            </a:r>
          </a:p>
          <a:p>
            <a:r>
              <a:rPr lang="en-US" dirty="0" err="1"/>
              <a:t>digitalWrite</a:t>
            </a:r>
            <a:r>
              <a:rPr lang="en-US" dirty="0"/>
              <a:t>(24,0);\</a:t>
            </a:r>
          </a:p>
          <a:p>
            <a:r>
              <a:rPr lang="en-US" dirty="0" err="1"/>
              <a:t>digitalWrite</a:t>
            </a:r>
            <a:r>
              <a:rPr lang="en-US" dirty="0"/>
              <a:t>(27,0);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E8A81E-16C1-49E8-8820-3ED335C12639}"/>
              </a:ext>
            </a:extLst>
          </p:cNvPr>
          <p:cNvSpPr/>
          <p:nvPr/>
        </p:nvSpPr>
        <p:spPr>
          <a:xfrm>
            <a:off x="6008914" y="1190113"/>
            <a:ext cx="6018245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reading = </a:t>
            </a:r>
            <a:r>
              <a:rPr lang="en-US" sz="1400" dirty="0" err="1">
                <a:latin typeface="Consolas" panose="020B0609020204030204" pitchFamily="49" charset="0"/>
              </a:rPr>
              <a:t>digitalRead</a:t>
            </a:r>
            <a:r>
              <a:rPr lang="en-US" sz="14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if (reading != </a:t>
            </a:r>
            <a:r>
              <a:rPr lang="en-US" sz="1400" dirty="0" err="1">
                <a:latin typeface="Consolas" panose="020B0609020204030204" pitchFamily="49" charset="0"/>
              </a:rPr>
              <a:t>lastSetupButtonState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lastDebounceTime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millis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if ((</a:t>
            </a:r>
            <a:r>
              <a:rPr lang="en-US" sz="1400" dirty="0" err="1">
                <a:latin typeface="Consolas" panose="020B0609020204030204" pitchFamily="49" charset="0"/>
              </a:rPr>
              <a:t>millis</a:t>
            </a:r>
            <a:r>
              <a:rPr lang="en-US" sz="1400" dirty="0">
                <a:latin typeface="Consolas" panose="020B0609020204030204" pitchFamily="49" charset="0"/>
              </a:rPr>
              <a:t>() - </a:t>
            </a:r>
            <a:r>
              <a:rPr lang="en-US" sz="1400" dirty="0" err="1">
                <a:latin typeface="Consolas" panose="020B0609020204030204" pitchFamily="49" charset="0"/>
              </a:rPr>
              <a:t>lastDebounceTime</a:t>
            </a:r>
            <a:r>
              <a:rPr lang="en-US" sz="1400" dirty="0">
                <a:latin typeface="Consolas" panose="020B0609020204030204" pitchFamily="49" charset="0"/>
              </a:rPr>
              <a:t>) &gt; </a:t>
            </a:r>
            <a:r>
              <a:rPr lang="en-US" sz="1400" dirty="0" err="1">
                <a:latin typeface="Consolas" panose="020B0609020204030204" pitchFamily="49" charset="0"/>
              </a:rPr>
              <a:t>debounceDelay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if (reading != </a:t>
            </a:r>
            <a:r>
              <a:rPr lang="en-US" sz="1400" dirty="0" err="1">
                <a:latin typeface="Consolas" panose="020B0609020204030204" pitchFamily="49" charset="0"/>
              </a:rPr>
              <a:t>setupButtonState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setupButtonState</a:t>
            </a:r>
            <a:r>
              <a:rPr lang="en-US" sz="1400" dirty="0">
                <a:latin typeface="Consolas" panose="020B0609020204030204" pitchFamily="49" charset="0"/>
              </a:rPr>
              <a:t> = reading;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if (</a:t>
            </a:r>
            <a:r>
              <a:rPr lang="en-US" sz="1400" dirty="0" err="1">
                <a:latin typeface="Consolas" panose="020B0609020204030204" pitchFamily="49" charset="0"/>
              </a:rPr>
              <a:t>setupButtonState</a:t>
            </a:r>
            <a:r>
              <a:rPr lang="en-US" sz="1400" dirty="0">
                <a:latin typeface="Consolas" panose="020B0609020204030204" pitchFamily="49" charset="0"/>
              </a:rPr>
              <a:t> == 1 &amp;&amp; mode == 1)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mode = 2;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alltime</a:t>
            </a:r>
            <a:r>
              <a:rPr lang="en-US" sz="1400" dirty="0">
                <a:latin typeface="Consolas" panose="020B0609020204030204" pitchFamily="49" charset="0"/>
              </a:rPr>
              <a:t> = seconds+(minutes*60);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startTime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millis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}else if(</a:t>
            </a:r>
            <a:r>
              <a:rPr lang="en-US" sz="1400" dirty="0" err="1">
                <a:latin typeface="Consolas" panose="020B0609020204030204" pitchFamily="49" charset="0"/>
              </a:rPr>
              <a:t>setupButtonState</a:t>
            </a:r>
            <a:r>
              <a:rPr lang="en-US" sz="1400" dirty="0">
                <a:latin typeface="Consolas" panose="020B0609020204030204" pitchFamily="49" charset="0"/>
              </a:rPr>
              <a:t> == 1 &amp;&amp; mode == 2){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mode = 1;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}else if(</a:t>
            </a:r>
            <a:r>
              <a:rPr lang="en-US" sz="1400" dirty="0" err="1">
                <a:latin typeface="Consolas" panose="020B0609020204030204" pitchFamily="49" charset="0"/>
              </a:rPr>
              <a:t>setupButtonState</a:t>
            </a:r>
            <a:r>
              <a:rPr lang="en-US" sz="1400" dirty="0">
                <a:latin typeface="Consolas" panose="020B0609020204030204" pitchFamily="49" charset="0"/>
              </a:rPr>
              <a:t> == 1 &amp;&amp; mode == 3){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mode = 4;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}else if(</a:t>
            </a:r>
            <a:r>
              <a:rPr lang="en-US" sz="1400" dirty="0" err="1">
                <a:latin typeface="Consolas" panose="020B0609020204030204" pitchFamily="49" charset="0"/>
              </a:rPr>
              <a:t>setupButtonState</a:t>
            </a:r>
            <a:r>
              <a:rPr lang="en-US" sz="1400" dirty="0">
                <a:latin typeface="Consolas" panose="020B0609020204030204" pitchFamily="49" charset="0"/>
              </a:rPr>
              <a:t> == 1 &amp;&amp; mode == 5 &amp;&amp; d4==</a:t>
            </a:r>
            <a:r>
              <a:rPr lang="en-US" sz="1400" dirty="0" err="1">
                <a:latin typeface="Consolas" panose="020B0609020204030204" pitchFamily="49" charset="0"/>
              </a:rPr>
              <a:t>ans</a:t>
            </a:r>
            <a:r>
              <a:rPr lang="en-US" sz="1400" dirty="0"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mode = 1;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8DF5AA-9CBE-4B5E-BA88-73A354E30CF8}"/>
              </a:ext>
            </a:extLst>
          </p:cNvPr>
          <p:cNvSpPr/>
          <p:nvPr/>
        </p:nvSpPr>
        <p:spPr>
          <a:xfrm>
            <a:off x="2173047" y="5868317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~700 lines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84401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</TotalTime>
  <Words>228</Words>
  <Application>Microsoft Office PowerPoint</Application>
  <PresentationFormat>Широкоэкранный</PresentationFormat>
  <Paragraphs>46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Consolas</vt:lpstr>
      <vt:lpstr>Wingdings 3</vt:lpstr>
      <vt:lpstr>Легкий дым</vt:lpstr>
      <vt:lpstr>Yet another alarm clock</vt:lpstr>
      <vt:lpstr>Components</vt:lpstr>
      <vt:lpstr>Description</vt:lpstr>
      <vt:lpstr>Circuit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another alarm clock</dc:title>
  <dc:creator>mimba</dc:creator>
  <cp:lastModifiedBy>Maxim</cp:lastModifiedBy>
  <cp:revision>13</cp:revision>
  <dcterms:created xsi:type="dcterms:W3CDTF">2018-04-16T13:17:38Z</dcterms:created>
  <dcterms:modified xsi:type="dcterms:W3CDTF">2018-04-17T03:30:40Z</dcterms:modified>
</cp:coreProperties>
</file>