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A953E-2F7E-4942-8B44-0F4136785E1D}" v="2" dt="2024-10-04T10:19:32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210E-C261-F2EF-71C5-B77FEF40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8DD42-2093-34B0-C8AD-121C85B18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ADDE-54D2-ECAA-823B-6E44D5FD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C571-ED49-4D10-91C3-A6370F190CE2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EB71-01A9-763D-57CC-62BB6D40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73456-4726-FAB7-FD00-F21129DB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08A8-8FEF-4DAC-80E2-2B55AA1357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35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3291-199B-8BCA-A9BE-086D3E89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1AF00-BE4B-E320-A544-9AC106DFE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7B63-DD9B-03D6-8F41-3B53B21B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C571-ED49-4D10-91C3-A6370F190CE2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C7B76-12EC-E8F7-3DA0-3D6C4069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D15AA-1562-80C2-7273-634394F2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08A8-8FEF-4DAC-80E2-2B55AA1357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7E1B4-D4FC-09CB-681B-47678CBB4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624F4-976D-6ECB-BF62-6B92F62A0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34B6D-A446-F1F7-FC63-AFB7A538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C571-ED49-4D10-91C3-A6370F190CE2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35A30-A4FA-9055-D015-B7E9DA2A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C88B8-8879-598F-659A-115679FE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08A8-8FEF-4DAC-80E2-2B55AA1357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10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21DA-6686-5028-827C-69858477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0A54-5B49-F107-CC69-2C5C7314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4E46-A618-99A3-2990-A65F862A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C571-ED49-4D10-91C3-A6370F190CE2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F057-F26C-E57F-2EF4-6B582D7D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D3CB-80B3-D11C-9E24-E33C3AFD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08A8-8FEF-4DAC-80E2-2B55AA1357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429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5EED-D098-0258-60CB-9ED9E734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1A783-1B0D-9659-7DDC-8C26C0717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5F79-3876-A71E-8DD2-BB83C5BB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C571-ED49-4D10-91C3-A6370F190CE2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299C6-6183-C4B4-1D18-86B4A832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895E-BADC-6FA3-CCA8-ADBE546C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08A8-8FEF-4DAC-80E2-2B55AA1357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49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3439-428C-2473-AD39-071818D4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4C3E-7D3A-18DF-7412-C53644473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2E30-A306-D474-C516-635F127C5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D95A9-37B4-2772-A38E-F100D811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C571-ED49-4D10-91C3-A6370F190CE2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3B3B0-8B06-D354-96B1-3C47D659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F0DA0-8B0D-77F3-5E88-CC78C2A7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08A8-8FEF-4DAC-80E2-2B55AA1357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419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F8C7-6934-B2A5-8D76-7E8F4A09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AC8D5-A334-4FAE-FE79-D6BD8027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A188-4561-AA4A-F253-41F601AC0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4E977-61E0-C708-A1E4-D5DA4686F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6AEE4-BC18-C1DF-D46E-D05D6AD44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CB427-530E-A47A-1047-1780569B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C571-ED49-4D10-91C3-A6370F190CE2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FFB6F-3238-DC55-7D7C-0F7FB771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D0E9C-6ADF-827E-E038-C2346041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08A8-8FEF-4DAC-80E2-2B55AA1357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59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E7F6-F4F5-3D90-963C-D9B49E20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8AAFF-08F1-FE2D-C890-1663CEC9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C571-ED49-4D10-91C3-A6370F190CE2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3A17D-F123-EB20-5549-F953BB1B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32F4B-B90B-FBB7-1F27-E51E9CDE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08A8-8FEF-4DAC-80E2-2B55AA1357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1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A9E26-420E-7E83-0A62-02D03BBC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C571-ED49-4D10-91C3-A6370F190CE2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B9FE7-AD09-BB79-5576-22963402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4C50A-F9BE-44CA-47B9-FF3F2048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08A8-8FEF-4DAC-80E2-2B55AA1357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65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2C56-1097-BE35-A593-675E95DC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804F-74BC-3041-D6E6-83AE49430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096FF-661E-8AAC-C5BD-C0A7A7F9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DA16D-6685-48CE-E528-90176588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C571-ED49-4D10-91C3-A6370F190CE2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DEFEC-2FA1-3F3A-21E9-7F81436D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D8DB-EC93-9051-6848-75447398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08A8-8FEF-4DAC-80E2-2B55AA1357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837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0360-256B-B4A1-07B9-C8F4E0D5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1881C-F9CF-2815-E17E-4C757C34B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DA3DE-BA75-4A8F-68DF-416BCD17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7D1B0-047E-FC90-A149-CD49131D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C571-ED49-4D10-91C3-A6370F190CE2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4C168-06D0-33D8-4579-411907E9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51FAE-62A5-D7AE-47D4-77B46020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08A8-8FEF-4DAC-80E2-2B55AA1357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89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F0F85-2747-9E7E-2F87-0E493CDB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5460-DEDB-1EF7-31B5-972D0BD2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9552-9199-E9CD-6285-6B6B41AA5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49C571-ED49-4D10-91C3-A6370F190CE2}" type="datetimeFigureOut">
              <a:rPr lang="nl-NL" smtClean="0"/>
              <a:t>4-10-2024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3A2E-64B9-CB1D-3229-931031A85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7D494-3CA0-B727-E11C-C2F59E19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A08A8-8FEF-4DAC-80E2-2B55AA1357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858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E41D-ACDB-9DE4-54D2-A695E6136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Basisregistratie</a:t>
            </a:r>
            <a:r>
              <a:rPr lang="en-US" dirty="0"/>
              <a:t> </a:t>
            </a:r>
            <a:r>
              <a:rPr lang="en-US" dirty="0" err="1"/>
              <a:t>kinderoncologie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31C61-2895-BA86-E29A-D7E300B48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84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7B80F-34D7-F017-1967-0F1C007B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056944"/>
            <a:ext cx="11212490" cy="47441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DDB3F4-C904-C6F2-D0EE-362EC9D20DF4}"/>
              </a:ext>
            </a:extLst>
          </p:cNvPr>
          <p:cNvSpPr/>
          <p:nvPr/>
        </p:nvSpPr>
        <p:spPr>
          <a:xfrm>
            <a:off x="342900" y="933450"/>
            <a:ext cx="1200150" cy="5715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F3A60-A995-E142-577F-3D59678C4EF8}"/>
              </a:ext>
            </a:extLst>
          </p:cNvPr>
          <p:cNvSpPr txBox="1"/>
          <p:nvPr/>
        </p:nvSpPr>
        <p:spPr>
          <a:xfrm>
            <a:off x="512077" y="573643"/>
            <a:ext cx="6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  <a:endParaRPr lang="nl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6C88AF-6583-20C0-86A9-28306E694135}"/>
              </a:ext>
            </a:extLst>
          </p:cNvPr>
          <p:cNvSpPr/>
          <p:nvPr/>
        </p:nvSpPr>
        <p:spPr>
          <a:xfrm>
            <a:off x="2333624" y="942975"/>
            <a:ext cx="4791075" cy="5715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0B7BD-D8B9-B6DD-7A3C-4F21D966303C}"/>
              </a:ext>
            </a:extLst>
          </p:cNvPr>
          <p:cNvSpPr txBox="1"/>
          <p:nvPr/>
        </p:nvSpPr>
        <p:spPr>
          <a:xfrm>
            <a:off x="2502802" y="583168"/>
            <a:ext cx="26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  <a:endParaRPr lang="nl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6E5B7D-CC9D-7095-4C4E-8707E440A3A9}"/>
              </a:ext>
            </a:extLst>
          </p:cNvPr>
          <p:cNvSpPr/>
          <p:nvPr/>
        </p:nvSpPr>
        <p:spPr>
          <a:xfrm>
            <a:off x="364361" y="1533525"/>
            <a:ext cx="3426589" cy="48577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54ED8D-06EE-BDA0-4179-F39168B55640}"/>
              </a:ext>
            </a:extLst>
          </p:cNvPr>
          <p:cNvSpPr txBox="1"/>
          <p:nvPr/>
        </p:nvSpPr>
        <p:spPr>
          <a:xfrm>
            <a:off x="3790950" y="1652111"/>
            <a:ext cx="265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Tabs</a:t>
            </a:r>
            <a:endParaRPr lang="nl-N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05D093-5D4B-6F55-24E0-26A826DF3153}"/>
              </a:ext>
            </a:extLst>
          </p:cNvPr>
          <p:cNvSpPr/>
          <p:nvPr/>
        </p:nvSpPr>
        <p:spPr>
          <a:xfrm>
            <a:off x="3403972" y="2610015"/>
            <a:ext cx="1301378" cy="3219616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71C97D4C-0AD5-A35E-E8B1-C769351C06B6}"/>
              </a:ext>
            </a:extLst>
          </p:cNvPr>
          <p:cNvSpPr/>
          <p:nvPr/>
        </p:nvSpPr>
        <p:spPr>
          <a:xfrm>
            <a:off x="3895725" y="3609975"/>
            <a:ext cx="419100" cy="369332"/>
          </a:xfrm>
          <a:prstGeom prst="mathPlus">
            <a:avLst>
              <a:gd name="adj1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912DBE-B27E-6A02-10A9-20AE6B747224}"/>
              </a:ext>
            </a:extLst>
          </p:cNvPr>
          <p:cNvSpPr txBox="1"/>
          <p:nvPr/>
        </p:nvSpPr>
        <p:spPr>
          <a:xfrm>
            <a:off x="4705350" y="2911124"/>
            <a:ext cx="17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Clickable graph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883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225C47-31E7-A176-53DA-3ABFCECF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45" y="0"/>
            <a:ext cx="10605709" cy="6858000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24D46BEF-2AEE-68C6-2A9D-1FFF990C5E21}"/>
              </a:ext>
            </a:extLst>
          </p:cNvPr>
          <p:cNvSpPr/>
          <p:nvPr/>
        </p:nvSpPr>
        <p:spPr>
          <a:xfrm>
            <a:off x="3914775" y="1749425"/>
            <a:ext cx="419100" cy="369332"/>
          </a:xfrm>
          <a:prstGeom prst="mathPlus">
            <a:avLst>
              <a:gd name="adj1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9095D0-30F3-85E1-8B41-BC6FE050FACF}"/>
              </a:ext>
            </a:extLst>
          </p:cNvPr>
          <p:cNvSpPr/>
          <p:nvPr/>
        </p:nvSpPr>
        <p:spPr>
          <a:xfrm>
            <a:off x="603622" y="3429000"/>
            <a:ext cx="5327278" cy="4635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75277-BA40-A222-56B1-B715CE37516D}"/>
              </a:ext>
            </a:extLst>
          </p:cNvPr>
          <p:cNvSpPr txBox="1"/>
          <p:nvPr/>
        </p:nvSpPr>
        <p:spPr>
          <a:xfrm>
            <a:off x="5930900" y="3476109"/>
            <a:ext cx="14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text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7859A-4BB1-2D86-78AC-A5B4DB56DBBA}"/>
              </a:ext>
            </a:extLst>
          </p:cNvPr>
          <p:cNvSpPr txBox="1"/>
          <p:nvPr/>
        </p:nvSpPr>
        <p:spPr>
          <a:xfrm>
            <a:off x="701675" y="6488668"/>
            <a:ext cx="421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Detailed view of the main </a:t>
            </a:r>
            <a:r>
              <a:rPr lang="en-US" dirty="0" err="1"/>
              <a:t>clas</a:t>
            </a:r>
            <a:r>
              <a:rPr lang="en-US" dirty="0"/>
              <a:t> diagnoses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657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9046A9A-B656-6547-F0F0-D86E42A6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885910"/>
            <a:ext cx="12192000" cy="364429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9095D0-30F3-85E1-8B41-BC6FE050FACF}"/>
              </a:ext>
            </a:extLst>
          </p:cNvPr>
          <p:cNvSpPr/>
          <p:nvPr/>
        </p:nvSpPr>
        <p:spPr>
          <a:xfrm>
            <a:off x="1416422" y="1255157"/>
            <a:ext cx="1491878" cy="4635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75277-BA40-A222-56B1-B715CE37516D}"/>
              </a:ext>
            </a:extLst>
          </p:cNvPr>
          <p:cNvSpPr txBox="1"/>
          <p:nvPr/>
        </p:nvSpPr>
        <p:spPr>
          <a:xfrm>
            <a:off x="3060700" y="1302266"/>
            <a:ext cx="294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tab containing details</a:t>
            </a:r>
            <a:endParaRPr lang="nl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AFC863-A977-7DF2-5C0C-99355A30E724}"/>
              </a:ext>
            </a:extLst>
          </p:cNvPr>
          <p:cNvSpPr/>
          <p:nvPr/>
        </p:nvSpPr>
        <p:spPr>
          <a:xfrm>
            <a:off x="0" y="1671598"/>
            <a:ext cx="2908300" cy="73741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D12FF-726E-E8E5-FBEA-32AB605F5F45}"/>
              </a:ext>
            </a:extLst>
          </p:cNvPr>
          <p:cNvSpPr txBox="1"/>
          <p:nvPr/>
        </p:nvSpPr>
        <p:spPr>
          <a:xfrm>
            <a:off x="3060700" y="1937008"/>
            <a:ext cx="192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Drop-down menu</a:t>
            </a:r>
            <a:endParaRPr lang="nl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91A272-5DFA-C76A-B109-07651CE38E44}"/>
              </a:ext>
            </a:extLst>
          </p:cNvPr>
          <p:cNvSpPr/>
          <p:nvPr/>
        </p:nvSpPr>
        <p:spPr>
          <a:xfrm>
            <a:off x="0" y="2456855"/>
            <a:ext cx="2908300" cy="27364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E22D7-E5A7-804F-2986-DA11A790EDC3}"/>
              </a:ext>
            </a:extLst>
          </p:cNvPr>
          <p:cNvSpPr txBox="1"/>
          <p:nvPr/>
        </p:nvSpPr>
        <p:spPr>
          <a:xfrm>
            <a:off x="2975356" y="2409011"/>
            <a:ext cx="14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text</a:t>
            </a:r>
            <a:endParaRPr lang="nl-N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D6A4FF-C65E-A0AD-258C-30F88723522A}"/>
              </a:ext>
            </a:extLst>
          </p:cNvPr>
          <p:cNvSpPr/>
          <p:nvPr/>
        </p:nvSpPr>
        <p:spPr>
          <a:xfrm>
            <a:off x="114300" y="3095202"/>
            <a:ext cx="12039600" cy="6347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FDFD3-5EF0-19C4-F812-7B9FFAB95D8E}"/>
              </a:ext>
            </a:extLst>
          </p:cNvPr>
          <p:cNvSpPr txBox="1"/>
          <p:nvPr/>
        </p:nvSpPr>
        <p:spPr>
          <a:xfrm>
            <a:off x="183556" y="3785506"/>
            <a:ext cx="284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Foldable panel (accordion)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348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24BC4-027D-030A-E968-A13881FB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862"/>
            <a:ext cx="12192000" cy="51782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87C84C-0F37-937B-B1E5-8B71D4DF88A5}"/>
              </a:ext>
            </a:extLst>
          </p:cNvPr>
          <p:cNvSpPr/>
          <p:nvPr/>
        </p:nvSpPr>
        <p:spPr>
          <a:xfrm>
            <a:off x="114300" y="3095202"/>
            <a:ext cx="12039600" cy="187049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D76097-D396-6405-1696-E420C8516C99}"/>
              </a:ext>
            </a:extLst>
          </p:cNvPr>
          <p:cNvSpPr/>
          <p:nvPr/>
        </p:nvSpPr>
        <p:spPr>
          <a:xfrm>
            <a:off x="5924922" y="1579214"/>
            <a:ext cx="3104778" cy="94808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08909-88CA-CD14-9D14-64D55C1DFA96}"/>
              </a:ext>
            </a:extLst>
          </p:cNvPr>
          <p:cNvSpPr txBox="1"/>
          <p:nvPr/>
        </p:nvSpPr>
        <p:spPr>
          <a:xfrm>
            <a:off x="9208094" y="1858099"/>
            <a:ext cx="185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Adjustable slider</a:t>
            </a:r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FC17A-F6D9-0453-1A50-FC97BD32E014}"/>
              </a:ext>
            </a:extLst>
          </p:cNvPr>
          <p:cNvSpPr txBox="1"/>
          <p:nvPr/>
        </p:nvSpPr>
        <p:spPr>
          <a:xfrm>
            <a:off x="9347794" y="512258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Tabular view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8321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27737-CAEA-1CB2-D0C7-BAF43EF9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414"/>
            <a:ext cx="12192000" cy="641917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EAC427-722E-897E-C463-1F03F273E959}"/>
              </a:ext>
            </a:extLst>
          </p:cNvPr>
          <p:cNvSpPr/>
          <p:nvPr/>
        </p:nvSpPr>
        <p:spPr>
          <a:xfrm>
            <a:off x="114300" y="2514600"/>
            <a:ext cx="12039600" cy="30607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952B8-B17D-D0B3-9B63-18AD5100B91E}"/>
              </a:ext>
            </a:extLst>
          </p:cNvPr>
          <p:cNvSpPr txBox="1"/>
          <p:nvPr/>
        </p:nvSpPr>
        <p:spPr>
          <a:xfrm>
            <a:off x="9512894" y="5737611"/>
            <a:ext cx="162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Adjusted table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892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1CDD7-BBF3-B646-3130-1B47878F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" y="0"/>
            <a:ext cx="12060621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874FCB-32FD-E78C-2779-8BC26D929793}"/>
              </a:ext>
            </a:extLst>
          </p:cNvPr>
          <p:cNvSpPr/>
          <p:nvPr/>
        </p:nvSpPr>
        <p:spPr>
          <a:xfrm>
            <a:off x="65689" y="2197100"/>
            <a:ext cx="12088211" cy="42164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A58AB-E572-A7B1-D229-71F26D8CED89}"/>
              </a:ext>
            </a:extLst>
          </p:cNvPr>
          <p:cNvSpPr txBox="1"/>
          <p:nvPr/>
        </p:nvSpPr>
        <p:spPr>
          <a:xfrm>
            <a:off x="10262194" y="6451084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040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Basisregistratie kinderoncologie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Bouts</dc:creator>
  <cp:lastModifiedBy>Mark Bouts</cp:lastModifiedBy>
  <cp:revision>2</cp:revision>
  <dcterms:created xsi:type="dcterms:W3CDTF">2024-10-04T09:17:31Z</dcterms:created>
  <dcterms:modified xsi:type="dcterms:W3CDTF">2024-10-04T10:39:55Z</dcterms:modified>
</cp:coreProperties>
</file>