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B8D3-CB64-6E94-E7FA-481BF6C40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BC151-FAB4-F1AD-C2D0-FE1D4A18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57E1A-FC52-3BB6-8101-7DCDFC8B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1C4A-6BC7-3942-B736-FE11E2BBACF1}" type="datetimeFigureOut">
              <a:rPr lang="en-NL" smtClean="0"/>
              <a:t>03/10/2024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2C017-1FC3-683E-3631-746243BD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93C32-D335-8DAE-0D60-2A4E041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D9C9-FDFB-FD45-BB55-53590676D9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143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0F94-554B-159D-AEFD-BC3D1F3C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0AF8C-5F4A-1303-B90A-0502B0166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634B8-9131-C015-BAB4-462C54CD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1C4A-6BC7-3942-B736-FE11E2BBACF1}" type="datetimeFigureOut">
              <a:rPr lang="en-NL" smtClean="0"/>
              <a:t>03/10/2024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DC21-31EE-544B-9714-A2F8F7B5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26C4F-29C9-8374-4487-FF3C9E26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D9C9-FDFB-FD45-BB55-53590676D9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610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693F1-4CA1-D310-2FD6-F105CD6E1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007E9-ABAE-4D25-FCCB-68FB31B3D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168D-9EC7-7174-6B13-4A18C9DA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1C4A-6BC7-3942-B736-FE11E2BBACF1}" type="datetimeFigureOut">
              <a:rPr lang="en-NL" smtClean="0"/>
              <a:t>03/10/2024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30F2-05B1-F949-0DD7-9DBE5AA9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E77B-A76A-6C62-5801-DCDF5A82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D9C9-FDFB-FD45-BB55-53590676D9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894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8950-C9C7-7DF5-2447-FC017F42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0830-AF98-CEB6-5B1B-9D6085BD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D9987-E4EA-D578-41E3-C1567DD2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1C4A-6BC7-3942-B736-FE11E2BBACF1}" type="datetimeFigureOut">
              <a:rPr lang="en-NL" smtClean="0"/>
              <a:t>03/10/2024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8500E-78C2-28A7-9F48-525EC5AE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AB29D-C99D-513A-0D00-D0923160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D9C9-FDFB-FD45-BB55-53590676D9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698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4021-AF05-102D-6905-5DC633EC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F8061-78E0-16A7-0C50-28F1B9AC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41A7D-551D-8F16-F558-93C6EA24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1C4A-6BC7-3942-B736-FE11E2BBACF1}" type="datetimeFigureOut">
              <a:rPr lang="en-NL" smtClean="0"/>
              <a:t>03/10/2024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0586-FEA3-3A69-15A2-BD9D01D4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993C-5C76-AD56-B7C6-A36E163D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D9C9-FDFB-FD45-BB55-53590676D9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45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1528-7C61-FC4B-B208-6436B540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749-30FC-059A-2259-078A58B1B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2A819-B807-3EDA-07F4-C7F8B6F7D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CA935-C8BD-13AB-0BAF-4F31AC5D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1C4A-6BC7-3942-B736-FE11E2BBACF1}" type="datetimeFigureOut">
              <a:rPr lang="en-NL" smtClean="0"/>
              <a:t>03/10/2024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2C55B-700E-03DB-75E0-48B3CF54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6E792-1D38-7D8F-37AC-E9579F3C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D9C9-FDFB-FD45-BB55-53590676D9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191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7F63-8AC7-6FE4-6F21-967CD764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E9118-83F9-908B-E220-131E49694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81B12-2450-A34D-4A94-6AF6919CB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73BC0-3C75-1F38-3041-0547E1682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6C457-DE95-BD82-3DB2-190AAB876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0A4BF-5179-EEB0-72DB-A9C01B63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1C4A-6BC7-3942-B736-FE11E2BBACF1}" type="datetimeFigureOut">
              <a:rPr lang="en-NL" smtClean="0"/>
              <a:t>03/10/2024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98DAD-0941-EC46-66A8-17D6AB9C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003A3-D617-0DDD-6583-DDE6FD33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D9C9-FDFB-FD45-BB55-53590676D9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061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9305-00A1-7A7F-E0C5-D39DE753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A336A-A9DD-CC26-5E8F-134EE439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1C4A-6BC7-3942-B736-FE11E2BBACF1}" type="datetimeFigureOut">
              <a:rPr lang="en-NL" smtClean="0"/>
              <a:t>03/10/2024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C4E83-169F-D8DD-46C6-79205841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B07BD-07AB-1EDC-E664-6715FCFF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D9C9-FDFB-FD45-BB55-53590676D9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22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B9302-E27D-CA8F-2523-862C2DB8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1C4A-6BC7-3942-B736-FE11E2BBACF1}" type="datetimeFigureOut">
              <a:rPr lang="en-NL" smtClean="0"/>
              <a:t>03/10/2024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F17C7-C93A-9C52-4790-40451F60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B08F-D6C7-508F-82B9-88050519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D9C9-FDFB-FD45-BB55-53590676D9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271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7898-745C-DDA7-A45A-DA16E8A9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EBD1-95D8-A522-BF11-02D63595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34000-1025-4C94-6FFC-A303235B1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BF04B-8D4B-4375-68C8-5838CDD0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1C4A-6BC7-3942-B736-FE11E2BBACF1}" type="datetimeFigureOut">
              <a:rPr lang="en-NL" smtClean="0"/>
              <a:t>03/10/2024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C421F-5C6A-57A8-4A03-13864294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0EFBC-638A-7911-A391-14373604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D9C9-FDFB-FD45-BB55-53590676D9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8185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C575-B453-6750-97D3-C19FB97C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9AD5B-969D-A93D-ED20-C48A97D78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CBB60-0FA6-E430-2254-115E53885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F32C4-7E26-E88C-8806-0B949048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1C4A-6BC7-3942-B736-FE11E2BBACF1}" type="datetimeFigureOut">
              <a:rPr lang="en-NL" smtClean="0"/>
              <a:t>03/10/2024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80309-84F2-8FE1-1591-7ED70ECC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1BA45-0970-CD15-1383-2AAA531E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D9C9-FDFB-FD45-BB55-53590676D9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333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873F1-A2FA-8042-C6B0-ED30B3BC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11EF8-95F5-4DC1-A888-4343C2B56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22DEA-7ECE-30D5-3D27-5F215B575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71C4A-6BC7-3942-B736-FE11E2BBACF1}" type="datetimeFigureOut">
              <a:rPr lang="en-NL" smtClean="0"/>
              <a:t>03/10/2024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B8741-A034-7979-A138-FFE09E622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B15D8-9F0D-128F-84AB-E17AEF57E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9ED9C9-FDFB-FD45-BB55-53590676D9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250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73B0-E0EA-C7E3-092B-D77BBCCD9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Single cell shiny tutorial</a:t>
            </a:r>
            <a:b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</a:b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8260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ADD3-6E4F-D56A-EDB2-B9B36275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4471-0CF7-591A-CFA4-34CCD175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Small subset from this paper: </a:t>
            </a:r>
            <a:r>
              <a:rPr lang="en-GB" sz="2000" b="0" i="0" dirty="0" err="1">
                <a:solidFill>
                  <a:srgbClr val="212121"/>
                </a:solidFill>
                <a:effectLst/>
                <a:latin typeface="system-ui"/>
              </a:rPr>
              <a:t>Poort</a:t>
            </a:r>
            <a:r>
              <a:rPr lang="en-GB" sz="2000" b="0" i="0" dirty="0">
                <a:solidFill>
                  <a:srgbClr val="212121"/>
                </a:solidFill>
                <a:effectLst/>
                <a:latin typeface="system-ui"/>
              </a:rPr>
              <a:t>, Vera M et al. “Transient Differentiation-State Plasticity Occurs during Acute Lymphoblastic </a:t>
            </a:r>
            <a:r>
              <a:rPr lang="en-GB" sz="2000" b="0" i="0" dirty="0" err="1">
                <a:solidFill>
                  <a:srgbClr val="212121"/>
                </a:solidFill>
                <a:effectLst/>
                <a:latin typeface="system-ui"/>
              </a:rPr>
              <a:t>Leukemia</a:t>
            </a:r>
            <a:r>
              <a:rPr lang="en-GB" sz="2000" b="0" i="0" dirty="0">
                <a:solidFill>
                  <a:srgbClr val="212121"/>
                </a:solidFill>
                <a:effectLst/>
                <a:latin typeface="system-ui"/>
              </a:rPr>
              <a:t> Initiation.” </a:t>
            </a:r>
            <a:r>
              <a:rPr lang="en-GB" sz="2000" b="0" i="1" dirty="0">
                <a:solidFill>
                  <a:srgbClr val="212121"/>
                </a:solidFill>
                <a:effectLst/>
                <a:latin typeface="system-ui"/>
              </a:rPr>
              <a:t>Cancer research</a:t>
            </a:r>
            <a:r>
              <a:rPr lang="en-GB" sz="2000" b="0" i="0" dirty="0">
                <a:solidFill>
                  <a:srgbClr val="212121"/>
                </a:solidFill>
                <a:effectLst/>
                <a:latin typeface="system-ui"/>
              </a:rPr>
              <a:t> vol. 84,16 (2024): 2720-2733. doi:10.1158/0008-5472.CAN-24-1090</a:t>
            </a:r>
            <a:endParaRPr lang="en-NL" sz="2000" dirty="0"/>
          </a:p>
          <a:p>
            <a:r>
              <a:rPr lang="en-NL" dirty="0"/>
              <a:t>1405 cells </a:t>
            </a:r>
          </a:p>
          <a:p>
            <a:r>
              <a:rPr lang="en-NL" dirty="0"/>
              <a:t>21610 genes </a:t>
            </a:r>
          </a:p>
          <a:p>
            <a:r>
              <a:rPr lang="en-NL" dirty="0"/>
              <a:t>RDS object containing data analyzed with Seurat</a:t>
            </a:r>
          </a:p>
        </p:txBody>
      </p:sp>
    </p:spTree>
    <p:extLst>
      <p:ext uri="{BB962C8B-B14F-4D97-AF65-F5344CB8AC3E}">
        <p14:creationId xmlns:p14="http://schemas.microsoft.com/office/powerpoint/2010/main" val="88346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9D69-3751-1A6E-11FD-DCF75DB5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User interface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477F3-061E-A3CD-10C5-8BD414A4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312136" cy="43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0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EEDE2E-B2F1-C1DA-573D-C2A5DC09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312136" cy="43632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CF9E07-CA4E-359F-0D1D-C9F4A7EF4CCF}"/>
              </a:ext>
            </a:extLst>
          </p:cNvPr>
          <p:cNvSpPr/>
          <p:nvPr/>
        </p:nvSpPr>
        <p:spPr>
          <a:xfrm>
            <a:off x="838200" y="3184636"/>
            <a:ext cx="2220310" cy="4939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44751-CA7C-9803-F733-13BC53076B36}"/>
              </a:ext>
            </a:extLst>
          </p:cNvPr>
          <p:cNvSpPr txBox="1"/>
          <p:nvPr/>
        </p:nvSpPr>
        <p:spPr>
          <a:xfrm>
            <a:off x="588579" y="252248"/>
            <a:ext cx="8092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Orange box: </a:t>
            </a:r>
            <a:r>
              <a:rPr lang="en-NL" dirty="0"/>
              <a:t>Control the dimensions. UMAP/PCA/etc.</a:t>
            </a:r>
          </a:p>
          <a:p>
            <a:r>
              <a:rPr lang="en-NL" dirty="0">
                <a:solidFill>
                  <a:schemeClr val="accent1"/>
                </a:solidFill>
              </a:rPr>
              <a:t>Blue box: </a:t>
            </a:r>
            <a:r>
              <a:rPr lang="en-NL" dirty="0"/>
              <a:t>Control what you want to see. PatientsIDs/publicationID/subtype/etc</a:t>
            </a:r>
          </a:p>
          <a:p>
            <a:r>
              <a:rPr lang="en-NL" dirty="0">
                <a:solidFill>
                  <a:schemeClr val="accent6"/>
                </a:solidFill>
              </a:rPr>
              <a:t>Green box: </a:t>
            </a:r>
            <a:r>
              <a:rPr lang="en-NL" dirty="0"/>
              <a:t>Type whic</a:t>
            </a:r>
            <a:r>
              <a:rPr lang="en-GB" dirty="0"/>
              <a:t>h</a:t>
            </a:r>
            <a:r>
              <a:rPr lang="en-NL" dirty="0"/>
              <a:t> gene you want to see</a:t>
            </a:r>
          </a:p>
          <a:p>
            <a:r>
              <a:rPr lang="en-NL" dirty="0">
                <a:solidFill>
                  <a:schemeClr val="accent5"/>
                </a:solidFill>
              </a:rPr>
              <a:t>Purple box: </a:t>
            </a:r>
            <a:r>
              <a:rPr lang="en-NL" dirty="0"/>
              <a:t>Select tab you are interested in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A1D8D-D344-0277-580A-00ACAB2E282F}"/>
              </a:ext>
            </a:extLst>
          </p:cNvPr>
          <p:cNvSpPr/>
          <p:nvPr/>
        </p:nvSpPr>
        <p:spPr>
          <a:xfrm>
            <a:off x="838200" y="3720662"/>
            <a:ext cx="2220310" cy="42041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D4BD7-85B1-0391-2D0F-37B84B95E3EA}"/>
              </a:ext>
            </a:extLst>
          </p:cNvPr>
          <p:cNvSpPr/>
          <p:nvPr/>
        </p:nvSpPr>
        <p:spPr>
          <a:xfrm>
            <a:off x="3773958" y="2806263"/>
            <a:ext cx="7376378" cy="301646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020072-C293-DEDC-2BAD-752AFF9E98B1}"/>
              </a:ext>
            </a:extLst>
          </p:cNvPr>
          <p:cNvSpPr/>
          <p:nvPr/>
        </p:nvSpPr>
        <p:spPr>
          <a:xfrm>
            <a:off x="843455" y="4193730"/>
            <a:ext cx="2220310" cy="4939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71601-FE00-CCF8-8128-CCF71E7BFE53}"/>
              </a:ext>
            </a:extLst>
          </p:cNvPr>
          <p:cNvSpPr/>
          <p:nvPr/>
        </p:nvSpPr>
        <p:spPr>
          <a:xfrm>
            <a:off x="7462146" y="2953409"/>
            <a:ext cx="3395039" cy="266962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83326-257A-12E2-E6AF-5843561E7504}"/>
              </a:ext>
            </a:extLst>
          </p:cNvPr>
          <p:cNvSpPr/>
          <p:nvPr/>
        </p:nvSpPr>
        <p:spPr>
          <a:xfrm>
            <a:off x="3870433" y="2953408"/>
            <a:ext cx="3298561" cy="26696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E7D817-2893-B1BD-E950-9BFC21E1CF5D}"/>
              </a:ext>
            </a:extLst>
          </p:cNvPr>
          <p:cNvSpPr/>
          <p:nvPr/>
        </p:nvSpPr>
        <p:spPr>
          <a:xfrm>
            <a:off x="1041664" y="1967686"/>
            <a:ext cx="2220310" cy="49398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687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6B0B-5647-FCDD-526A-96BB4DC6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 of change in the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097B0-BB81-0A87-6D90-970AED52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6" y="1529158"/>
            <a:ext cx="11526928" cy="496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5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82C3-2289-DC7E-C686-0BB723E0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2nd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33A59-8F3B-C0F5-4031-EAB93916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9" y="1439918"/>
            <a:ext cx="8670566" cy="50789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49A07A-01AC-D0F4-B692-3ED0B2210BF8}"/>
              </a:ext>
            </a:extLst>
          </p:cNvPr>
          <p:cNvSpPr/>
          <p:nvPr/>
        </p:nvSpPr>
        <p:spPr>
          <a:xfrm>
            <a:off x="620579" y="4204140"/>
            <a:ext cx="2220310" cy="4939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2FF5B-7D86-C989-2DD5-C8094D310F4D}"/>
              </a:ext>
            </a:extLst>
          </p:cNvPr>
          <p:cNvSpPr txBox="1"/>
          <p:nvPr/>
        </p:nvSpPr>
        <p:spPr>
          <a:xfrm>
            <a:off x="4225158" y="239589"/>
            <a:ext cx="809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Orange box: </a:t>
            </a:r>
            <a:r>
              <a:rPr lang="en-NL" dirty="0"/>
              <a:t>Change plot type </a:t>
            </a:r>
          </a:p>
          <a:p>
            <a:r>
              <a:rPr lang="en-NL" dirty="0">
                <a:solidFill>
                  <a:schemeClr val="accent1"/>
                </a:solidFill>
              </a:rPr>
              <a:t>Blue box: </a:t>
            </a:r>
            <a:r>
              <a:rPr lang="nl-NL" dirty="0"/>
              <a:t>Change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BF506-CCB0-3892-CED8-7AD6637E136F}"/>
              </a:ext>
            </a:extLst>
          </p:cNvPr>
          <p:cNvSpPr/>
          <p:nvPr/>
        </p:nvSpPr>
        <p:spPr>
          <a:xfrm>
            <a:off x="620579" y="2935015"/>
            <a:ext cx="2711200" cy="119555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710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CACA-DEDD-34DB-4A63-9044ABF9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 of change in the UI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398452-0B2D-5A20-DECC-428EA643B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378" y="1825625"/>
            <a:ext cx="7535243" cy="4351338"/>
          </a:xfrm>
        </p:spPr>
      </p:pic>
    </p:spTree>
    <p:extLst>
      <p:ext uri="{BB962C8B-B14F-4D97-AF65-F5344CB8AC3E}">
        <p14:creationId xmlns:p14="http://schemas.microsoft.com/office/powerpoint/2010/main" val="317551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7228</TotalTime>
  <Words>138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Helvetica Neue</vt:lpstr>
      <vt:lpstr>system-ui</vt:lpstr>
      <vt:lpstr>Office Theme</vt:lpstr>
      <vt:lpstr>Single cell shiny tutorial </vt:lpstr>
      <vt:lpstr>Data set </vt:lpstr>
      <vt:lpstr>User interface </vt:lpstr>
      <vt:lpstr>PowerPoint Presentation</vt:lpstr>
      <vt:lpstr>Example of change in the UI</vt:lpstr>
      <vt:lpstr>2nd tab</vt:lpstr>
      <vt:lpstr>Example of change in the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Rico Hagelaar</dc:creator>
  <cp:lastModifiedBy>Rico Hagelaar</cp:lastModifiedBy>
  <cp:revision>2</cp:revision>
  <dcterms:created xsi:type="dcterms:W3CDTF">2024-10-03T14:20:49Z</dcterms:created>
  <dcterms:modified xsi:type="dcterms:W3CDTF">2024-10-08T14:48:55Z</dcterms:modified>
</cp:coreProperties>
</file>