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4B2A-C2B3-7C0D-44F6-D8376B093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EB16D-FE1F-31AD-E0A7-460E6FA70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F0A0E-D1C0-1592-9EC8-BB29BFFA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6B94-4D42-E845-AAD6-667103B9A32A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0CB1-3889-9EC5-D9FD-85649E4E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25327-A82B-D43B-0FF8-173FBD1B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3876-097F-D84E-B1BB-17A56D28D2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873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C03A-257B-9F14-CD47-0BE17F0B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A7798-33B9-A8A0-52F7-85ECA8C9C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CFA61-F779-6B18-7E6C-AD425574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6B94-4D42-E845-AAD6-667103B9A32A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D2065-80A8-EC5D-B23F-E939BDB7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66B0-BC11-B46E-B705-BECFDA0D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3876-097F-D84E-B1BB-17A56D28D2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598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A6D38-E073-D098-6AA8-155AF2928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7ED70-41AD-98A1-37EF-50E3BAE88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8E4E6-8A53-DDF4-94DC-A9806155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6B94-4D42-E845-AAD6-667103B9A32A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ED87C-CDDC-07AF-45DF-16680203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DA65-6F16-750F-E4EE-1F510639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3876-097F-D84E-B1BB-17A56D28D2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041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7E8D-9B2C-76D5-03B6-FFB68C60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8C7D-FAA6-C004-6CDF-9B31969AC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FE61B-9B31-BBC1-7EA2-435AF79A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6B94-4D42-E845-AAD6-667103B9A32A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72B91-4B8F-DE39-0D8A-937ABDCE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94725-87A7-B94C-1444-DEDC13AA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3876-097F-D84E-B1BB-17A56D28D2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242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5E36-E985-7739-9326-961B73EA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95A64-8EA3-6CB0-8641-615CFE268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F159A-F650-27EE-D046-86AEE82A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6B94-4D42-E845-AAD6-667103B9A32A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BFF7B-9193-F1D3-B038-6978F42C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5F75B-B4B3-1559-5E12-33334DCA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3876-097F-D84E-B1BB-17A56D28D2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163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0933-365C-828B-46CF-6FC729BA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CA0E4-43E5-A35D-3950-3C0DD4BB6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C2A75-FE98-0BB7-5DFD-FB14BAF55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728A4-A8B7-50BB-B861-5ADAEC23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6B94-4D42-E845-AAD6-667103B9A32A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9B1E6-6FDC-C689-5DF8-115274BA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8B5D6-050D-D702-7338-A03D1289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3876-097F-D84E-B1BB-17A56D28D2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195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9EFE-6590-9F74-D579-291B9478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81E7B-A8DE-8483-CA98-F5B960C21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8E05A-AF0E-F88C-A6C5-5D99A40B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30175-5959-9350-C833-52CA79895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8F705-8952-A435-9012-64BAFB13A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B88B2-7069-3AE8-4E68-18BE35C2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6B94-4D42-E845-AAD6-667103B9A32A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B6A78-9035-1EBC-6D63-44E2F0C9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D71A0-BA9D-91A4-A637-678863F7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3876-097F-D84E-B1BB-17A56D28D2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322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BF06-141C-541D-6CCA-D9100A02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0CB9E-32ED-3DCD-E3EF-84F00CAD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6B94-4D42-E845-AAD6-667103B9A32A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B5D9E-5171-DD3B-078F-654FF72A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2522D-4616-D075-E579-FAD6E8BA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3876-097F-D84E-B1BB-17A56D28D2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79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9C858-A238-796D-2B0E-AB4E8CB4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6B94-4D42-E845-AAD6-667103B9A32A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30285-0E81-7C5F-79A2-68D9BCC9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B2A3F-A55D-E677-B321-47DBA43E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3876-097F-D84E-B1BB-17A56D28D2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971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0608-313B-C176-5ED5-BC1D48FD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1531-0EE4-4CA1-97EC-EDBFBED22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867B9-023C-8073-DC1E-263B7B48D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2CF32-45F7-91D7-4295-630BA871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6B94-4D42-E845-AAD6-667103B9A32A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BC21A-07AE-06EF-670D-A6A18C32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849F2-08AB-F046-4269-ACA55138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3876-097F-D84E-B1BB-17A56D28D2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382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F789-88AB-D0E2-2C16-42C2340B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C06A5-15BF-85B9-BD28-98D274D06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373CB-8829-73ED-CEDB-7388A9168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D6551-8107-C729-CC09-19748979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6B94-4D42-E845-AAD6-667103B9A32A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323DC-AC2B-BDDC-9CC7-FFC8FBDD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3054-B993-6648-A125-08E6E86A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3876-097F-D84E-B1BB-17A56D28D2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652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3CAF3-388A-AD29-EC90-DEAD8BEC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F1753-842A-D53E-4910-8C1A97888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180B2-B2A6-64DB-D038-27A86982B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696B94-4D42-E845-AAD6-667103B9A32A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A29A2-5895-CE74-B3CE-7C691F910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1C7E3-710E-A668-F195-81CE30546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C3876-097F-D84E-B1BB-17A56D28D2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353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2033-D5EA-D6C5-ADB8-7C0930ABA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Single cell shiny tutorial advanced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3552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AEFCC6-C755-9D99-B440-B7B8F0BCF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82" y="177199"/>
            <a:ext cx="11154159" cy="62236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E750E9-A648-7801-E78A-26A39E3939AD}"/>
              </a:ext>
            </a:extLst>
          </p:cNvPr>
          <p:cNvSpPr/>
          <p:nvPr/>
        </p:nvSpPr>
        <p:spPr>
          <a:xfrm>
            <a:off x="388882" y="5538954"/>
            <a:ext cx="1618594" cy="8618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C9D416-07B5-AC84-374C-6C6E7E8CEA9F}"/>
              </a:ext>
            </a:extLst>
          </p:cNvPr>
          <p:cNvSpPr/>
          <p:nvPr/>
        </p:nvSpPr>
        <p:spPr>
          <a:xfrm>
            <a:off x="2601310" y="5805078"/>
            <a:ext cx="1618594" cy="32959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Save options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BBA174-C836-B335-44D8-BA5FF5C989C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007476" y="5969877"/>
            <a:ext cx="59383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15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9D1F97-7E27-87A3-BA39-971C4CD0C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5" y="161054"/>
            <a:ext cx="12884538" cy="64184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76ADD0-7B7E-642A-B829-C30F674406C7}"/>
              </a:ext>
            </a:extLst>
          </p:cNvPr>
          <p:cNvSpPr/>
          <p:nvPr/>
        </p:nvSpPr>
        <p:spPr>
          <a:xfrm>
            <a:off x="3132083" y="2231560"/>
            <a:ext cx="346842" cy="29786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878027-D1C6-C46F-0314-3C645FB99E98}"/>
              </a:ext>
            </a:extLst>
          </p:cNvPr>
          <p:cNvSpPr/>
          <p:nvPr/>
        </p:nvSpPr>
        <p:spPr>
          <a:xfrm>
            <a:off x="3746936" y="2091559"/>
            <a:ext cx="1939161" cy="57806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Help function with more info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B56EFA-8448-1A52-A961-D0833026AA2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78925" y="2380491"/>
            <a:ext cx="268011" cy="10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C6C1E66-A107-42BB-1EC2-1E7283D3BE6F}"/>
              </a:ext>
            </a:extLst>
          </p:cNvPr>
          <p:cNvSpPr/>
          <p:nvPr/>
        </p:nvSpPr>
        <p:spPr>
          <a:xfrm>
            <a:off x="3363310" y="1049160"/>
            <a:ext cx="1072056" cy="4116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EA1EB6-6B02-6613-4337-E9D05CE9B88B}"/>
              </a:ext>
            </a:extLst>
          </p:cNvPr>
          <p:cNvSpPr/>
          <p:nvPr/>
        </p:nvSpPr>
        <p:spPr>
          <a:xfrm>
            <a:off x="5029200" y="914400"/>
            <a:ext cx="1618594" cy="6951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Subset your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F15090-23DF-7716-DD6D-0C5A0DFD673A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35366" y="1254998"/>
            <a:ext cx="593834" cy="699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45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A03B-4F02-60D4-320B-4BA6C1A4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Some additional plot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B7E09F-D3A5-CB9B-57B2-E8E2E44B4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1846"/>
            <a:ext cx="9280894" cy="4351338"/>
          </a:xfrm>
        </p:spPr>
      </p:pic>
    </p:spTree>
    <p:extLst>
      <p:ext uri="{BB962C8B-B14F-4D97-AF65-F5344CB8AC3E}">
        <p14:creationId xmlns:p14="http://schemas.microsoft.com/office/powerpoint/2010/main" val="305959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Helvetica Neue</vt:lpstr>
      <vt:lpstr>Office Theme</vt:lpstr>
      <vt:lpstr>Single cell shiny tutorial advanced</vt:lpstr>
      <vt:lpstr>PowerPoint Presentation</vt:lpstr>
      <vt:lpstr>PowerPoint Presentation</vt:lpstr>
      <vt:lpstr>Some additional plot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Rico Hagelaar</dc:creator>
  <cp:lastModifiedBy>Rico Hagelaar</cp:lastModifiedBy>
  <cp:revision>1</cp:revision>
  <dcterms:created xsi:type="dcterms:W3CDTF">2024-10-08T14:49:01Z</dcterms:created>
  <dcterms:modified xsi:type="dcterms:W3CDTF">2024-10-08T14:57:10Z</dcterms:modified>
</cp:coreProperties>
</file>