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2BAD-B0EF-3E4C-B2A2-2FCB859CB3F2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4878E-01C6-F845-AB24-109CC56A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4878E-01C6-F845-AB24-109CC56A5C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7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E275-B262-F6A7-0DDA-D7328A0F7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FCC8A-FD15-E200-CF1A-9890AC5A6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FB951-4B76-8206-C848-32DC4F53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6CF4-F6E9-FF4B-AAA4-D03BCEDC4285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D409-E9C5-C057-7DC1-A0C79295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CD86C-807E-6F24-F8F7-28BABF1F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5FE5-8E3F-A446-B68C-36227BDE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92CA-E9EF-9F90-5DA4-8D7A4288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BE942-57EF-E5F5-E04B-BBB2CB861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CB751-4D90-C89A-A2B3-1EEF1506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6CF4-F6E9-FF4B-AAA4-D03BCEDC4285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E3DB9-2D54-30C8-57CC-C6302FC3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4BFB-4B7C-78D4-4DC6-20601DE2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5FE5-8E3F-A446-B68C-36227BDE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3CFA3-A54F-DE65-B81C-7B97796D2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F7DF2-E534-2A03-58E8-363E0C25D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0EF3-1999-2A6E-4C90-0B480569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6CF4-F6E9-FF4B-AAA4-D03BCEDC4285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4316-5A1F-F73F-C783-526E1467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1A1B7-261F-79C1-0DB1-11155EE3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5FE5-8E3F-A446-B68C-36227BDE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68C0-71C4-CED3-A654-3408A293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E3A4-6D0F-7E18-FC96-E9B548262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04B25-152C-E0A1-A9F9-7525AB4B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6CF4-F6E9-FF4B-AAA4-D03BCEDC4285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582E-DB40-DD97-341C-563D9E90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4F14-7D9B-12C7-D089-24414A68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5FE5-8E3F-A446-B68C-36227BDE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6842-35EC-AE42-C39E-F2085887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C707A-CA2F-6741-6CC3-A0DE3138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DF90-5ED3-BD6D-5FD5-6CDCDA43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6CF4-F6E9-FF4B-AAA4-D03BCEDC4285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0C95-EBBE-AFCE-C86E-EEBA9211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8D21-C804-416C-8551-39FA04D6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5FE5-8E3F-A446-B68C-36227BDE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E5CD-CDD1-E871-60DA-29BA8012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8C39-E652-2315-6FF3-0FF27370D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E0231-40ED-DFBC-645C-BDCF5D53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D621D-39D1-ACF6-C42E-55AFA81A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6CF4-F6E9-FF4B-AAA4-D03BCEDC4285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CA93C-00C6-F6A6-E3D6-CF268ED7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B36AF-93BF-944A-3B14-C994DB9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5FE5-8E3F-A446-B68C-36227BDE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F5ED-FAF6-4451-3100-8949A61E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3A7CC-D911-F218-F9CF-BE405BA9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D49D6-4F47-DA45-0332-F8C8DB964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24B94-8975-3DDA-92C2-F28A089C7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5B54B-CCEC-8D45-0169-08F1EE477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DDFF2-2B51-C209-0BAA-20566E6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6CF4-F6E9-FF4B-AAA4-D03BCEDC4285}" type="datetimeFigureOut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1DC37-574F-F202-3B15-CECCBCE9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F3980-E496-F421-090C-07B05100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5FE5-8E3F-A446-B68C-36227BDE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3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6E2C-BA73-7897-137E-58CA160A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67B6A-3030-99C0-0625-39591221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6CF4-F6E9-FF4B-AAA4-D03BCEDC4285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09112-B8B4-3483-1D4C-9AE86E84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0F682-BF99-0F71-84A9-BA7BFABD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5FE5-8E3F-A446-B68C-36227BDE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298A-46B1-B37B-0879-C759CA17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6CF4-F6E9-FF4B-AAA4-D03BCEDC4285}" type="datetimeFigureOut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D3BBA-AF5E-487E-EDAF-FE1ED459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2B254-443B-B03B-2004-E4D82F46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5FE5-8E3F-A446-B68C-36227BDE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0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21B9-FCDE-CD0A-9B33-0866A604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A82C-5A84-60DE-EFDE-2E56A978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47701-7597-8FEE-9823-9F56A20F7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C80A2-6310-B4D0-EE8E-3A85C4AD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6CF4-F6E9-FF4B-AAA4-D03BCEDC4285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8E734-4A08-EE65-A592-9592B710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BD1-46E1-A94C-B595-A2E8AD33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5FE5-8E3F-A446-B68C-36227BDE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7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DB9A-2B8B-23DC-90FA-A990A957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AF9BB-580B-534A-62C0-87085348E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E0D3-37A8-B8F2-9465-28D64A924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F0764-4820-DD0D-1F2D-0450A0DA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6CF4-F6E9-FF4B-AAA4-D03BCEDC4285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D5B3-E85C-7F41-9FEA-7B79A332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A43F4-1C4D-614E-626E-C33E7D91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5FE5-8E3F-A446-B68C-36227BDE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A992B-96FC-C192-EB88-6463B6C5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04E56-D583-2B60-9DB4-DB59E32A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0B62B-33F9-D7EC-BFC4-CEE563691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A76CF4-F6E9-FF4B-AAA4-D03BCEDC4285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93C3-AC27-3D61-25A9-77D63DE0E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B98F-226E-6DF4-6C45-DCA6BA30A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85FE5-8E3F-A446-B68C-36227BDE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128C-1D68-CD3C-CC5C-885C227B2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9AF55-78E1-4822-5631-C878CC785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7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29F9-EE66-CFE1-6F73-85328ED1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1B75-7AB3-FFFC-3141-6865873D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093C6-A32B-033E-1612-1B0D97A6E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955221" cy="50781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96AB1F-2639-2A65-AE04-BA8A72C2B24C}"/>
              </a:ext>
            </a:extLst>
          </p:cNvPr>
          <p:cNvSpPr/>
          <p:nvPr/>
        </p:nvSpPr>
        <p:spPr>
          <a:xfrm>
            <a:off x="838201" y="2167456"/>
            <a:ext cx="2272862" cy="1532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645EC-32DF-DB7A-50C8-750BCC7491FC}"/>
              </a:ext>
            </a:extLst>
          </p:cNvPr>
          <p:cNvSpPr txBox="1"/>
          <p:nvPr/>
        </p:nvSpPr>
        <p:spPr>
          <a:xfrm>
            <a:off x="988353" y="3860440"/>
            <a:ext cx="247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DROP DOWN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14AD7-9DD3-E6A3-CB3C-00CD4E2705DF}"/>
              </a:ext>
            </a:extLst>
          </p:cNvPr>
          <p:cNvSpPr txBox="1"/>
          <p:nvPr/>
        </p:nvSpPr>
        <p:spPr>
          <a:xfrm>
            <a:off x="4367049" y="2467819"/>
            <a:ext cx="4209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2"/>
                </a:solidFill>
              </a:rPr>
              <a:t>To</a:t>
            </a:r>
            <a:r>
              <a:rPr lang="nl-NL" dirty="0">
                <a:solidFill>
                  <a:schemeClr val="accent2"/>
                </a:solidFill>
              </a:rPr>
              <a:t> list </a:t>
            </a:r>
            <a:r>
              <a:rPr lang="nl-NL" dirty="0" err="1">
                <a:solidFill>
                  <a:schemeClr val="accent2"/>
                </a:solidFill>
              </a:rPr>
              <a:t>the</a:t>
            </a:r>
            <a:r>
              <a:rPr lang="nl-NL" dirty="0">
                <a:solidFill>
                  <a:schemeClr val="accent2"/>
                </a:solidFill>
              </a:rPr>
              <a:t> </a:t>
            </a:r>
            <a:r>
              <a:rPr lang="nl-NL" dirty="0" err="1">
                <a:solidFill>
                  <a:schemeClr val="accent2"/>
                </a:solidFill>
              </a:rPr>
              <a:t>groups</a:t>
            </a:r>
            <a:r>
              <a:rPr lang="nl-NL" dirty="0">
                <a:solidFill>
                  <a:schemeClr val="accent2"/>
                </a:solidFill>
              </a:rPr>
              <a:t> </a:t>
            </a:r>
            <a:r>
              <a:rPr lang="nl-NL" dirty="0" err="1">
                <a:solidFill>
                  <a:schemeClr val="accent2"/>
                </a:solidFill>
              </a:rPr>
              <a:t>you</a:t>
            </a:r>
            <a:r>
              <a:rPr lang="nl-NL" dirty="0">
                <a:solidFill>
                  <a:schemeClr val="accent2"/>
                </a:solidFill>
              </a:rPr>
              <a:t> </a:t>
            </a:r>
            <a:r>
              <a:rPr lang="nl-NL" dirty="0" err="1">
                <a:solidFill>
                  <a:schemeClr val="accent2"/>
                </a:solidFill>
              </a:rPr>
              <a:t>can</a:t>
            </a:r>
            <a:r>
              <a:rPr lang="nl-NL" dirty="0">
                <a:solidFill>
                  <a:schemeClr val="accent2"/>
                </a:solidFill>
              </a:rPr>
              <a:t>:</a:t>
            </a:r>
            <a:endParaRPr lang="nl-NL" dirty="0"/>
          </a:p>
          <a:p>
            <a:pPr marL="342900" indent="-342900">
              <a:buAutoNum type="arabicPeriod"/>
            </a:pPr>
            <a:r>
              <a:rPr lang="nl-NL" dirty="0"/>
              <a:t>Make a </a:t>
            </a:r>
            <a:r>
              <a:rPr lang="nl-NL" dirty="0" err="1"/>
              <a:t>choice</a:t>
            </a:r>
            <a:r>
              <a:rPr lang="nl-NL" dirty="0"/>
              <a:t> list object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input data.</a:t>
            </a:r>
          </a:p>
          <a:p>
            <a:pPr marL="342900" indent="-342900">
              <a:buAutoNum type="arabicPeriod"/>
            </a:pPr>
            <a:r>
              <a:rPr lang="nl-NL" dirty="0"/>
              <a:t>Read </a:t>
            </a:r>
            <a:r>
              <a:rPr lang="nl-NL" dirty="0" err="1"/>
              <a:t>the</a:t>
            </a:r>
            <a:r>
              <a:rPr lang="nl-NL" dirty="0"/>
              <a:t> column </a:t>
            </a:r>
            <a:r>
              <a:rPr lang="nl-NL" dirty="0" err="1"/>
              <a:t>before</a:t>
            </a:r>
            <a:r>
              <a:rPr lang="nl-NL" dirty="0"/>
              <a:t> hand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dropdown</a:t>
            </a:r>
            <a:r>
              <a:rPr lang="nl-NL" dirty="0"/>
              <a:t> object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2266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4726-BEC4-78B3-134E-86324B77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7E32-8CEE-EE3D-EADE-CB1477BEF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D0E06-65A1-A4B5-37DC-75071D57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57" y="1590652"/>
            <a:ext cx="7065818" cy="51589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62DCC6-1B71-ECCB-50E2-4FBA835C2E8F}"/>
              </a:ext>
            </a:extLst>
          </p:cNvPr>
          <p:cNvSpPr/>
          <p:nvPr/>
        </p:nvSpPr>
        <p:spPr>
          <a:xfrm>
            <a:off x="838201" y="2167455"/>
            <a:ext cx="2178268" cy="23835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82B1-A511-EC1D-26D6-DEAC58A2C508}"/>
              </a:ext>
            </a:extLst>
          </p:cNvPr>
          <p:cNvSpPr txBox="1"/>
          <p:nvPr/>
        </p:nvSpPr>
        <p:spPr>
          <a:xfrm>
            <a:off x="3405732" y="2252357"/>
            <a:ext cx="247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2"/>
                </a:solidFill>
              </a:rPr>
              <a:t>Display </a:t>
            </a:r>
            <a:r>
              <a:rPr lang="nl-NL" dirty="0" err="1">
                <a:solidFill>
                  <a:schemeClr val="accent2"/>
                </a:solidFill>
              </a:rPr>
              <a:t>groups</a:t>
            </a:r>
            <a:r>
              <a:rPr lang="nl-NL" dirty="0">
                <a:solidFill>
                  <a:schemeClr val="accent2"/>
                </a:solidFill>
              </a:rPr>
              <a:t> found in </a:t>
            </a:r>
            <a:r>
              <a:rPr lang="nl-NL" dirty="0" err="1">
                <a:solidFill>
                  <a:schemeClr val="accent2"/>
                </a:solidFill>
              </a:rPr>
              <a:t>the</a:t>
            </a:r>
            <a:r>
              <a:rPr lang="nl-NL" dirty="0">
                <a:solidFill>
                  <a:schemeClr val="accent2"/>
                </a:solidFill>
              </a:rPr>
              <a:t> input </a:t>
            </a:r>
            <a:r>
              <a:rPr lang="nl-NL" dirty="0" err="1">
                <a:solidFill>
                  <a:schemeClr val="accent2"/>
                </a:solidFill>
              </a:rPr>
              <a:t>table</a:t>
            </a:r>
            <a:endParaRPr lang="en-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8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A2B1-E5F9-34A1-24B8-8A568973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242D-C882-422D-0DE9-76E40B92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AA79A-DAA2-BFA6-A957-D37248E0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5" y="1951496"/>
            <a:ext cx="8549640" cy="45413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5A6A4C-B9AF-0699-7F34-4766B033FD7D}"/>
              </a:ext>
            </a:extLst>
          </p:cNvPr>
          <p:cNvSpPr/>
          <p:nvPr/>
        </p:nvSpPr>
        <p:spPr>
          <a:xfrm>
            <a:off x="1674034" y="1951496"/>
            <a:ext cx="8689165" cy="46490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606F5-331B-C170-A77E-7AEF5F940726}"/>
              </a:ext>
            </a:extLst>
          </p:cNvPr>
          <p:cNvSpPr txBox="1"/>
          <p:nvPr/>
        </p:nvSpPr>
        <p:spPr>
          <a:xfrm>
            <a:off x="4857979" y="1170228"/>
            <a:ext cx="247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2"/>
                </a:solidFill>
              </a:rPr>
              <a:t>Table</a:t>
            </a:r>
            <a:r>
              <a:rPr lang="nl-NL" dirty="0">
                <a:solidFill>
                  <a:schemeClr val="accent2"/>
                </a:solidFill>
              </a:rPr>
              <a:t> output per </a:t>
            </a:r>
            <a:r>
              <a:rPr lang="nl-NL" dirty="0" err="1">
                <a:solidFill>
                  <a:schemeClr val="accent2"/>
                </a:solidFill>
              </a:rPr>
              <a:t>group</a:t>
            </a:r>
            <a:endParaRPr lang="en-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7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B75C-EEA4-EF1C-CE0C-C4F890B8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10D5-4406-F4A2-3DA6-2E880B22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14FC5-4A89-C586-A432-EEB995A7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1951496"/>
            <a:ext cx="8549640" cy="45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8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Macintosh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Montiel Gonzalez</dc:creator>
  <cp:lastModifiedBy>Diego Montiel Gonzalez</cp:lastModifiedBy>
  <cp:revision>3</cp:revision>
  <dcterms:created xsi:type="dcterms:W3CDTF">2024-10-04T12:10:19Z</dcterms:created>
  <dcterms:modified xsi:type="dcterms:W3CDTF">2024-10-04T12:19:39Z</dcterms:modified>
</cp:coreProperties>
</file>