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3FF79-5E01-CF4E-A208-168571650106}" v="8" dt="2024-10-01T13:54:11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25"/>
  </p:normalViewPr>
  <p:slideViewPr>
    <p:cSldViewPr snapToGrid="0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45C0-B10C-DC0E-AFF0-F668B241A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05B32-9E88-BD2F-C18F-3A4EC4135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43960-80C5-4080-8C44-455C16E3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8F56-5710-294F-8002-D5E01DAD8B06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42CA5-5BE8-3A68-1864-1A0318DC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80FC9-C2CB-6072-6AF4-4CB8C3BF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A12B-3DED-694F-8DE2-078CBCB9AF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207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F5F3-1A5B-3571-9845-3B830C16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A3EE3-5783-A65C-5A2F-B3C2BD3BB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C0CF-7626-2E37-ABC5-800670D8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8F56-5710-294F-8002-D5E01DAD8B06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04C66-3B70-CA0E-F1C4-7A666156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47A9-3A55-7477-2A35-F7EBFFDC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A12B-3DED-694F-8DE2-078CBCB9AF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568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573B7-635D-7592-60CF-27F3331DB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A4807-594E-E74E-06A0-9C9230162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564D9-4C9C-1F72-C612-11CA615C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8F56-5710-294F-8002-D5E01DAD8B06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63898-315F-E799-8A36-AEC45DA2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71F62-9635-BC8D-AC63-F9E6E802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A12B-3DED-694F-8DE2-078CBCB9AF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755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FC4B-89B7-0BE3-AF76-0DE2ABCF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7F0A-5300-6A92-BE60-465A6D842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98F9C-DE06-E931-9582-11569617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8F56-5710-294F-8002-D5E01DAD8B06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53FD4-C7F8-A039-8DB8-61026FE7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E054-AED8-12BE-7DD5-29376660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A12B-3DED-694F-8DE2-078CBCB9AF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794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AD76-9220-E794-BC41-0BC1E00D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015E0-9264-B32C-3675-55339FE9D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3183-DEA3-0F57-E907-FE0B3FA3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8F56-5710-294F-8002-D5E01DAD8B06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A3C54-212D-774A-AC3C-E8BB442B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07371-A5F2-9B63-FAE0-FCBF424A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A12B-3DED-694F-8DE2-078CBCB9AF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257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2FAB-7E41-3E34-1625-6BBF7ADA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AAFD8-B235-69B2-F375-E690A8346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4039A-68C4-CECB-ACA2-BB524018E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CBA13-8ED6-F820-EB24-423902D4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8F56-5710-294F-8002-D5E01DAD8B06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74A11-68A3-51D9-FB0C-A92C3654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3F95C-8BF5-E7FC-C76C-FABD6FD7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A12B-3DED-694F-8DE2-078CBCB9AF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075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A867-17C7-CA60-97E0-059C6F90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30EB4-2268-F0BB-51F5-211A38B52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21130-1127-DC71-6B28-78D8E9AA3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025559-0409-4496-D426-DBA94A99F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E339F-F07D-E02A-E55E-B28DF6A3A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13A1A-5805-E541-9E37-0430676B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8F56-5710-294F-8002-D5E01DAD8B06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606E7-FC73-F67F-A337-A5579EF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92570-F6B9-8E21-6B2F-2B28E797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A12B-3DED-694F-8DE2-078CBCB9AF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458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4619-7314-D0EC-DAD7-FFC236FD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547BF-D87D-7966-49E2-C607E437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8F56-5710-294F-8002-D5E01DAD8B06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3A1DD-91D5-2662-60EA-F3B4AC5E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E1E38-0F55-8AD8-4CDD-E1D47EE4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A12B-3DED-694F-8DE2-078CBCB9AF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65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A8899-FBA9-C048-9090-095E354D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8F56-5710-294F-8002-D5E01DAD8B06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7F44C-B7F0-1380-E6DF-46B44E59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5BB2C-38E5-7D48-C719-1406BFB4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A12B-3DED-694F-8DE2-078CBCB9AF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78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2459-16B7-D3C4-4DF1-BA972008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100F-80A6-B582-92A4-24E33E20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87F62-6079-41DD-4220-BB6BB4289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C22E8-1517-C007-2DAA-F664ABE8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8F56-5710-294F-8002-D5E01DAD8B06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742B-E1B5-4E45-3EF6-EDC2E1FA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28DC-CFB0-EA8A-CCC3-69880D32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A12B-3DED-694F-8DE2-078CBCB9AF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327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6D06-A707-1C32-765D-CA304BDE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2B2E4-13F7-7549-6AFB-832E74F69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0D253-101F-298B-D005-292384693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7CE42-661A-BF92-FA75-567BB586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8F56-5710-294F-8002-D5E01DAD8B06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E77E2-8382-B166-384F-840B2825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61EE1-15BA-CE82-0E76-55BDC800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A12B-3DED-694F-8DE2-078CBCB9AF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364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B80AD-F53B-95B6-8A64-7992188A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871B1-22AD-3B48-DA6D-EDA3B8D4C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5EE5B-4F5F-9AE7-AF53-7A5410D86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1D8F56-5710-294F-8002-D5E01DAD8B06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0E4D3-F0BB-A7D4-76CB-F36536812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B7D46-A03E-1FC2-C370-B52A155FB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7A12B-3DED-694F-8DE2-078CBCB9AF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964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238C-8B9A-C0FA-B2FF-77E0B7C84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32B01-C567-2E42-8565-58B7B801C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624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7498-010F-08DA-6415-DDF94EE6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C3AD7-FD54-78C4-7CDC-DA90B992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06F06-D640-D7C8-A8E2-D90735682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7" y="681037"/>
            <a:ext cx="12058265" cy="6176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77B04E-CB27-F929-22C7-7B1F71744329}"/>
              </a:ext>
            </a:extLst>
          </p:cNvPr>
          <p:cNvSpPr/>
          <p:nvPr/>
        </p:nvSpPr>
        <p:spPr>
          <a:xfrm>
            <a:off x="121186" y="2985571"/>
            <a:ext cx="4155193" cy="31693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610F3-88D2-EE52-96FC-90AD2F67EBB6}"/>
              </a:ext>
            </a:extLst>
          </p:cNvPr>
          <p:cNvSpPr txBox="1"/>
          <p:nvPr/>
        </p:nvSpPr>
        <p:spPr>
          <a:xfrm>
            <a:off x="601337" y="2014964"/>
            <a:ext cx="352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>
                <a:solidFill>
                  <a:schemeClr val="accent2"/>
                </a:solidFill>
              </a:rPr>
              <a:t>IF COUNTRY SELECTED</a:t>
            </a:r>
            <a:br>
              <a:rPr lang="en-NL" dirty="0">
                <a:solidFill>
                  <a:schemeClr val="accent2"/>
                </a:solidFill>
              </a:rPr>
            </a:br>
            <a:r>
              <a:rPr lang="en-NL" dirty="0">
                <a:solidFill>
                  <a:schemeClr val="accent2"/>
                </a:solidFill>
              </a:rPr>
              <a:t>SHOW LIST OF COUNTRIES</a:t>
            </a:r>
          </a:p>
        </p:txBody>
      </p:sp>
    </p:spTree>
    <p:extLst>
      <p:ext uri="{BB962C8B-B14F-4D97-AF65-F5344CB8AC3E}">
        <p14:creationId xmlns:p14="http://schemas.microsoft.com/office/powerpoint/2010/main" val="34851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E015-0BBC-0683-A0D5-F92E53D8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DB18-29F3-B33F-004F-F91ED8AD5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F7C67-E060-D5D6-DDA4-B0998341B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482"/>
            <a:ext cx="12008386" cy="61514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B239EF-958B-FE50-31FB-0CEE26069805}"/>
              </a:ext>
            </a:extLst>
          </p:cNvPr>
          <p:cNvSpPr/>
          <p:nvPr/>
        </p:nvSpPr>
        <p:spPr>
          <a:xfrm>
            <a:off x="121186" y="2985571"/>
            <a:ext cx="4155193" cy="31693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37ECF-DEB6-7AE2-14B0-3627F26DAABB}"/>
              </a:ext>
            </a:extLst>
          </p:cNvPr>
          <p:cNvSpPr txBox="1"/>
          <p:nvPr/>
        </p:nvSpPr>
        <p:spPr>
          <a:xfrm>
            <a:off x="601337" y="2014964"/>
            <a:ext cx="352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>
                <a:solidFill>
                  <a:schemeClr val="accent2"/>
                </a:solidFill>
              </a:rPr>
              <a:t>IF SPORT SELECTED</a:t>
            </a:r>
            <a:br>
              <a:rPr lang="en-NL" dirty="0">
                <a:solidFill>
                  <a:schemeClr val="accent2"/>
                </a:solidFill>
              </a:rPr>
            </a:br>
            <a:r>
              <a:rPr lang="en-NL" dirty="0">
                <a:solidFill>
                  <a:schemeClr val="accent2"/>
                </a:solidFill>
              </a:rPr>
              <a:t>SHOW LIST OF SPORTS</a:t>
            </a:r>
          </a:p>
        </p:txBody>
      </p:sp>
    </p:spTree>
    <p:extLst>
      <p:ext uri="{BB962C8B-B14F-4D97-AF65-F5344CB8AC3E}">
        <p14:creationId xmlns:p14="http://schemas.microsoft.com/office/powerpoint/2010/main" val="113261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7E84-B6CC-5584-9487-953E70A7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70BB-6606-736B-4843-45261844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0A103-16EF-A69B-F0E2-188AE7873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019600" cy="6157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47A5D3-7E23-F6FC-2974-4E01BB1127FC}"/>
              </a:ext>
            </a:extLst>
          </p:cNvPr>
          <p:cNvSpPr txBox="1"/>
          <p:nvPr/>
        </p:nvSpPr>
        <p:spPr>
          <a:xfrm>
            <a:off x="649995" y="2932119"/>
            <a:ext cx="352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>
                <a:solidFill>
                  <a:schemeClr val="accent2"/>
                </a:solidFill>
              </a:rPr>
              <a:t>CHECK BOXES TO SELECT GENDER(S)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51BF3C-C173-A171-2BB2-8D711C346A91}"/>
              </a:ext>
            </a:extLst>
          </p:cNvPr>
          <p:cNvSpPr/>
          <p:nvPr/>
        </p:nvSpPr>
        <p:spPr>
          <a:xfrm>
            <a:off x="172400" y="3578450"/>
            <a:ext cx="2711984" cy="13570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107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A3BD471-42C8-7864-548F-966D48460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531"/>
            <a:ext cx="12053438" cy="61744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962FB3-3B50-20C9-2AD1-2887420AFC9D}"/>
              </a:ext>
            </a:extLst>
          </p:cNvPr>
          <p:cNvSpPr/>
          <p:nvPr/>
        </p:nvSpPr>
        <p:spPr>
          <a:xfrm>
            <a:off x="0" y="1101687"/>
            <a:ext cx="5420299" cy="5398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60AE5-11A3-C662-0C69-878C13C42959}"/>
              </a:ext>
            </a:extLst>
          </p:cNvPr>
          <p:cNvSpPr txBox="1"/>
          <p:nvPr/>
        </p:nvSpPr>
        <p:spPr>
          <a:xfrm>
            <a:off x="4762961" y="817602"/>
            <a:ext cx="200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TABS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FE9657-E6AB-B25B-3A74-D813E941B711}"/>
              </a:ext>
            </a:extLst>
          </p:cNvPr>
          <p:cNvSpPr txBox="1"/>
          <p:nvPr/>
        </p:nvSpPr>
        <p:spPr>
          <a:xfrm>
            <a:off x="701407" y="420431"/>
            <a:ext cx="200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831E12-F2B2-3D4C-B7E0-B3DB7F29F0AE}"/>
              </a:ext>
            </a:extLst>
          </p:cNvPr>
          <p:cNvSpPr txBox="1"/>
          <p:nvPr/>
        </p:nvSpPr>
        <p:spPr>
          <a:xfrm>
            <a:off x="10958109" y="690189"/>
            <a:ext cx="200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7A254D-CC18-FC99-9A75-1252A2F274F9}"/>
              </a:ext>
            </a:extLst>
          </p:cNvPr>
          <p:cNvSpPr/>
          <p:nvPr/>
        </p:nvSpPr>
        <p:spPr>
          <a:xfrm>
            <a:off x="77120" y="2130669"/>
            <a:ext cx="12030418" cy="45978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2DC37-5D4B-46EC-8004-FFF0D35C53BF}"/>
              </a:ext>
            </a:extLst>
          </p:cNvPr>
          <p:cNvSpPr txBox="1"/>
          <p:nvPr/>
        </p:nvSpPr>
        <p:spPr>
          <a:xfrm>
            <a:off x="5578206" y="1761337"/>
            <a:ext cx="200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SIDE BAR LAYOUT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B84F62-393B-75E0-CB73-0B83FE2EA560}"/>
              </a:ext>
            </a:extLst>
          </p:cNvPr>
          <p:cNvSpPr/>
          <p:nvPr/>
        </p:nvSpPr>
        <p:spPr>
          <a:xfrm>
            <a:off x="229520" y="2283069"/>
            <a:ext cx="3692485" cy="45978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CB501-B83B-D510-F625-512019639528}"/>
              </a:ext>
            </a:extLst>
          </p:cNvPr>
          <p:cNvSpPr/>
          <p:nvPr/>
        </p:nvSpPr>
        <p:spPr>
          <a:xfrm>
            <a:off x="4050535" y="2246046"/>
            <a:ext cx="7911945" cy="45978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4AE7D1-D176-6489-789E-47EA3F25AB1C}"/>
              </a:ext>
            </a:extLst>
          </p:cNvPr>
          <p:cNvSpPr txBox="1"/>
          <p:nvPr/>
        </p:nvSpPr>
        <p:spPr>
          <a:xfrm>
            <a:off x="2142783" y="2283069"/>
            <a:ext cx="200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SIDE BAR PANEL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C7B2FD-E61F-1FDD-1F90-9F7B121D82E7}"/>
              </a:ext>
            </a:extLst>
          </p:cNvPr>
          <p:cNvSpPr txBox="1"/>
          <p:nvPr/>
        </p:nvSpPr>
        <p:spPr>
          <a:xfrm>
            <a:off x="10144275" y="2358040"/>
            <a:ext cx="200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MAIN PANEL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19DF9C-544D-C704-25D6-8464CA21A411}"/>
              </a:ext>
            </a:extLst>
          </p:cNvPr>
          <p:cNvSpPr/>
          <p:nvPr/>
        </p:nvSpPr>
        <p:spPr>
          <a:xfrm>
            <a:off x="4137330" y="2291199"/>
            <a:ext cx="974497" cy="2940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3406D-91C3-4BB7-3D87-C1D45C37DC22}"/>
              </a:ext>
            </a:extLst>
          </p:cNvPr>
          <p:cNvSpPr txBox="1"/>
          <p:nvPr/>
        </p:nvSpPr>
        <p:spPr>
          <a:xfrm>
            <a:off x="5054905" y="2250493"/>
            <a:ext cx="364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TABS (inside main panel)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166367-BB41-E9E2-1DDF-939B533266F1}"/>
              </a:ext>
            </a:extLst>
          </p:cNvPr>
          <p:cNvSpPr/>
          <p:nvPr/>
        </p:nvSpPr>
        <p:spPr>
          <a:xfrm>
            <a:off x="0" y="750828"/>
            <a:ext cx="1432191" cy="3508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56CEB1-0F56-A251-1FA7-B7BF4C4F56F5}"/>
              </a:ext>
            </a:extLst>
          </p:cNvPr>
          <p:cNvSpPr/>
          <p:nvPr/>
        </p:nvSpPr>
        <p:spPr>
          <a:xfrm>
            <a:off x="9473589" y="1011504"/>
            <a:ext cx="2488891" cy="12345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495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66FD-92D0-2894-10D2-9AC397DF8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E84737-0518-8532-3572-12D505586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531"/>
            <a:ext cx="12192000" cy="62454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69C879-9575-C6B6-19FE-D2B708513892}"/>
              </a:ext>
            </a:extLst>
          </p:cNvPr>
          <p:cNvSpPr/>
          <p:nvPr/>
        </p:nvSpPr>
        <p:spPr>
          <a:xfrm>
            <a:off x="229520" y="2283069"/>
            <a:ext cx="3692485" cy="23660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47EC1-AE5D-8DDA-7CAA-6907D97FDEB7}"/>
              </a:ext>
            </a:extLst>
          </p:cNvPr>
          <p:cNvSpPr txBox="1"/>
          <p:nvPr/>
        </p:nvSpPr>
        <p:spPr>
          <a:xfrm>
            <a:off x="1608463" y="1913737"/>
            <a:ext cx="247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DROP DOWN MENU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82295B-CBFF-6A2C-C661-0B5F26B0E58D}"/>
              </a:ext>
            </a:extLst>
          </p:cNvPr>
          <p:cNvSpPr/>
          <p:nvPr/>
        </p:nvSpPr>
        <p:spPr>
          <a:xfrm>
            <a:off x="4151525" y="2552240"/>
            <a:ext cx="4706036" cy="41129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5A4919-7E2F-830B-D29F-4B404749DF44}"/>
              </a:ext>
            </a:extLst>
          </p:cNvPr>
          <p:cNvSpPr txBox="1"/>
          <p:nvPr/>
        </p:nvSpPr>
        <p:spPr>
          <a:xfrm>
            <a:off x="6611040" y="2210925"/>
            <a:ext cx="247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PLOT OUTPUT</a:t>
            </a:r>
          </a:p>
        </p:txBody>
      </p:sp>
    </p:spTree>
    <p:extLst>
      <p:ext uri="{BB962C8B-B14F-4D97-AF65-F5344CB8AC3E}">
        <p14:creationId xmlns:p14="http://schemas.microsoft.com/office/powerpoint/2010/main" val="103112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8EF962-1A1C-79F5-0F7B-A42DBA0A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643" y="300209"/>
            <a:ext cx="12215643" cy="62575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16F270-A965-9B55-9A36-E23620AD72D5}"/>
              </a:ext>
            </a:extLst>
          </p:cNvPr>
          <p:cNvSpPr/>
          <p:nvPr/>
        </p:nvSpPr>
        <p:spPr>
          <a:xfrm>
            <a:off x="4151525" y="2182908"/>
            <a:ext cx="4706036" cy="44822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6BD4A-AE32-CAB2-9A89-50EFBCD35F71}"/>
              </a:ext>
            </a:extLst>
          </p:cNvPr>
          <p:cNvSpPr txBox="1"/>
          <p:nvPr/>
        </p:nvSpPr>
        <p:spPr>
          <a:xfrm>
            <a:off x="7167849" y="1813576"/>
            <a:ext cx="247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TABLE OUTPUT</a:t>
            </a:r>
          </a:p>
        </p:txBody>
      </p:sp>
    </p:spTree>
    <p:extLst>
      <p:ext uri="{BB962C8B-B14F-4D97-AF65-F5344CB8AC3E}">
        <p14:creationId xmlns:p14="http://schemas.microsoft.com/office/powerpoint/2010/main" val="22444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FDE76F-D34F-A5AB-10BC-C4793EC00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658"/>
            <a:ext cx="12215643" cy="62575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25BCB8-0B90-2C33-D17F-7BBFBA33F4DF}"/>
              </a:ext>
            </a:extLst>
          </p:cNvPr>
          <p:cNvSpPr/>
          <p:nvPr/>
        </p:nvSpPr>
        <p:spPr>
          <a:xfrm>
            <a:off x="207486" y="2208883"/>
            <a:ext cx="3692485" cy="23660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96C56-4C75-4D87-3E37-1AB18F89CF7B}"/>
              </a:ext>
            </a:extLst>
          </p:cNvPr>
          <p:cNvSpPr txBox="1"/>
          <p:nvPr/>
        </p:nvSpPr>
        <p:spPr>
          <a:xfrm>
            <a:off x="1631416" y="1562552"/>
            <a:ext cx="247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DROP DOWN MENU</a:t>
            </a:r>
            <a:br>
              <a:rPr lang="en-NL" dirty="0">
                <a:solidFill>
                  <a:schemeClr val="accent2"/>
                </a:solidFill>
              </a:rPr>
            </a:br>
            <a:r>
              <a:rPr lang="en-NL" dirty="0">
                <a:solidFill>
                  <a:schemeClr val="accent2"/>
                </a:solidFill>
              </a:rPr>
              <a:t>(multiple selection)</a:t>
            </a:r>
          </a:p>
        </p:txBody>
      </p:sp>
    </p:spTree>
    <p:extLst>
      <p:ext uri="{BB962C8B-B14F-4D97-AF65-F5344CB8AC3E}">
        <p14:creationId xmlns:p14="http://schemas.microsoft.com/office/powerpoint/2010/main" val="400066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9E3BB-C0FE-96FD-6BE0-8DB6F4A4E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743"/>
            <a:ext cx="12192000" cy="6245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8FFEED-CF18-BAA3-B42E-8E7BC8CEBBA9}"/>
              </a:ext>
            </a:extLst>
          </p:cNvPr>
          <p:cNvSpPr txBox="1"/>
          <p:nvPr/>
        </p:nvSpPr>
        <p:spPr>
          <a:xfrm>
            <a:off x="3944039" y="1384092"/>
            <a:ext cx="352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>
                <a:solidFill>
                  <a:schemeClr val="accent2"/>
                </a:solidFill>
              </a:rPr>
              <a:t>ZOOM FUNCTION</a:t>
            </a:r>
            <a:br>
              <a:rPr lang="en-NL" dirty="0">
                <a:solidFill>
                  <a:schemeClr val="accent2"/>
                </a:solidFill>
              </a:rPr>
            </a:br>
            <a:r>
              <a:rPr lang="en-NL" dirty="0">
                <a:solidFill>
                  <a:schemeClr val="accent2"/>
                </a:solidFill>
              </a:rPr>
              <a:t>(drag and double click to zoom 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198B-1143-021C-DA7E-0F1688582A03}"/>
              </a:ext>
            </a:extLst>
          </p:cNvPr>
          <p:cNvSpPr/>
          <p:nvPr/>
        </p:nvSpPr>
        <p:spPr>
          <a:xfrm>
            <a:off x="5054907" y="2030423"/>
            <a:ext cx="1041093" cy="39958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887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56E0-2208-CE8E-0AC1-FCECBF6D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76A57-A103-C2A9-BA78-D5CEDA90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41E36-0680-7620-D892-D5864DF16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600"/>
            <a:ext cx="12019600" cy="61571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9D79FC-5383-BA6D-BA61-D8F5F73F0895}"/>
              </a:ext>
            </a:extLst>
          </p:cNvPr>
          <p:cNvSpPr/>
          <p:nvPr/>
        </p:nvSpPr>
        <p:spPr>
          <a:xfrm>
            <a:off x="4052373" y="2043630"/>
            <a:ext cx="4155193" cy="41333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5CB85-2E42-0C11-F7E4-4EE6DDA93961}"/>
              </a:ext>
            </a:extLst>
          </p:cNvPr>
          <p:cNvSpPr txBox="1"/>
          <p:nvPr/>
        </p:nvSpPr>
        <p:spPr>
          <a:xfrm>
            <a:off x="3944039" y="1588061"/>
            <a:ext cx="352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>
                <a:solidFill>
                  <a:schemeClr val="accent2"/>
                </a:solidFill>
              </a:rPr>
              <a:t>ZOOMED PLOT OUTPUT</a:t>
            </a:r>
          </a:p>
        </p:txBody>
      </p:sp>
    </p:spTree>
    <p:extLst>
      <p:ext uri="{BB962C8B-B14F-4D97-AF65-F5344CB8AC3E}">
        <p14:creationId xmlns:p14="http://schemas.microsoft.com/office/powerpoint/2010/main" val="146820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1F520C-D896-73FD-AAD5-342AA0889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804"/>
            <a:ext cx="12192000" cy="62454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D184EC-C95E-6CD1-FDC9-CDB24F9AE68C}"/>
              </a:ext>
            </a:extLst>
          </p:cNvPr>
          <p:cNvSpPr/>
          <p:nvPr/>
        </p:nvSpPr>
        <p:spPr>
          <a:xfrm>
            <a:off x="121186" y="2021597"/>
            <a:ext cx="4155193" cy="41333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CBF642-9506-AEDF-DC6D-ED98A4E74C4E}"/>
              </a:ext>
            </a:extLst>
          </p:cNvPr>
          <p:cNvSpPr txBox="1"/>
          <p:nvPr/>
        </p:nvSpPr>
        <p:spPr>
          <a:xfrm>
            <a:off x="436084" y="1375266"/>
            <a:ext cx="352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>
                <a:solidFill>
                  <a:schemeClr val="accent2"/>
                </a:solidFill>
              </a:rPr>
              <a:t>SIDE BAR WITH</a:t>
            </a:r>
          </a:p>
          <a:p>
            <a:pPr algn="ctr"/>
            <a:r>
              <a:rPr lang="en-NL" dirty="0">
                <a:solidFill>
                  <a:schemeClr val="accent2"/>
                </a:solidFill>
              </a:rPr>
              <a:t>DROP DOWN AND CHECK BOX</a:t>
            </a:r>
          </a:p>
        </p:txBody>
      </p:sp>
    </p:spTree>
    <p:extLst>
      <p:ext uri="{BB962C8B-B14F-4D97-AF65-F5344CB8AC3E}">
        <p14:creationId xmlns:p14="http://schemas.microsoft.com/office/powerpoint/2010/main" val="287155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B6BB-952A-D7D5-3377-8F890D52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C268-12CF-45D5-617D-ED5DEDA6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B616A-8DCF-862E-C063-DA911FB58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498"/>
            <a:ext cx="12176977" cy="62377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3AB57A-DAA8-6516-5848-E283ADCC55BA}"/>
              </a:ext>
            </a:extLst>
          </p:cNvPr>
          <p:cNvSpPr/>
          <p:nvPr/>
        </p:nvSpPr>
        <p:spPr>
          <a:xfrm>
            <a:off x="121186" y="2021597"/>
            <a:ext cx="4155193" cy="140740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6EC6F6-4ACB-D9DE-4A7D-8417349DFD62}"/>
              </a:ext>
            </a:extLst>
          </p:cNvPr>
          <p:cNvSpPr txBox="1"/>
          <p:nvPr/>
        </p:nvSpPr>
        <p:spPr>
          <a:xfrm>
            <a:off x="347949" y="1612395"/>
            <a:ext cx="352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>
                <a:solidFill>
                  <a:schemeClr val="accent2"/>
                </a:solidFill>
              </a:rPr>
              <a:t>SELECT COUNTRY OR SPORT</a:t>
            </a:r>
          </a:p>
        </p:txBody>
      </p:sp>
    </p:spTree>
    <p:extLst>
      <p:ext uri="{BB962C8B-B14F-4D97-AF65-F5344CB8AC3E}">
        <p14:creationId xmlns:p14="http://schemas.microsoft.com/office/powerpoint/2010/main" val="183479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82</Words>
  <Application>Microsoft Macintosh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van Roosmalen</dc:creator>
  <cp:lastModifiedBy>Mark van Roosmalen</cp:lastModifiedBy>
  <cp:revision>1</cp:revision>
  <dcterms:created xsi:type="dcterms:W3CDTF">2024-10-01T13:32:15Z</dcterms:created>
  <dcterms:modified xsi:type="dcterms:W3CDTF">2024-10-01T13:54:21Z</dcterms:modified>
</cp:coreProperties>
</file>