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FFD6-EFCE-480E-81A8-A7686610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D1663-1D9F-45A6-8396-EA29DDC3E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68E9-8E6B-43EE-B84C-755B26C7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EEDA-1ABF-4209-BC2F-0EA0E1C5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43F1-4EFB-43F6-9D6F-A3BB65EF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96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5AEA-65F5-48F6-AE4F-E182BAB8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E8220-57E3-4D5E-89D9-F2A6BBE96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ACA8-334F-477C-A965-A1AD494A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775D-6675-4574-AB46-AD6574D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B4FE-493D-4195-A094-D522E6F0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0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A973B-28AC-4C36-831E-2F55F06BE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43E85-FF36-424C-AF1F-5D00F4F9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408D-128D-4AD4-94BC-460E7109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D7789-F06E-4AA5-B6B0-FA4513D5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D235-CCD9-4AC2-AD0A-F58551A8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7D0F-EF22-428B-8B5E-2948D22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F886-C0EC-4532-BBB9-52FA27A7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13DF-4A16-439E-964B-DA46A0D8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3CBD-D9E1-41FF-9498-04B22D0A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56DB-DB9E-421E-A5E4-20850917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6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D4BC-46BF-49F5-B6BE-4948659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25B0C-47EA-4F52-AD4B-6EFE2AB7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7479-DCFE-425F-8A23-C0918D4B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7B9E-B597-4526-A31E-9E20030E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DBA6-9D40-4EE9-99F9-0FFE71DD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83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1007-01FC-4437-81D7-78A8D8F9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D89F-7CB9-4230-8863-EC026C9D5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6E89A-A388-4B00-88F9-739856B95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EE387-D4E5-44F3-87FB-B815BF86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0411E-8572-4F77-B9C4-18BC0C17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302FF-B20D-4842-BAE7-3F5187A7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7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F35F-55D4-4FEB-9E2E-CD525EE6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EB674-AE49-4352-8D04-7E730B41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C37A8-68D8-47E1-9A7B-0E52A01B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0284F-71D1-4C04-8565-557DAFD83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C7F9-C0A0-46FF-A0D8-761E7A15B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85E75-E2BF-491F-BED5-B99D0544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31778-E261-4418-957C-A3D25A1B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4AA4B-8516-4E80-AB5B-5E883E65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170-240A-4B5D-8F84-71D6D854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AFDAA-FA9D-47C4-A13F-E5DB9C76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2278D-C0AB-4101-A55A-F72B21B5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1B3DE-FCC5-4466-938A-B812D0D5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6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8F802-68E5-4A27-83D4-BD65EE3E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0C48C-73C4-47DE-B23B-E47826EE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7F0E6-DDA1-4638-B0DB-18AA67EB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C3AA-3DE6-4238-8535-A229D645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0C59-6B01-4681-8284-52A61EE7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C5F5-F13C-44AE-9265-31133803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D837-88A4-4E7D-AF56-A781C740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A08B-64E5-4C27-AF9E-F8F1A5CE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EFA0B-5228-433E-83E8-26775E11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8703-D460-4FFB-BA15-B2825B04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9FE03-D791-48F2-B057-1B386575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A033F-B4C8-4B8F-A8EC-75B08DFFB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8D703-3F4E-45F9-B682-1890852E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AF30-856F-4C8B-B05F-42D53C2D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3852F-255E-4386-8CC5-CF6B75B5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94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BC147-5E86-467B-B2D2-505076AA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48F6F-42A2-4F19-8B82-BDE33615C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7179-251A-4C3F-882E-C3EE52CD4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7F4C-A944-4F09-989D-F54364FB948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654FE-27D9-4864-B5D6-C15E39A30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F073-6717-4D20-B493-839E8EE4F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77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maxim.malinin2765/viz/__16371387467080/_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ru-RU" sz="6100" b="1">
                <a:solidFill>
                  <a:schemeClr val="bg1"/>
                </a:solidFill>
              </a:rPr>
              <a:t>Взаимодействие пользователей карточками</a:t>
            </a:r>
            <a:r>
              <a:rPr lang="ru-RU" sz="6100">
                <a:solidFill>
                  <a:schemeClr val="bg1"/>
                </a:solidFill>
              </a:rPr>
              <a:t> </a:t>
            </a:r>
            <a:r>
              <a:rPr lang="ru-RU" sz="6100" b="1">
                <a:solidFill>
                  <a:schemeClr val="bg1"/>
                </a:solidFill>
              </a:rPr>
              <a:t>Яндекс.Дзен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Maxim Malinin</a:t>
            </a:r>
            <a:endParaRPr lang="ru-RU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FEC2121E-2149-48B1-8480-54D9DB9B5969}"/>
              </a:ext>
            </a:extLst>
          </p:cNvPr>
          <p:cNvSpPr txBox="1"/>
          <p:nvPr/>
        </p:nvSpPr>
        <p:spPr>
          <a:xfrm>
            <a:off x="7760696" y="3802073"/>
            <a:ext cx="236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2"/>
              </a:rPr>
              <a:t>Ссылка на дашборд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77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127" y="875449"/>
            <a:ext cx="4386445" cy="142469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Сколько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взаимодействий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пользователей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карточками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происходит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системе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разбивкой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темам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карточек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76127" y="2614090"/>
            <a:ext cx="4016116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967D"/>
              </a:buClr>
            </a:pPr>
            <a:r>
              <a:rPr lang="en-US" dirty="0" err="1">
                <a:solidFill>
                  <a:schemeClr val="tx1"/>
                </a:solidFill>
              </a:rPr>
              <a:t>Пик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событий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происходит</a:t>
            </a:r>
            <a:r>
              <a:rPr lang="en-US" dirty="0">
                <a:solidFill>
                  <a:schemeClr val="tx1"/>
                </a:solidFill>
              </a:rPr>
              <a:t> в 18:58</a:t>
            </a:r>
          </a:p>
          <a:p>
            <a:pPr>
              <a:buClr>
                <a:srgbClr val="FD967D"/>
              </a:buClr>
            </a:pPr>
            <a:r>
              <a:rPr lang="en-US" dirty="0" err="1">
                <a:solidFill>
                  <a:schemeClr val="tx1"/>
                </a:solidFill>
              </a:rPr>
              <a:t>Более</a:t>
            </a:r>
            <a:r>
              <a:rPr lang="en-US" dirty="0">
                <a:solidFill>
                  <a:schemeClr val="tx1"/>
                </a:solidFill>
              </a:rPr>
              <a:t> 60 </a:t>
            </a:r>
            <a:r>
              <a:rPr lang="en-US" dirty="0" err="1">
                <a:solidFill>
                  <a:schemeClr val="tx1"/>
                </a:solidFill>
              </a:rPr>
              <a:t>тысяч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событий</a:t>
            </a:r>
            <a:r>
              <a:rPr lang="en-US" dirty="0">
                <a:solidFill>
                  <a:schemeClr val="tx1"/>
                </a:solidFill>
              </a:rPr>
              <a:t> в </a:t>
            </a:r>
            <a:r>
              <a:rPr lang="en-US" dirty="0" err="1">
                <a:solidFill>
                  <a:schemeClr val="tx1"/>
                </a:solidFill>
              </a:rPr>
              <a:t>пике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Неожиданно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наука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делает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больше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всего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событий</a:t>
            </a:r>
            <a:r>
              <a:rPr lang="en-US" dirty="0">
                <a:solidFill>
                  <a:schemeClr val="tx1"/>
                </a:solidFill>
              </a:rPr>
              <a:t>: 4,3 </a:t>
            </a:r>
            <a:r>
              <a:rPr lang="en-US" dirty="0" err="1">
                <a:solidFill>
                  <a:schemeClr val="tx1"/>
                </a:solidFill>
              </a:rPr>
              <a:t>тыс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Также</a:t>
            </a:r>
            <a:r>
              <a:rPr lang="en-US" dirty="0">
                <a:solidFill>
                  <a:schemeClr val="tx1"/>
                </a:solidFill>
              </a:rPr>
              <a:t> в </a:t>
            </a:r>
            <a:r>
              <a:rPr lang="en-US" dirty="0" err="1">
                <a:solidFill>
                  <a:schemeClr val="tx1"/>
                </a:solidFill>
              </a:rPr>
              <a:t>топ</a:t>
            </a:r>
            <a:r>
              <a:rPr lang="en-US" dirty="0">
                <a:solidFill>
                  <a:schemeClr val="tx1"/>
                </a:solidFill>
              </a:rPr>
              <a:t> 10 </a:t>
            </a:r>
            <a:r>
              <a:rPr lang="en-US" dirty="0" err="1">
                <a:solidFill>
                  <a:schemeClr val="tx1"/>
                </a:solidFill>
              </a:rPr>
              <a:t>входят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темы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как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Отношения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Интересные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факты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Общество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Подборки</a:t>
            </a:r>
            <a:r>
              <a:rPr lang="en-US" dirty="0">
                <a:solidFill>
                  <a:schemeClr val="tx1"/>
                </a:solidFill>
              </a:rPr>
              <a:t> и </a:t>
            </a:r>
            <a:r>
              <a:rPr lang="en-US" dirty="0" err="1">
                <a:solidFill>
                  <a:schemeClr val="tx1"/>
                </a:solidFill>
              </a:rPr>
              <a:t>т.д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FD967D"/>
              </a:buClr>
            </a:pPr>
            <a:r>
              <a:rPr lang="en-US" dirty="0" err="1">
                <a:solidFill>
                  <a:schemeClr val="tx1"/>
                </a:solidFill>
              </a:rPr>
              <a:t>Другие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темы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делят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события</a:t>
            </a:r>
            <a:r>
              <a:rPr lang="en-US" dirty="0">
                <a:solidFill>
                  <a:schemeClr val="tx1"/>
                </a:solidFill>
              </a:rPr>
              <a:t> в </a:t>
            </a:r>
            <a:r>
              <a:rPr lang="en-US" dirty="0" err="1">
                <a:solidFill>
                  <a:schemeClr val="tx1"/>
                </a:solidFill>
              </a:rPr>
              <a:t>пределах</a:t>
            </a:r>
            <a:r>
              <a:rPr lang="en-US" dirty="0">
                <a:solidFill>
                  <a:schemeClr val="tx1"/>
                </a:solidFill>
              </a:rPr>
              <a:t> 1,5-2,2 </a:t>
            </a:r>
            <a:r>
              <a:rPr lang="en-US" dirty="0" err="1">
                <a:solidFill>
                  <a:schemeClr val="tx1"/>
                </a:solidFill>
              </a:rPr>
              <a:t>тыс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событий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тему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CBF379B7-79DC-44CB-A5CA-C659483B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95" y="1123837"/>
            <a:ext cx="7189656" cy="48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7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249" y="875449"/>
            <a:ext cx="4016116" cy="1255469"/>
          </a:xfrm>
        </p:spPr>
        <p:txBody>
          <a:bodyPr>
            <a:normAutofit/>
          </a:bodyPr>
          <a:lstStyle/>
          <a:p>
            <a:r>
              <a:rPr lang="ru-RU" sz="2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 много событий генерируют источники с разными темами?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89249" y="2560860"/>
            <a:ext cx="4016116" cy="3274586"/>
          </a:xfrm>
        </p:spPr>
        <p:txBody>
          <a:bodyPr anchor="t">
            <a:normAutofit fontScale="85000" lnSpcReduction="10000"/>
          </a:bodyPr>
          <a:lstStyle/>
          <a:p>
            <a:pPr>
              <a:buClr>
                <a:srgbClr val="FE8567"/>
              </a:buClr>
            </a:pPr>
            <a:r>
              <a:rPr lang="ru-RU" dirty="0">
                <a:solidFill>
                  <a:schemeClr val="tx1"/>
                </a:solidFill>
              </a:rPr>
              <a:t>Жирные и понятные куски у отношений, России, советов, что, к слову, как раз подходит под формат </a:t>
            </a:r>
            <a:r>
              <a:rPr lang="ru-RU" dirty="0" err="1">
                <a:solidFill>
                  <a:schemeClr val="tx1"/>
                </a:solidFill>
              </a:rPr>
              <a:t>Яндекс.Дзена</a:t>
            </a:r>
            <a:r>
              <a:rPr lang="ru-RU" dirty="0">
                <a:solidFill>
                  <a:schemeClr val="tx1"/>
                </a:solidFill>
              </a:rPr>
              <a:t>, путешествия и знаменитости и кино — бытовое и казуальное тут лидирует. Остальные тематики не набирают больше 5% от пирога.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F05BC8E-92A0-46BA-84AA-EFA0C1B2C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2" y="1022554"/>
            <a:ext cx="6438652" cy="48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7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088" y="367154"/>
            <a:ext cx="8737698" cy="611356"/>
          </a:xfrm>
        </p:spPr>
        <p:txBody>
          <a:bodyPr>
            <a:normAutofit/>
          </a:bodyPr>
          <a:lstStyle/>
          <a:p>
            <a:r>
              <a:rPr lang="ru-RU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соотносятся темы карточек и темы источников? (1 часть) </a:t>
            </a:r>
            <a:endParaRPr lang="ru-RU" sz="2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4FF5489-920B-47E5-8381-F3ABCB397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6" y="978510"/>
            <a:ext cx="11846547" cy="5277608"/>
          </a:xfrm>
          <a:prstGeom prst="rect">
            <a:avLst/>
          </a:prstGeom>
        </p:spPr>
      </p:pic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1555CDD1-141A-466C-BC07-4273E3B8F47D}"/>
              </a:ext>
            </a:extLst>
          </p:cNvPr>
          <p:cNvSpPr/>
          <p:nvPr/>
        </p:nvSpPr>
        <p:spPr>
          <a:xfrm rot="10800000">
            <a:off x="5775487" y="1161148"/>
            <a:ext cx="238813" cy="27172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F7DC4-D45D-4195-9E08-06F0FC347FC6}"/>
              </a:ext>
            </a:extLst>
          </p:cNvPr>
          <p:cNvSpPr txBox="1"/>
          <p:nvPr/>
        </p:nvSpPr>
        <p:spPr>
          <a:xfrm>
            <a:off x="6053627" y="978510"/>
            <a:ext cx="29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Источник - Знаменитости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71DFC9DF-35D3-44F3-9D6D-13F957AD6EA2}"/>
              </a:ext>
            </a:extLst>
          </p:cNvPr>
          <p:cNvSpPr/>
          <p:nvPr/>
        </p:nvSpPr>
        <p:spPr>
          <a:xfrm>
            <a:off x="11461421" y="6284305"/>
            <a:ext cx="238813" cy="27172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29F4E-F293-4381-9167-29499EB92F72}"/>
              </a:ext>
            </a:extLst>
          </p:cNvPr>
          <p:cNvSpPr txBox="1"/>
          <p:nvPr/>
        </p:nvSpPr>
        <p:spPr>
          <a:xfrm>
            <a:off x="8355290" y="6325634"/>
            <a:ext cx="310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 - Полезные советы</a:t>
            </a:r>
          </a:p>
        </p:txBody>
      </p:sp>
    </p:spTree>
    <p:extLst>
      <p:ext uri="{BB962C8B-B14F-4D97-AF65-F5344CB8AC3E}">
        <p14:creationId xmlns:p14="http://schemas.microsoft.com/office/powerpoint/2010/main" val="2070686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1E16CC40-3841-47BF-BBE5-964BC281C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4" y="1019839"/>
            <a:ext cx="11723047" cy="52102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088" y="367154"/>
            <a:ext cx="8666949" cy="611356"/>
          </a:xfrm>
        </p:spPr>
        <p:txBody>
          <a:bodyPr>
            <a:normAutofit/>
          </a:bodyPr>
          <a:lstStyle/>
          <a:p>
            <a:r>
              <a:rPr lang="ru-RU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соотносятся темы карточек и темы источников? (2 часть)</a:t>
            </a:r>
            <a:endParaRPr lang="ru-RU" sz="2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439F5CED-E756-4E40-9E5D-359F93FB1AFF}"/>
              </a:ext>
            </a:extLst>
          </p:cNvPr>
          <p:cNvSpPr/>
          <p:nvPr/>
        </p:nvSpPr>
        <p:spPr>
          <a:xfrm>
            <a:off x="7426749" y="6271410"/>
            <a:ext cx="238813" cy="27172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6CE25-6B12-4BEA-96B2-005AD8D58628}"/>
              </a:ext>
            </a:extLst>
          </p:cNvPr>
          <p:cNvSpPr txBox="1"/>
          <p:nvPr/>
        </p:nvSpPr>
        <p:spPr>
          <a:xfrm>
            <a:off x="3949831" y="6312739"/>
            <a:ext cx="347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 – Семейные отношения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22EF11AB-AD12-45BA-AC65-75C1B3B09787}"/>
              </a:ext>
            </a:extLst>
          </p:cNvPr>
          <p:cNvSpPr/>
          <p:nvPr/>
        </p:nvSpPr>
        <p:spPr>
          <a:xfrm rot="10800000">
            <a:off x="5040196" y="1179756"/>
            <a:ext cx="238813" cy="27172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74A64-4CEB-4EDA-9FF6-A31C49D8647D}"/>
              </a:ext>
            </a:extLst>
          </p:cNvPr>
          <p:cNvSpPr txBox="1"/>
          <p:nvPr/>
        </p:nvSpPr>
        <p:spPr>
          <a:xfrm>
            <a:off x="5318336" y="997118"/>
            <a:ext cx="29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Источник - Россия</a:t>
            </a:r>
          </a:p>
        </p:txBody>
      </p:sp>
    </p:spTree>
    <p:extLst>
      <p:ext uri="{BB962C8B-B14F-4D97-AF65-F5344CB8AC3E}">
        <p14:creationId xmlns:p14="http://schemas.microsoft.com/office/powerpoint/2010/main" val="1664020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177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Office Theme</vt:lpstr>
      <vt:lpstr>Взаимодействие пользователей карточками Яндекс.Дзен</vt:lpstr>
      <vt:lpstr>Сколько взаимодействий пользователей с карточками происходит в системе с разбивкой по темам карточек?</vt:lpstr>
      <vt:lpstr>Как много событий генерируют источники с разными темами?</vt:lpstr>
      <vt:lpstr>Как соотносятся темы карточек и темы источников? (1 часть) </vt:lpstr>
      <vt:lpstr>Как соотносятся темы карточек и темы источников? (2 часть)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</dc:title>
  <dc:creator>Drewleks</dc:creator>
  <cp:lastModifiedBy>Maxim Malinin</cp:lastModifiedBy>
  <cp:revision>6</cp:revision>
  <dcterms:created xsi:type="dcterms:W3CDTF">2020-04-03T17:27:58Z</dcterms:created>
  <dcterms:modified xsi:type="dcterms:W3CDTF">2021-11-17T11:31:59Z</dcterms:modified>
</cp:coreProperties>
</file>