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6etp1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étoiles scintillent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Dans le ciel étoilé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Plein de mystères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amis se retrouvent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Autour d'une table conviviale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Pour partager un bon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livres ouvrent l'esprit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Sur des mondes imaginaires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Et des connaissances infinies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pas dansent légèrement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La vie est belle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Au rythme d'une mélodie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nuages flottent paisiblement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 soleil brille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oiseaux chantent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fleurs s'épanouissent doucement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rires résonnent joyeusement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enfants jouent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vagues caressent doucement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 rivage doré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