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6BA79B3-6F12-4FD1-BB92-92785C2AAF2E}" v="21" dt="2023-12-06T16:07:28.4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78" y="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imo Klimmer" userId="af015218-587a-437d-921a-de4e64daf7ee" providerId="ADAL" clId="{CF80B894-4622-4A86-95DF-4604413CD473}"/>
    <pc:docChg chg="undo custSel addSld delSld modSld">
      <pc:chgData name="Timo Klimmer" userId="af015218-587a-437d-921a-de4e64daf7ee" providerId="ADAL" clId="{CF80B894-4622-4A86-95DF-4604413CD473}" dt="2023-08-16T09:55:53.597" v="3207" actId="1035"/>
      <pc:docMkLst>
        <pc:docMk/>
      </pc:docMkLst>
      <pc:sldChg chg="addSp delSp modSp new mod">
        <pc:chgData name="Timo Klimmer" userId="af015218-587a-437d-921a-de4e64daf7ee" providerId="ADAL" clId="{CF80B894-4622-4A86-95DF-4604413CD473}" dt="2023-08-14T16:59:03.425" v="2982" actId="20577"/>
        <pc:sldMkLst>
          <pc:docMk/>
          <pc:sldMk cId="3914079930" sldId="256"/>
        </pc:sldMkLst>
        <pc:spChg chg="add del mod">
          <ac:chgData name="Timo Klimmer" userId="af015218-587a-437d-921a-de4e64daf7ee" providerId="ADAL" clId="{CF80B894-4622-4A86-95DF-4604413CD473}" dt="2023-08-13T22:19:37.155" v="1648" actId="478"/>
          <ac:spMkLst>
            <pc:docMk/>
            <pc:sldMk cId="3914079930" sldId="256"/>
            <ac:spMk id="2" creationId="{C6D9F419-9906-DCB5-A984-E226A08366A8}"/>
          </ac:spMkLst>
        </pc:spChg>
        <pc:spChg chg="del">
          <ac:chgData name="Timo Klimmer" userId="af015218-587a-437d-921a-de4e64daf7ee" providerId="ADAL" clId="{CF80B894-4622-4A86-95DF-4604413CD473}" dt="2023-08-13T10:20:05.566" v="1" actId="478"/>
          <ac:spMkLst>
            <pc:docMk/>
            <pc:sldMk cId="3914079930" sldId="256"/>
            <ac:spMk id="2" creationId="{E0BBDACC-670E-75E4-6612-3D2E5411C025}"/>
          </ac:spMkLst>
        </pc:spChg>
        <pc:spChg chg="del">
          <ac:chgData name="Timo Klimmer" userId="af015218-587a-437d-921a-de4e64daf7ee" providerId="ADAL" clId="{CF80B894-4622-4A86-95DF-4604413CD473}" dt="2023-08-13T10:20:05.566" v="1" actId="478"/>
          <ac:spMkLst>
            <pc:docMk/>
            <pc:sldMk cId="3914079930" sldId="256"/>
            <ac:spMk id="3" creationId="{95CC94DF-F911-F578-79F7-B795AEB09DD3}"/>
          </ac:spMkLst>
        </pc:spChg>
        <pc:spChg chg="add mod">
          <ac:chgData name="Timo Klimmer" userId="af015218-587a-437d-921a-de4e64daf7ee" providerId="ADAL" clId="{CF80B894-4622-4A86-95DF-4604413CD473}" dt="2023-08-13T23:15:36.620" v="2673" actId="20577"/>
          <ac:spMkLst>
            <pc:docMk/>
            <pc:sldMk cId="3914079930" sldId="256"/>
            <ac:spMk id="6" creationId="{D0F0AB2C-0CA4-FC21-098B-765049C9E670}"/>
          </ac:spMkLst>
        </pc:spChg>
        <pc:spChg chg="add mod topLvl">
          <ac:chgData name="Timo Klimmer" userId="af015218-587a-437d-921a-de4e64daf7ee" providerId="ADAL" clId="{CF80B894-4622-4A86-95DF-4604413CD473}" dt="2023-08-13T10:27:53.217" v="219" actId="12788"/>
          <ac:spMkLst>
            <pc:docMk/>
            <pc:sldMk cId="3914079930" sldId="256"/>
            <ac:spMk id="9" creationId="{FCB4B7AC-2650-1D57-C633-144299F2E4F3}"/>
          </ac:spMkLst>
        </pc:spChg>
        <pc:spChg chg="add del mod">
          <ac:chgData name="Timo Klimmer" userId="af015218-587a-437d-921a-de4e64daf7ee" providerId="ADAL" clId="{CF80B894-4622-4A86-95DF-4604413CD473}" dt="2023-08-13T10:25:55.395" v="164" actId="478"/>
          <ac:spMkLst>
            <pc:docMk/>
            <pc:sldMk cId="3914079930" sldId="256"/>
            <ac:spMk id="14" creationId="{73E229FC-F876-9CAE-9EB6-92F437E0C5BD}"/>
          </ac:spMkLst>
        </pc:spChg>
        <pc:spChg chg="add mod">
          <ac:chgData name="Timo Klimmer" userId="af015218-587a-437d-921a-de4e64daf7ee" providerId="ADAL" clId="{CF80B894-4622-4A86-95DF-4604413CD473}" dt="2023-08-13T22:54:23.655" v="2514" actId="1035"/>
          <ac:spMkLst>
            <pc:docMk/>
            <pc:sldMk cId="3914079930" sldId="256"/>
            <ac:spMk id="14" creationId="{D735F9B2-5CBB-5319-3B36-DD4EF7700E09}"/>
          </ac:spMkLst>
        </pc:spChg>
        <pc:spChg chg="add mod">
          <ac:chgData name="Timo Klimmer" userId="af015218-587a-437d-921a-de4e64daf7ee" providerId="ADAL" clId="{CF80B894-4622-4A86-95DF-4604413CD473}" dt="2023-08-13T22:56:06.509" v="2586" actId="1076"/>
          <ac:spMkLst>
            <pc:docMk/>
            <pc:sldMk cId="3914079930" sldId="256"/>
            <ac:spMk id="19" creationId="{098AE75C-F2B3-4486-8B2F-BC658E113650}"/>
          </ac:spMkLst>
        </pc:spChg>
        <pc:spChg chg="mod">
          <ac:chgData name="Timo Klimmer" userId="af015218-587a-437d-921a-de4e64daf7ee" providerId="ADAL" clId="{CF80B894-4622-4A86-95DF-4604413CD473}" dt="2023-08-13T10:26:03.391" v="167" actId="6549"/>
          <ac:spMkLst>
            <pc:docMk/>
            <pc:sldMk cId="3914079930" sldId="256"/>
            <ac:spMk id="21" creationId="{6225442B-2B6B-05E6-0F42-6B3BC3D59E72}"/>
          </ac:spMkLst>
        </pc:spChg>
        <pc:spChg chg="add mod">
          <ac:chgData name="Timo Klimmer" userId="af015218-587a-437d-921a-de4e64daf7ee" providerId="ADAL" clId="{CF80B894-4622-4A86-95DF-4604413CD473}" dt="2023-08-13T10:27:42.979" v="217" actId="12788"/>
          <ac:spMkLst>
            <pc:docMk/>
            <pc:sldMk cId="3914079930" sldId="256"/>
            <ac:spMk id="26" creationId="{2854DAE3-F38F-FF17-2706-32A552E98762}"/>
          </ac:spMkLst>
        </pc:spChg>
        <pc:spChg chg="add mod topLvl">
          <ac:chgData name="Timo Klimmer" userId="af015218-587a-437d-921a-de4e64daf7ee" providerId="ADAL" clId="{CF80B894-4622-4A86-95DF-4604413CD473}" dt="2023-08-13T10:31:12.053" v="332" actId="20577"/>
          <ac:spMkLst>
            <pc:docMk/>
            <pc:sldMk cId="3914079930" sldId="256"/>
            <ac:spMk id="31" creationId="{02A4BD43-966A-EE76-6AE7-35E60F69D421}"/>
          </ac:spMkLst>
        </pc:spChg>
        <pc:spChg chg="mod">
          <ac:chgData name="Timo Klimmer" userId="af015218-587a-437d-921a-de4e64daf7ee" providerId="ADAL" clId="{CF80B894-4622-4A86-95DF-4604413CD473}" dt="2023-08-13T10:29:54.092" v="295"/>
          <ac:spMkLst>
            <pc:docMk/>
            <pc:sldMk cId="3914079930" sldId="256"/>
            <ac:spMk id="42" creationId="{15C3C695-727B-6F0B-13B2-245FCFFEB4AB}"/>
          </ac:spMkLst>
        </pc:spChg>
        <pc:spChg chg="mod">
          <ac:chgData name="Timo Klimmer" userId="af015218-587a-437d-921a-de4e64daf7ee" providerId="ADAL" clId="{CF80B894-4622-4A86-95DF-4604413CD473}" dt="2023-08-13T10:29:54.516" v="296"/>
          <ac:spMkLst>
            <pc:docMk/>
            <pc:sldMk cId="3914079930" sldId="256"/>
            <ac:spMk id="48" creationId="{B8D477EE-A256-017E-AC11-DBEE35C7E209}"/>
          </ac:spMkLst>
        </pc:spChg>
        <pc:spChg chg="add del mod">
          <ac:chgData name="Timo Klimmer" userId="af015218-587a-437d-921a-de4e64daf7ee" providerId="ADAL" clId="{CF80B894-4622-4A86-95DF-4604413CD473}" dt="2023-08-13T10:30:34.849" v="315"/>
          <ac:spMkLst>
            <pc:docMk/>
            <pc:sldMk cId="3914079930" sldId="256"/>
            <ac:spMk id="53" creationId="{D3C09015-4478-6E35-2F5D-D0D47125396E}"/>
          </ac:spMkLst>
        </pc:spChg>
        <pc:spChg chg="add del mod">
          <ac:chgData name="Timo Klimmer" userId="af015218-587a-437d-921a-de4e64daf7ee" providerId="ADAL" clId="{CF80B894-4622-4A86-95DF-4604413CD473}" dt="2023-08-13T10:30:34.393" v="314"/>
          <ac:spMkLst>
            <pc:docMk/>
            <pc:sldMk cId="3914079930" sldId="256"/>
            <ac:spMk id="58" creationId="{51F06CE6-47DE-3E80-8400-3189FDFE2431}"/>
          </ac:spMkLst>
        </pc:spChg>
        <pc:spChg chg="mod topLvl">
          <ac:chgData name="Timo Klimmer" userId="af015218-587a-437d-921a-de4e64daf7ee" providerId="ADAL" clId="{CF80B894-4622-4A86-95DF-4604413CD473}" dt="2023-08-13T10:48:26.739" v="492" actId="2711"/>
          <ac:spMkLst>
            <pc:docMk/>
            <pc:sldMk cId="3914079930" sldId="256"/>
            <ac:spMk id="65" creationId="{ABDDD441-F8F4-B627-4B57-9E568E23ADD9}"/>
          </ac:spMkLst>
        </pc:spChg>
        <pc:spChg chg="mod">
          <ac:chgData name="Timo Klimmer" userId="af015218-587a-437d-921a-de4e64daf7ee" providerId="ADAL" clId="{CF80B894-4622-4A86-95DF-4604413CD473}" dt="2023-08-13T10:30:40.994" v="318"/>
          <ac:spMkLst>
            <pc:docMk/>
            <pc:sldMk cId="3914079930" sldId="256"/>
            <ac:spMk id="71" creationId="{79475137-0F41-BDAB-C6BE-B364D4C3C8BA}"/>
          </ac:spMkLst>
        </pc:spChg>
        <pc:spChg chg="mod">
          <ac:chgData name="Timo Klimmer" userId="af015218-587a-437d-921a-de4e64daf7ee" providerId="ADAL" clId="{CF80B894-4622-4A86-95DF-4604413CD473}" dt="2023-08-13T11:30:56.808" v="1534" actId="20577"/>
          <ac:spMkLst>
            <pc:docMk/>
            <pc:sldMk cId="3914079930" sldId="256"/>
            <ac:spMk id="78" creationId="{F2930615-A725-0063-CDDE-69B4E00D415B}"/>
          </ac:spMkLst>
        </pc:spChg>
        <pc:spChg chg="mod">
          <ac:chgData name="Timo Klimmer" userId="af015218-587a-437d-921a-de4e64daf7ee" providerId="ADAL" clId="{CF80B894-4622-4A86-95DF-4604413CD473}" dt="2023-08-13T10:48:26.739" v="492" actId="2711"/>
          <ac:spMkLst>
            <pc:docMk/>
            <pc:sldMk cId="3914079930" sldId="256"/>
            <ac:spMk id="84" creationId="{7AE63BF4-3F5A-7871-AA7E-7B4C14E12EFC}"/>
          </ac:spMkLst>
        </pc:spChg>
        <pc:spChg chg="add del mod">
          <ac:chgData name="Timo Klimmer" userId="af015218-587a-437d-921a-de4e64daf7ee" providerId="ADAL" clId="{CF80B894-4622-4A86-95DF-4604413CD473}" dt="2023-08-13T10:45:52.128" v="469" actId="478"/>
          <ac:spMkLst>
            <pc:docMk/>
            <pc:sldMk cId="3914079930" sldId="256"/>
            <ac:spMk id="89" creationId="{C11A9A77-4F97-87ED-57B2-6977567C1014}"/>
          </ac:spMkLst>
        </pc:spChg>
        <pc:spChg chg="add mod topLvl">
          <ac:chgData name="Timo Klimmer" userId="af015218-587a-437d-921a-de4e64daf7ee" providerId="ADAL" clId="{CF80B894-4622-4A86-95DF-4604413CD473}" dt="2023-08-13T22:45:31.492" v="2267" actId="1036"/>
          <ac:spMkLst>
            <pc:docMk/>
            <pc:sldMk cId="3914079930" sldId="256"/>
            <ac:spMk id="94" creationId="{E6A59CC6-5E19-B105-1323-04991FD6E399}"/>
          </ac:spMkLst>
        </pc:spChg>
        <pc:spChg chg="mod">
          <ac:chgData name="Timo Klimmer" userId="af015218-587a-437d-921a-de4e64daf7ee" providerId="ADAL" clId="{CF80B894-4622-4A86-95DF-4604413CD473}" dt="2023-08-13T10:47:22.882" v="482"/>
          <ac:spMkLst>
            <pc:docMk/>
            <pc:sldMk cId="3914079930" sldId="256"/>
            <ac:spMk id="100" creationId="{D0F92BB7-D3D3-6240-FF33-EF0DCA56D0F7}"/>
          </ac:spMkLst>
        </pc:spChg>
        <pc:spChg chg="mod">
          <ac:chgData name="Timo Klimmer" userId="af015218-587a-437d-921a-de4e64daf7ee" providerId="ADAL" clId="{CF80B894-4622-4A86-95DF-4604413CD473}" dt="2023-08-13T10:47:22.882" v="482"/>
          <ac:spMkLst>
            <pc:docMk/>
            <pc:sldMk cId="3914079930" sldId="256"/>
            <ac:spMk id="101" creationId="{1C150C71-5264-581E-ABC3-4A2069194A48}"/>
          </ac:spMkLst>
        </pc:spChg>
        <pc:spChg chg="mod">
          <ac:chgData name="Timo Klimmer" userId="af015218-587a-437d-921a-de4e64daf7ee" providerId="ADAL" clId="{CF80B894-4622-4A86-95DF-4604413CD473}" dt="2023-08-13T10:47:22.882" v="482"/>
          <ac:spMkLst>
            <pc:docMk/>
            <pc:sldMk cId="3914079930" sldId="256"/>
            <ac:spMk id="102" creationId="{65423F60-F49F-3F9C-BF66-D98256EEED29}"/>
          </ac:spMkLst>
        </pc:spChg>
        <pc:spChg chg="add mod">
          <ac:chgData name="Timo Klimmer" userId="af015218-587a-437d-921a-de4e64daf7ee" providerId="ADAL" clId="{CF80B894-4622-4A86-95DF-4604413CD473}" dt="2023-08-13T11:18:57.905" v="1448" actId="113"/>
          <ac:spMkLst>
            <pc:docMk/>
            <pc:sldMk cId="3914079930" sldId="256"/>
            <ac:spMk id="105" creationId="{407BFFEC-3913-6E2A-DDAA-EA66004E9DF9}"/>
          </ac:spMkLst>
        </pc:spChg>
        <pc:spChg chg="add mod">
          <ac:chgData name="Timo Klimmer" userId="af015218-587a-437d-921a-de4e64daf7ee" providerId="ADAL" clId="{CF80B894-4622-4A86-95DF-4604413CD473}" dt="2023-08-13T22:55:25.873" v="2541" actId="1035"/>
          <ac:spMkLst>
            <pc:docMk/>
            <pc:sldMk cId="3914079930" sldId="256"/>
            <ac:spMk id="120" creationId="{1CA62AB2-8C0E-A40A-2333-22FAEFDF62D2}"/>
          </ac:spMkLst>
        </pc:spChg>
        <pc:spChg chg="add mod">
          <ac:chgData name="Timo Klimmer" userId="af015218-587a-437d-921a-de4e64daf7ee" providerId="ADAL" clId="{CF80B894-4622-4A86-95DF-4604413CD473}" dt="2023-08-13T11:32:15.503" v="1572" actId="404"/>
          <ac:spMkLst>
            <pc:docMk/>
            <pc:sldMk cId="3914079930" sldId="256"/>
            <ac:spMk id="121" creationId="{D2BBEEA7-7E9F-E046-3025-CC3638C1A8DB}"/>
          </ac:spMkLst>
        </pc:spChg>
        <pc:spChg chg="add mod">
          <ac:chgData name="Timo Klimmer" userId="af015218-587a-437d-921a-de4e64daf7ee" providerId="ADAL" clId="{CF80B894-4622-4A86-95DF-4604413CD473}" dt="2023-08-13T22:42:16.648" v="2238" actId="1037"/>
          <ac:spMkLst>
            <pc:docMk/>
            <pc:sldMk cId="3914079930" sldId="256"/>
            <ac:spMk id="122" creationId="{48941BDD-8407-491B-8583-1FEC099E6794}"/>
          </ac:spMkLst>
        </pc:spChg>
        <pc:spChg chg="add mod">
          <ac:chgData name="Timo Klimmer" userId="af015218-587a-437d-921a-de4e64daf7ee" providerId="ADAL" clId="{CF80B894-4622-4A86-95DF-4604413CD473}" dt="2023-08-13T22:44:17.485" v="2247" actId="12788"/>
          <ac:spMkLst>
            <pc:docMk/>
            <pc:sldMk cId="3914079930" sldId="256"/>
            <ac:spMk id="128" creationId="{010A37D7-010D-FCC9-1325-B24536FE8147}"/>
          </ac:spMkLst>
        </pc:spChg>
        <pc:spChg chg="add mod">
          <ac:chgData name="Timo Klimmer" userId="af015218-587a-437d-921a-de4e64daf7ee" providerId="ADAL" clId="{CF80B894-4622-4A86-95DF-4604413CD473}" dt="2023-08-13T22:43:57.993" v="2244" actId="404"/>
          <ac:spMkLst>
            <pc:docMk/>
            <pc:sldMk cId="3914079930" sldId="256"/>
            <ac:spMk id="130" creationId="{FA353446-ED35-A89B-E235-8CE9F6D2733C}"/>
          </ac:spMkLst>
        </pc:spChg>
        <pc:spChg chg="add del mod">
          <ac:chgData name="Timo Klimmer" userId="af015218-587a-437d-921a-de4e64daf7ee" providerId="ADAL" clId="{CF80B894-4622-4A86-95DF-4604413CD473}" dt="2023-08-13T11:15:16.498" v="1386" actId="478"/>
          <ac:spMkLst>
            <pc:docMk/>
            <pc:sldMk cId="3914079930" sldId="256"/>
            <ac:spMk id="138" creationId="{6682D7D7-6BBD-CEED-52FF-30C10232129F}"/>
          </ac:spMkLst>
        </pc:spChg>
        <pc:spChg chg="add mod">
          <ac:chgData name="Timo Klimmer" userId="af015218-587a-437d-921a-de4e64daf7ee" providerId="ADAL" clId="{CF80B894-4622-4A86-95DF-4604413CD473}" dt="2023-08-14T16:59:03.425" v="2982" actId="20577"/>
          <ac:spMkLst>
            <pc:docMk/>
            <pc:sldMk cId="3914079930" sldId="256"/>
            <ac:spMk id="139" creationId="{6D18CA46-BF01-C3FB-A398-DA9D77859435}"/>
          </ac:spMkLst>
        </pc:spChg>
        <pc:grpChg chg="add mod">
          <ac:chgData name="Timo Klimmer" userId="af015218-587a-437d-921a-de4e64daf7ee" providerId="ADAL" clId="{CF80B894-4622-4A86-95DF-4604413CD473}" dt="2023-08-13T22:42:29.862" v="2240" actId="12788"/>
          <ac:grpSpMkLst>
            <pc:docMk/>
            <pc:sldMk cId="3914079930" sldId="256"/>
            <ac:grpSpMk id="3" creationId="{AF8202C8-2553-BDA5-49A4-E9C357E439EB}"/>
          </ac:grpSpMkLst>
        </pc:grpChg>
        <pc:grpChg chg="add del mod">
          <ac:chgData name="Timo Klimmer" userId="af015218-587a-437d-921a-de4e64daf7ee" providerId="ADAL" clId="{CF80B894-4622-4A86-95DF-4604413CD473}" dt="2023-08-13T10:24:46.914" v="147" actId="165"/>
          <ac:grpSpMkLst>
            <pc:docMk/>
            <pc:sldMk cId="3914079930" sldId="256"/>
            <ac:grpSpMk id="10" creationId="{3E739800-33AC-C1E5-4955-CAA847FD3C06}"/>
          </ac:grpSpMkLst>
        </pc:grpChg>
        <pc:grpChg chg="add del mod">
          <ac:chgData name="Timo Klimmer" userId="af015218-587a-437d-921a-de4e64daf7ee" providerId="ADAL" clId="{CF80B894-4622-4A86-95DF-4604413CD473}" dt="2023-08-13T10:25:41.672" v="162" actId="165"/>
          <ac:grpSpMkLst>
            <pc:docMk/>
            <pc:sldMk cId="3914079930" sldId="256"/>
            <ac:grpSpMk id="13" creationId="{8C57E1B3-7B48-C25A-6F27-84BA8BE08D16}"/>
          </ac:grpSpMkLst>
        </pc:grpChg>
        <pc:grpChg chg="add mod">
          <ac:chgData name="Timo Klimmer" userId="af015218-587a-437d-921a-de4e64daf7ee" providerId="ADAL" clId="{CF80B894-4622-4A86-95DF-4604413CD473}" dt="2023-08-13T22:55:06.119" v="2530" actId="1035"/>
          <ac:grpSpMkLst>
            <pc:docMk/>
            <pc:sldMk cId="3914079930" sldId="256"/>
            <ac:grpSpMk id="15" creationId="{29D7B13D-C3F3-A52D-A8D6-5C96804A15B0}"/>
          </ac:grpSpMkLst>
        </pc:grpChg>
        <pc:grpChg chg="add del mod">
          <ac:chgData name="Timo Klimmer" userId="af015218-587a-437d-921a-de4e64daf7ee" providerId="ADAL" clId="{CF80B894-4622-4A86-95DF-4604413CD473}" dt="2023-08-13T10:25:55.395" v="164" actId="478"/>
          <ac:grpSpMkLst>
            <pc:docMk/>
            <pc:sldMk cId="3914079930" sldId="256"/>
            <ac:grpSpMk id="15" creationId="{ED2BCE91-F846-CED3-314F-7BEF7CD85EE0}"/>
          </ac:grpSpMkLst>
        </pc:grpChg>
        <pc:grpChg chg="add mod">
          <ac:chgData name="Timo Klimmer" userId="af015218-587a-437d-921a-de4e64daf7ee" providerId="ADAL" clId="{CF80B894-4622-4A86-95DF-4604413CD473}" dt="2023-08-13T22:55:00.592" v="2519" actId="12788"/>
          <ac:grpSpMkLst>
            <pc:docMk/>
            <pc:sldMk cId="3914079930" sldId="256"/>
            <ac:grpSpMk id="16" creationId="{6E47800B-B1A4-D9FB-EE4F-B41AFDE3535E}"/>
          </ac:grpSpMkLst>
        </pc:grpChg>
        <pc:grpChg chg="add">
          <ac:chgData name="Timo Klimmer" userId="af015218-587a-437d-921a-de4e64daf7ee" providerId="ADAL" clId="{CF80B894-4622-4A86-95DF-4604413CD473}" dt="2023-08-13T22:54:43.708" v="2517" actId="164"/>
          <ac:grpSpMkLst>
            <pc:docMk/>
            <pc:sldMk cId="3914079930" sldId="256"/>
            <ac:grpSpMk id="17" creationId="{9F2FF1DA-596C-4244-2430-48DD1E84153A}"/>
          </ac:grpSpMkLst>
        </pc:grpChg>
        <pc:grpChg chg="add del mod">
          <ac:chgData name="Timo Klimmer" userId="af015218-587a-437d-921a-de4e64daf7ee" providerId="ADAL" clId="{CF80B894-4622-4A86-95DF-4604413CD473}" dt="2023-08-13T10:26:22.571" v="172" actId="165"/>
          <ac:grpSpMkLst>
            <pc:docMk/>
            <pc:sldMk cId="3914079930" sldId="256"/>
            <ac:grpSpMk id="19" creationId="{090EEAA9-D8D3-6444-D038-5E14603BCBE3}"/>
          </ac:grpSpMkLst>
        </pc:grpChg>
        <pc:grpChg chg="add del mod">
          <ac:chgData name="Timo Klimmer" userId="af015218-587a-437d-921a-de4e64daf7ee" providerId="ADAL" clId="{CF80B894-4622-4A86-95DF-4604413CD473}" dt="2023-08-13T10:26:52.260" v="198" actId="478"/>
          <ac:grpSpMkLst>
            <pc:docMk/>
            <pc:sldMk cId="3914079930" sldId="256"/>
            <ac:grpSpMk id="20" creationId="{0C241957-C10C-1E6E-CFFB-255D33D5D3CE}"/>
          </ac:grpSpMkLst>
        </pc:grpChg>
        <pc:grpChg chg="add mod">
          <ac:chgData name="Timo Klimmer" userId="af015218-587a-437d-921a-de4e64daf7ee" providerId="ADAL" clId="{CF80B894-4622-4A86-95DF-4604413CD473}" dt="2023-08-13T10:27:53.217" v="219" actId="12788"/>
          <ac:grpSpMkLst>
            <pc:docMk/>
            <pc:sldMk cId="3914079930" sldId="256"/>
            <ac:grpSpMk id="25" creationId="{7D728C5F-B050-88D2-7B01-A77BA53A4CD9}"/>
          </ac:grpSpMkLst>
        </pc:grpChg>
        <pc:grpChg chg="add mod">
          <ac:chgData name="Timo Klimmer" userId="af015218-587a-437d-921a-de4e64daf7ee" providerId="ADAL" clId="{CF80B894-4622-4A86-95DF-4604413CD473}" dt="2023-08-13T10:27:42.979" v="217" actId="12788"/>
          <ac:grpSpMkLst>
            <pc:docMk/>
            <pc:sldMk cId="3914079930" sldId="256"/>
            <ac:grpSpMk id="27" creationId="{3561DB16-4F1B-C707-37D2-FC1F944120A1}"/>
          </ac:grpSpMkLst>
        </pc:grpChg>
        <pc:grpChg chg="add del mod topLvl">
          <ac:chgData name="Timo Klimmer" userId="af015218-587a-437d-921a-de4e64daf7ee" providerId="ADAL" clId="{CF80B894-4622-4A86-95DF-4604413CD473}" dt="2023-08-13T10:28:17.589" v="225" actId="165"/>
          <ac:grpSpMkLst>
            <pc:docMk/>
            <pc:sldMk cId="3914079930" sldId="256"/>
            <ac:grpSpMk id="32" creationId="{7FBDED01-B069-98D9-68AE-AA8E7B56824A}"/>
          </ac:grpSpMkLst>
        </pc:grpChg>
        <pc:grpChg chg="add del mod">
          <ac:chgData name="Timo Klimmer" userId="af015218-587a-437d-921a-de4e64daf7ee" providerId="ADAL" clId="{CF80B894-4622-4A86-95DF-4604413CD473}" dt="2023-08-13T10:28:10.719" v="224" actId="165"/>
          <ac:grpSpMkLst>
            <pc:docMk/>
            <pc:sldMk cId="3914079930" sldId="256"/>
            <ac:grpSpMk id="36" creationId="{DB08B0B0-6734-5AED-1069-72F6114A39A2}"/>
          </ac:grpSpMkLst>
        </pc:grpChg>
        <pc:grpChg chg="add del mod">
          <ac:chgData name="Timo Klimmer" userId="af015218-587a-437d-921a-de4e64daf7ee" providerId="ADAL" clId="{CF80B894-4622-4A86-95DF-4604413CD473}" dt="2023-08-13T10:29:49.631" v="293" actId="478"/>
          <ac:grpSpMkLst>
            <pc:docMk/>
            <pc:sldMk cId="3914079930" sldId="256"/>
            <ac:grpSpMk id="37" creationId="{5174260F-23AF-AEEB-4016-19F4EC7FA508}"/>
          </ac:grpSpMkLst>
        </pc:grpChg>
        <pc:grpChg chg="add del mod">
          <ac:chgData name="Timo Klimmer" userId="af015218-587a-437d-921a-de4e64daf7ee" providerId="ADAL" clId="{CF80B894-4622-4A86-95DF-4604413CD473}" dt="2023-08-13T10:29:49.631" v="293" actId="478"/>
          <ac:grpSpMkLst>
            <pc:docMk/>
            <pc:sldMk cId="3914079930" sldId="256"/>
            <ac:grpSpMk id="38" creationId="{5E4993FE-9272-39A6-D00A-DE04F87B5351}"/>
          </ac:grpSpMkLst>
        </pc:grpChg>
        <pc:grpChg chg="add mod topLvl">
          <ac:chgData name="Timo Klimmer" userId="af015218-587a-437d-921a-de4e64daf7ee" providerId="ADAL" clId="{CF80B894-4622-4A86-95DF-4604413CD473}" dt="2023-08-13T10:30:33.778" v="312" actId="1076"/>
          <ac:grpSpMkLst>
            <pc:docMk/>
            <pc:sldMk cId="3914079930" sldId="256"/>
            <ac:grpSpMk id="39" creationId="{4804D2D3-2497-C37B-B2EA-D796DF60BB52}"/>
          </ac:grpSpMkLst>
        </pc:grpChg>
        <pc:grpChg chg="add del mod">
          <ac:chgData name="Timo Klimmer" userId="af015218-587a-437d-921a-de4e64daf7ee" providerId="ADAL" clId="{CF80B894-4622-4A86-95DF-4604413CD473}" dt="2023-08-13T10:30:11.562" v="303" actId="165"/>
          <ac:grpSpMkLst>
            <pc:docMk/>
            <pc:sldMk cId="3914079930" sldId="256"/>
            <ac:grpSpMk id="40" creationId="{1812ECD1-1E7B-0CCB-82BE-205A53CA969B}"/>
          </ac:grpSpMkLst>
        </pc:grpChg>
        <pc:grpChg chg="add del mod">
          <ac:chgData name="Timo Klimmer" userId="af015218-587a-437d-921a-de4e64daf7ee" providerId="ADAL" clId="{CF80B894-4622-4A86-95DF-4604413CD473}" dt="2023-08-13T10:30:06.335" v="301" actId="478"/>
          <ac:grpSpMkLst>
            <pc:docMk/>
            <pc:sldMk cId="3914079930" sldId="256"/>
            <ac:grpSpMk id="41" creationId="{5F62027D-EC0F-6AEC-499C-0C1C3E1BD708}"/>
          </ac:grpSpMkLst>
        </pc:grpChg>
        <pc:grpChg chg="mod">
          <ac:chgData name="Timo Klimmer" userId="af015218-587a-437d-921a-de4e64daf7ee" providerId="ADAL" clId="{CF80B894-4622-4A86-95DF-4604413CD473}" dt="2023-08-13T10:29:54.092" v="295"/>
          <ac:grpSpMkLst>
            <pc:docMk/>
            <pc:sldMk cId="3914079930" sldId="256"/>
            <ac:grpSpMk id="43" creationId="{1DC76D7E-F4D1-A081-F842-E7B876DF61E6}"/>
          </ac:grpSpMkLst>
        </pc:grpChg>
        <pc:grpChg chg="add del mod">
          <ac:chgData name="Timo Klimmer" userId="af015218-587a-437d-921a-de4e64daf7ee" providerId="ADAL" clId="{CF80B894-4622-4A86-95DF-4604413CD473}" dt="2023-08-13T10:30:08.453" v="302" actId="478"/>
          <ac:grpSpMkLst>
            <pc:docMk/>
            <pc:sldMk cId="3914079930" sldId="256"/>
            <ac:grpSpMk id="47" creationId="{7167FE95-606B-1F98-CEFD-A9705D0B6912}"/>
          </ac:grpSpMkLst>
        </pc:grpChg>
        <pc:grpChg chg="mod">
          <ac:chgData name="Timo Klimmer" userId="af015218-587a-437d-921a-de4e64daf7ee" providerId="ADAL" clId="{CF80B894-4622-4A86-95DF-4604413CD473}" dt="2023-08-13T10:29:54.516" v="296"/>
          <ac:grpSpMkLst>
            <pc:docMk/>
            <pc:sldMk cId="3914079930" sldId="256"/>
            <ac:grpSpMk id="49" creationId="{61BD3D70-AB59-AE72-7782-4211E82A5C05}"/>
          </ac:grpSpMkLst>
        </pc:grpChg>
        <pc:grpChg chg="add del mod">
          <ac:chgData name="Timo Klimmer" userId="af015218-587a-437d-921a-de4e64daf7ee" providerId="ADAL" clId="{CF80B894-4622-4A86-95DF-4604413CD473}" dt="2023-08-13T10:30:34.849" v="315"/>
          <ac:grpSpMkLst>
            <pc:docMk/>
            <pc:sldMk cId="3914079930" sldId="256"/>
            <ac:grpSpMk id="54" creationId="{3E9AD0E4-D400-5942-4BA2-3CBF777533CE}"/>
          </ac:grpSpMkLst>
        </pc:grpChg>
        <pc:grpChg chg="add del mod">
          <ac:chgData name="Timo Klimmer" userId="af015218-587a-437d-921a-de4e64daf7ee" providerId="ADAL" clId="{CF80B894-4622-4A86-95DF-4604413CD473}" dt="2023-08-13T10:30:34.393" v="314"/>
          <ac:grpSpMkLst>
            <pc:docMk/>
            <pc:sldMk cId="3914079930" sldId="256"/>
            <ac:grpSpMk id="59" creationId="{9ADBF6A5-4A98-7BB4-0F85-0AB67ECDF4A0}"/>
          </ac:grpSpMkLst>
        </pc:grpChg>
        <pc:grpChg chg="add del mod">
          <ac:chgData name="Timo Klimmer" userId="af015218-587a-437d-921a-de4e64daf7ee" providerId="ADAL" clId="{CF80B894-4622-4A86-95DF-4604413CD473}" dt="2023-08-13T10:31:50.578" v="352" actId="478"/>
          <ac:grpSpMkLst>
            <pc:docMk/>
            <pc:sldMk cId="3914079930" sldId="256"/>
            <ac:grpSpMk id="63" creationId="{4214C178-CA83-DFE0-68FB-DB1185A7C100}"/>
          </ac:grpSpMkLst>
        </pc:grpChg>
        <pc:grpChg chg="add del mod">
          <ac:chgData name="Timo Klimmer" userId="af015218-587a-437d-921a-de4e64daf7ee" providerId="ADAL" clId="{CF80B894-4622-4A86-95DF-4604413CD473}" dt="2023-08-13T10:31:31.528" v="333" actId="165"/>
          <ac:grpSpMkLst>
            <pc:docMk/>
            <pc:sldMk cId="3914079930" sldId="256"/>
            <ac:grpSpMk id="64" creationId="{FB408657-34ED-137A-20A5-301C87AF3139}"/>
          </ac:grpSpMkLst>
        </pc:grpChg>
        <pc:grpChg chg="mod topLvl">
          <ac:chgData name="Timo Klimmer" userId="af015218-587a-437d-921a-de4e64daf7ee" providerId="ADAL" clId="{CF80B894-4622-4A86-95DF-4604413CD473}" dt="2023-08-13T10:31:45.813" v="349" actId="12788"/>
          <ac:grpSpMkLst>
            <pc:docMk/>
            <pc:sldMk cId="3914079930" sldId="256"/>
            <ac:grpSpMk id="66" creationId="{C210C720-CB34-3140-BA39-99E8CA556F47}"/>
          </ac:grpSpMkLst>
        </pc:grpChg>
        <pc:grpChg chg="add del mod">
          <ac:chgData name="Timo Klimmer" userId="af015218-587a-437d-921a-de4e64daf7ee" providerId="ADAL" clId="{CF80B894-4622-4A86-95DF-4604413CD473}" dt="2023-08-13T10:31:50.578" v="352" actId="478"/>
          <ac:grpSpMkLst>
            <pc:docMk/>
            <pc:sldMk cId="3914079930" sldId="256"/>
            <ac:grpSpMk id="70" creationId="{ECA76D5C-AA03-52F0-5771-C266F1C2313C}"/>
          </ac:grpSpMkLst>
        </pc:grpChg>
        <pc:grpChg chg="mod">
          <ac:chgData name="Timo Klimmer" userId="af015218-587a-437d-921a-de4e64daf7ee" providerId="ADAL" clId="{CF80B894-4622-4A86-95DF-4604413CD473}" dt="2023-08-13T10:30:40.994" v="318"/>
          <ac:grpSpMkLst>
            <pc:docMk/>
            <pc:sldMk cId="3914079930" sldId="256"/>
            <ac:grpSpMk id="72" creationId="{C5D80770-091A-8DD2-0221-A2938B78BBBA}"/>
          </ac:grpSpMkLst>
        </pc:grpChg>
        <pc:grpChg chg="add mod topLvl">
          <ac:chgData name="Timo Klimmer" userId="af015218-587a-437d-921a-de4e64daf7ee" providerId="ADAL" clId="{CF80B894-4622-4A86-95DF-4604413CD473}" dt="2023-08-13T11:31:10.062" v="1548" actId="1037"/>
          <ac:grpSpMkLst>
            <pc:docMk/>
            <pc:sldMk cId="3914079930" sldId="256"/>
            <ac:grpSpMk id="76" creationId="{90F115F8-40C4-CCDB-3CA4-74FD90F7FB3E}"/>
          </ac:grpSpMkLst>
        </pc:grpChg>
        <pc:grpChg chg="add mod topLvl">
          <ac:chgData name="Timo Klimmer" userId="af015218-587a-437d-921a-de4e64daf7ee" providerId="ADAL" clId="{CF80B894-4622-4A86-95DF-4604413CD473}" dt="2023-08-13T11:31:10.062" v="1548" actId="1037"/>
          <ac:grpSpMkLst>
            <pc:docMk/>
            <pc:sldMk cId="3914079930" sldId="256"/>
            <ac:grpSpMk id="77" creationId="{6CDC44FF-9320-D787-B1E2-A6651861ABF5}"/>
          </ac:grpSpMkLst>
        </pc:grpChg>
        <pc:grpChg chg="mod">
          <ac:chgData name="Timo Klimmer" userId="af015218-587a-437d-921a-de4e64daf7ee" providerId="ADAL" clId="{CF80B894-4622-4A86-95DF-4604413CD473}" dt="2023-08-13T10:31:57.027" v="354"/>
          <ac:grpSpMkLst>
            <pc:docMk/>
            <pc:sldMk cId="3914079930" sldId="256"/>
            <ac:grpSpMk id="79" creationId="{01AB1AA7-10B7-1D18-2567-5CD2EFE2EB1E}"/>
          </ac:grpSpMkLst>
        </pc:grpChg>
        <pc:grpChg chg="add mod topLvl">
          <ac:chgData name="Timo Klimmer" userId="af015218-587a-437d-921a-de4e64daf7ee" providerId="ADAL" clId="{CF80B894-4622-4A86-95DF-4604413CD473}" dt="2023-08-13T11:31:10.062" v="1548" actId="1037"/>
          <ac:grpSpMkLst>
            <pc:docMk/>
            <pc:sldMk cId="3914079930" sldId="256"/>
            <ac:grpSpMk id="83" creationId="{A48CF68D-06EF-09C6-36F2-608ACB1D9834}"/>
          </ac:grpSpMkLst>
        </pc:grpChg>
        <pc:grpChg chg="mod">
          <ac:chgData name="Timo Klimmer" userId="af015218-587a-437d-921a-de4e64daf7ee" providerId="ADAL" clId="{CF80B894-4622-4A86-95DF-4604413CD473}" dt="2023-08-13T10:31:57.358" v="355"/>
          <ac:grpSpMkLst>
            <pc:docMk/>
            <pc:sldMk cId="3914079930" sldId="256"/>
            <ac:grpSpMk id="85" creationId="{4B7FD8E3-3C20-6E20-B804-62319E3AED97}"/>
          </ac:grpSpMkLst>
        </pc:grpChg>
        <pc:grpChg chg="add del mod">
          <ac:chgData name="Timo Klimmer" userId="af015218-587a-437d-921a-de4e64daf7ee" providerId="ADAL" clId="{CF80B894-4622-4A86-95DF-4604413CD473}" dt="2023-08-13T10:49:50.919" v="635" actId="165"/>
          <ac:grpSpMkLst>
            <pc:docMk/>
            <pc:sldMk cId="3914079930" sldId="256"/>
            <ac:grpSpMk id="95" creationId="{DFA8DE5E-3ED3-8998-AA61-52D5CD4E1CD8}"/>
          </ac:grpSpMkLst>
        </pc:grpChg>
        <pc:grpChg chg="add del mod">
          <ac:chgData name="Timo Klimmer" userId="af015218-587a-437d-921a-de4e64daf7ee" providerId="ADAL" clId="{CF80B894-4622-4A86-95DF-4604413CD473}" dt="2023-08-13T10:47:50.079" v="489" actId="165"/>
          <ac:grpSpMkLst>
            <pc:docMk/>
            <pc:sldMk cId="3914079930" sldId="256"/>
            <ac:grpSpMk id="96" creationId="{F4991F46-6DAA-E1DB-BE34-22C357BB0776}"/>
          </ac:grpSpMkLst>
        </pc:grpChg>
        <pc:grpChg chg="add del mod">
          <ac:chgData name="Timo Klimmer" userId="af015218-587a-437d-921a-de4e64daf7ee" providerId="ADAL" clId="{CF80B894-4622-4A86-95DF-4604413CD473}" dt="2023-08-13T10:47:30.228" v="485" actId="478"/>
          <ac:grpSpMkLst>
            <pc:docMk/>
            <pc:sldMk cId="3914079930" sldId="256"/>
            <ac:grpSpMk id="97" creationId="{91023C8D-76D2-0717-815C-AE276467B25C}"/>
          </ac:grpSpMkLst>
        </pc:grpChg>
        <pc:grpChg chg="add del mod">
          <ac:chgData name="Timo Klimmer" userId="af015218-587a-437d-921a-de4e64daf7ee" providerId="ADAL" clId="{CF80B894-4622-4A86-95DF-4604413CD473}" dt="2023-08-14T16:48:23.931" v="2872" actId="478"/>
          <ac:grpSpMkLst>
            <pc:docMk/>
            <pc:sldMk cId="3914079930" sldId="256"/>
            <ac:grpSpMk id="106" creationId="{8064B96F-ECC7-9FBF-47A9-F181C2002B38}"/>
          </ac:grpSpMkLst>
        </pc:grpChg>
        <pc:picChg chg="add del mod modCrop">
          <ac:chgData name="Timo Klimmer" userId="af015218-587a-437d-921a-de4e64daf7ee" providerId="ADAL" clId="{CF80B894-4622-4A86-95DF-4604413CD473}" dt="2023-08-14T16:46:30.574" v="2866" actId="478"/>
          <ac:picMkLst>
            <pc:docMk/>
            <pc:sldMk cId="3914079930" sldId="256"/>
            <ac:picMk id="2" creationId="{3863BA2F-CD97-6981-5AED-96C39790AD59}"/>
          </ac:picMkLst>
        </pc:picChg>
        <pc:picChg chg="add mod">
          <ac:chgData name="Timo Klimmer" userId="af015218-587a-437d-921a-de4e64daf7ee" providerId="ADAL" clId="{CF80B894-4622-4A86-95DF-4604413CD473}" dt="2023-08-13T22:55:25.873" v="2541" actId="1035"/>
          <ac:picMkLst>
            <pc:docMk/>
            <pc:sldMk cId="3914079930" sldId="256"/>
            <ac:picMk id="4" creationId="{04662C94-1450-6A9C-ECB7-4A270C9FDE96}"/>
          </ac:picMkLst>
        </pc:picChg>
        <pc:picChg chg="add del mod topLvl">
          <ac:chgData name="Timo Klimmer" userId="af015218-587a-437d-921a-de4e64daf7ee" providerId="ADAL" clId="{CF80B894-4622-4A86-95DF-4604413CD473}" dt="2023-08-13T10:24:56.828" v="149" actId="478"/>
          <ac:picMkLst>
            <pc:docMk/>
            <pc:sldMk cId="3914079930" sldId="256"/>
            <ac:picMk id="5" creationId="{A230A909-CBAA-F7AC-2C58-443FDA7F0EC6}"/>
          </ac:picMkLst>
        </pc:picChg>
        <pc:picChg chg="add mod">
          <ac:chgData name="Timo Klimmer" userId="af015218-587a-437d-921a-de4e64daf7ee" providerId="ADAL" clId="{CF80B894-4622-4A86-95DF-4604413CD473}" dt="2023-08-13T22:42:16.648" v="2238" actId="1037"/>
          <ac:picMkLst>
            <pc:docMk/>
            <pc:sldMk cId="3914079930" sldId="256"/>
            <ac:picMk id="5" creationId="{C1438997-3222-5154-2DE7-CA4157117304}"/>
          </ac:picMkLst>
        </pc:picChg>
        <pc:picChg chg="add mod">
          <ac:chgData name="Timo Klimmer" userId="af015218-587a-437d-921a-de4e64daf7ee" providerId="ADAL" clId="{CF80B894-4622-4A86-95DF-4604413CD473}" dt="2023-08-13T11:37:48.651" v="1646" actId="207"/>
          <ac:picMkLst>
            <pc:docMk/>
            <pc:sldMk cId="3914079930" sldId="256"/>
            <ac:picMk id="7" creationId="{2C3F5ED3-D1E8-1C55-8A9D-F7F64D22DBCC}"/>
          </ac:picMkLst>
        </pc:picChg>
        <pc:picChg chg="add mod topLvl">
          <ac:chgData name="Timo Klimmer" userId="af015218-587a-437d-921a-de4e64daf7ee" providerId="ADAL" clId="{CF80B894-4622-4A86-95DF-4604413CD473}" dt="2023-08-13T10:26:22.571" v="172" actId="165"/>
          <ac:picMkLst>
            <pc:docMk/>
            <pc:sldMk cId="3914079930" sldId="256"/>
            <ac:picMk id="7" creationId="{F28FDA01-DD46-E1FA-44E7-42F099BA6EB8}"/>
          </ac:picMkLst>
        </pc:picChg>
        <pc:picChg chg="add mod">
          <ac:chgData name="Timo Klimmer" userId="af015218-587a-437d-921a-de4e64daf7ee" providerId="ADAL" clId="{CF80B894-4622-4A86-95DF-4604413CD473}" dt="2023-08-13T11:37:39.605" v="1645" actId="207"/>
          <ac:picMkLst>
            <pc:docMk/>
            <pc:sldMk cId="3914079930" sldId="256"/>
            <ac:picMk id="8" creationId="{12BF2C67-B515-CDFC-CBBC-D688992FC564}"/>
          </ac:picMkLst>
        </pc:picChg>
        <pc:picChg chg="add del mod topLvl">
          <ac:chgData name="Timo Klimmer" userId="af015218-587a-437d-921a-de4e64daf7ee" providerId="ADAL" clId="{CF80B894-4622-4A86-95DF-4604413CD473}" dt="2023-08-13T10:24:57.473" v="150" actId="478"/>
          <ac:picMkLst>
            <pc:docMk/>
            <pc:sldMk cId="3914079930" sldId="256"/>
            <ac:picMk id="8" creationId="{3FB4AD9E-7606-68A2-6C38-5A6993813087}"/>
          </ac:picMkLst>
        </pc:picChg>
        <pc:picChg chg="add mod ord">
          <ac:chgData name="Timo Klimmer" userId="af015218-587a-437d-921a-de4e64daf7ee" providerId="ADAL" clId="{CF80B894-4622-4A86-95DF-4604413CD473}" dt="2023-08-14T16:49:20.199" v="2878" actId="1076"/>
          <ac:picMkLst>
            <pc:docMk/>
            <pc:sldMk cId="3914079930" sldId="256"/>
            <ac:picMk id="9" creationId="{9E1190A5-BC1C-D6ED-66AC-F211CC4DEAEB}"/>
          </ac:picMkLst>
        </pc:picChg>
        <pc:picChg chg="add mod">
          <ac:chgData name="Timo Klimmer" userId="af015218-587a-437d-921a-de4e64daf7ee" providerId="ADAL" clId="{CF80B894-4622-4A86-95DF-4604413CD473}" dt="2023-08-13T22:54:23.655" v="2514" actId="1035"/>
          <ac:picMkLst>
            <pc:docMk/>
            <pc:sldMk cId="3914079930" sldId="256"/>
            <ac:picMk id="10" creationId="{915AF39E-8970-6A28-0C4B-7B1092AF0E1C}"/>
          </ac:picMkLst>
        </pc:picChg>
        <pc:picChg chg="add mod topLvl">
          <ac:chgData name="Timo Klimmer" userId="af015218-587a-437d-921a-de4e64daf7ee" providerId="ADAL" clId="{CF80B894-4622-4A86-95DF-4604413CD473}" dt="2023-08-13T10:26:22.571" v="172" actId="165"/>
          <ac:picMkLst>
            <pc:docMk/>
            <pc:sldMk cId="3914079930" sldId="256"/>
            <ac:picMk id="11" creationId="{0733A4DC-38C3-A211-D3FE-820676524E96}"/>
          </ac:picMkLst>
        </pc:picChg>
        <pc:picChg chg="add mod topLvl">
          <ac:chgData name="Timo Klimmer" userId="af015218-587a-437d-921a-de4e64daf7ee" providerId="ADAL" clId="{CF80B894-4622-4A86-95DF-4604413CD473}" dt="2023-08-13T10:26:22.571" v="172" actId="165"/>
          <ac:picMkLst>
            <pc:docMk/>
            <pc:sldMk cId="3914079930" sldId="256"/>
            <ac:picMk id="12" creationId="{334B28CE-FEFD-1970-08F4-7C5B1C1D78B3}"/>
          </ac:picMkLst>
        </pc:picChg>
        <pc:picChg chg="mod">
          <ac:chgData name="Timo Klimmer" userId="af015218-587a-437d-921a-de4e64daf7ee" providerId="ADAL" clId="{CF80B894-4622-4A86-95DF-4604413CD473}" dt="2023-08-13T10:25:24.389" v="158"/>
          <ac:picMkLst>
            <pc:docMk/>
            <pc:sldMk cId="3914079930" sldId="256"/>
            <ac:picMk id="16" creationId="{9EF4D3B5-F34D-ECA1-F603-7878FF459529}"/>
          </ac:picMkLst>
        </pc:picChg>
        <pc:picChg chg="mod">
          <ac:chgData name="Timo Klimmer" userId="af015218-587a-437d-921a-de4e64daf7ee" providerId="ADAL" clId="{CF80B894-4622-4A86-95DF-4604413CD473}" dt="2023-08-13T10:25:24.389" v="158"/>
          <ac:picMkLst>
            <pc:docMk/>
            <pc:sldMk cId="3914079930" sldId="256"/>
            <ac:picMk id="17" creationId="{4E20C7F2-43A8-FD86-7823-91468217E6A6}"/>
          </ac:picMkLst>
        </pc:picChg>
        <pc:picChg chg="mod">
          <ac:chgData name="Timo Klimmer" userId="af015218-587a-437d-921a-de4e64daf7ee" providerId="ADAL" clId="{CF80B894-4622-4A86-95DF-4604413CD473}" dt="2023-08-13T10:25:24.389" v="158"/>
          <ac:picMkLst>
            <pc:docMk/>
            <pc:sldMk cId="3914079930" sldId="256"/>
            <ac:picMk id="18" creationId="{7EA48470-35AA-D090-CD23-FEBB7124C08D}"/>
          </ac:picMkLst>
        </pc:picChg>
        <pc:picChg chg="mod">
          <ac:chgData name="Timo Klimmer" userId="af015218-587a-437d-921a-de4e64daf7ee" providerId="ADAL" clId="{CF80B894-4622-4A86-95DF-4604413CD473}" dt="2023-08-13T10:25:57.572" v="165"/>
          <ac:picMkLst>
            <pc:docMk/>
            <pc:sldMk cId="3914079930" sldId="256"/>
            <ac:picMk id="22" creationId="{25A806C2-446D-19C7-9052-6E66423F0EF9}"/>
          </ac:picMkLst>
        </pc:picChg>
        <pc:picChg chg="mod">
          <ac:chgData name="Timo Klimmer" userId="af015218-587a-437d-921a-de4e64daf7ee" providerId="ADAL" clId="{CF80B894-4622-4A86-95DF-4604413CD473}" dt="2023-08-13T10:25:57.572" v="165"/>
          <ac:picMkLst>
            <pc:docMk/>
            <pc:sldMk cId="3914079930" sldId="256"/>
            <ac:picMk id="23" creationId="{19EA1A27-B54A-3A1B-8CDD-182EF2529883}"/>
          </ac:picMkLst>
        </pc:picChg>
        <pc:picChg chg="mod">
          <ac:chgData name="Timo Klimmer" userId="af015218-587a-437d-921a-de4e64daf7ee" providerId="ADAL" clId="{CF80B894-4622-4A86-95DF-4604413CD473}" dt="2023-08-13T10:25:57.572" v="165"/>
          <ac:picMkLst>
            <pc:docMk/>
            <pc:sldMk cId="3914079930" sldId="256"/>
            <ac:picMk id="24" creationId="{52411A5D-0F3D-C99D-E861-8D67A2895E66}"/>
          </ac:picMkLst>
        </pc:picChg>
        <pc:picChg chg="mod">
          <ac:chgData name="Timo Klimmer" userId="af015218-587a-437d-921a-de4e64daf7ee" providerId="ADAL" clId="{CF80B894-4622-4A86-95DF-4604413CD473}" dt="2023-08-13T10:27:02.476" v="202"/>
          <ac:picMkLst>
            <pc:docMk/>
            <pc:sldMk cId="3914079930" sldId="256"/>
            <ac:picMk id="28" creationId="{242C9992-8CA7-2671-0BE9-8D1ED09A8AC5}"/>
          </ac:picMkLst>
        </pc:picChg>
        <pc:picChg chg="mod">
          <ac:chgData name="Timo Klimmer" userId="af015218-587a-437d-921a-de4e64daf7ee" providerId="ADAL" clId="{CF80B894-4622-4A86-95DF-4604413CD473}" dt="2023-08-13T10:27:02.476" v="202"/>
          <ac:picMkLst>
            <pc:docMk/>
            <pc:sldMk cId="3914079930" sldId="256"/>
            <ac:picMk id="29" creationId="{FA0D5C76-6CED-E8B4-4294-FEE568CD311F}"/>
          </ac:picMkLst>
        </pc:picChg>
        <pc:picChg chg="mod">
          <ac:chgData name="Timo Klimmer" userId="af015218-587a-437d-921a-de4e64daf7ee" providerId="ADAL" clId="{CF80B894-4622-4A86-95DF-4604413CD473}" dt="2023-08-13T10:27:02.476" v="202"/>
          <ac:picMkLst>
            <pc:docMk/>
            <pc:sldMk cId="3914079930" sldId="256"/>
            <ac:picMk id="30" creationId="{8905C7AF-FE1A-A07B-BBEA-6B46E7073B59}"/>
          </ac:picMkLst>
        </pc:picChg>
        <pc:picChg chg="mod topLvl">
          <ac:chgData name="Timo Klimmer" userId="af015218-587a-437d-921a-de4e64daf7ee" providerId="ADAL" clId="{CF80B894-4622-4A86-95DF-4604413CD473}" dt="2023-08-13T10:28:44.635" v="252" actId="1076"/>
          <ac:picMkLst>
            <pc:docMk/>
            <pc:sldMk cId="3914079930" sldId="256"/>
            <ac:picMk id="33" creationId="{EA54CF9A-7F8A-4BCD-3F0B-21B50652CEE0}"/>
          </ac:picMkLst>
        </pc:picChg>
        <pc:picChg chg="mod topLvl">
          <ac:chgData name="Timo Klimmer" userId="af015218-587a-437d-921a-de4e64daf7ee" providerId="ADAL" clId="{CF80B894-4622-4A86-95DF-4604413CD473}" dt="2023-08-13T10:28:33.140" v="240" actId="1035"/>
          <ac:picMkLst>
            <pc:docMk/>
            <pc:sldMk cId="3914079930" sldId="256"/>
            <ac:picMk id="34" creationId="{3793D1A0-06D3-1FE4-C1A2-646595DCB555}"/>
          </ac:picMkLst>
        </pc:picChg>
        <pc:picChg chg="mod topLvl">
          <ac:chgData name="Timo Klimmer" userId="af015218-587a-437d-921a-de4e64daf7ee" providerId="ADAL" clId="{CF80B894-4622-4A86-95DF-4604413CD473}" dt="2023-08-13T10:28:38.384" v="251" actId="1036"/>
          <ac:picMkLst>
            <pc:docMk/>
            <pc:sldMk cId="3914079930" sldId="256"/>
            <ac:picMk id="35" creationId="{7161419E-E1CC-25AB-82E4-7AA36E8AF261}"/>
          </ac:picMkLst>
        </pc:picChg>
        <pc:picChg chg="mod">
          <ac:chgData name="Timo Klimmer" userId="af015218-587a-437d-921a-de4e64daf7ee" providerId="ADAL" clId="{CF80B894-4622-4A86-95DF-4604413CD473}" dt="2023-08-13T10:29:54.092" v="295"/>
          <ac:picMkLst>
            <pc:docMk/>
            <pc:sldMk cId="3914079930" sldId="256"/>
            <ac:picMk id="44" creationId="{D95A06CE-A967-FAE1-4BE1-7DD31CEA81FA}"/>
          </ac:picMkLst>
        </pc:picChg>
        <pc:picChg chg="mod">
          <ac:chgData name="Timo Klimmer" userId="af015218-587a-437d-921a-de4e64daf7ee" providerId="ADAL" clId="{CF80B894-4622-4A86-95DF-4604413CD473}" dt="2023-08-13T10:29:54.092" v="295"/>
          <ac:picMkLst>
            <pc:docMk/>
            <pc:sldMk cId="3914079930" sldId="256"/>
            <ac:picMk id="45" creationId="{58310C49-6A2F-5181-FB00-627DF632C721}"/>
          </ac:picMkLst>
        </pc:picChg>
        <pc:picChg chg="mod">
          <ac:chgData name="Timo Klimmer" userId="af015218-587a-437d-921a-de4e64daf7ee" providerId="ADAL" clId="{CF80B894-4622-4A86-95DF-4604413CD473}" dt="2023-08-13T10:29:54.092" v="295"/>
          <ac:picMkLst>
            <pc:docMk/>
            <pc:sldMk cId="3914079930" sldId="256"/>
            <ac:picMk id="46" creationId="{721A4BD8-DB65-8D9D-FA27-0F07B22F6038}"/>
          </ac:picMkLst>
        </pc:picChg>
        <pc:picChg chg="mod">
          <ac:chgData name="Timo Klimmer" userId="af015218-587a-437d-921a-de4e64daf7ee" providerId="ADAL" clId="{CF80B894-4622-4A86-95DF-4604413CD473}" dt="2023-08-13T10:29:54.516" v="296"/>
          <ac:picMkLst>
            <pc:docMk/>
            <pc:sldMk cId="3914079930" sldId="256"/>
            <ac:picMk id="50" creationId="{F811D098-1AA1-D5E5-C847-A88937A5329C}"/>
          </ac:picMkLst>
        </pc:picChg>
        <pc:picChg chg="mod">
          <ac:chgData name="Timo Klimmer" userId="af015218-587a-437d-921a-de4e64daf7ee" providerId="ADAL" clId="{CF80B894-4622-4A86-95DF-4604413CD473}" dt="2023-08-13T10:29:54.516" v="296"/>
          <ac:picMkLst>
            <pc:docMk/>
            <pc:sldMk cId="3914079930" sldId="256"/>
            <ac:picMk id="51" creationId="{F457713A-39A7-3E0C-3BB4-B028187A6D78}"/>
          </ac:picMkLst>
        </pc:picChg>
        <pc:picChg chg="mod">
          <ac:chgData name="Timo Klimmer" userId="af015218-587a-437d-921a-de4e64daf7ee" providerId="ADAL" clId="{CF80B894-4622-4A86-95DF-4604413CD473}" dt="2023-08-13T10:29:54.516" v="296"/>
          <ac:picMkLst>
            <pc:docMk/>
            <pc:sldMk cId="3914079930" sldId="256"/>
            <ac:picMk id="52" creationId="{B86D8453-F587-FC5E-82BE-19189A15A187}"/>
          </ac:picMkLst>
        </pc:picChg>
        <pc:picChg chg="mod">
          <ac:chgData name="Timo Klimmer" userId="af015218-587a-437d-921a-de4e64daf7ee" providerId="ADAL" clId="{CF80B894-4622-4A86-95DF-4604413CD473}" dt="2023-08-13T10:30:24.922" v="308"/>
          <ac:picMkLst>
            <pc:docMk/>
            <pc:sldMk cId="3914079930" sldId="256"/>
            <ac:picMk id="55" creationId="{9AD4068E-C37E-898B-02CF-0046038161D0}"/>
          </ac:picMkLst>
        </pc:picChg>
        <pc:picChg chg="mod">
          <ac:chgData name="Timo Klimmer" userId="af015218-587a-437d-921a-de4e64daf7ee" providerId="ADAL" clId="{CF80B894-4622-4A86-95DF-4604413CD473}" dt="2023-08-13T10:30:24.922" v="308"/>
          <ac:picMkLst>
            <pc:docMk/>
            <pc:sldMk cId="3914079930" sldId="256"/>
            <ac:picMk id="56" creationId="{43BBF1F6-7252-24D5-FD21-17397C4DE98E}"/>
          </ac:picMkLst>
        </pc:picChg>
        <pc:picChg chg="mod">
          <ac:chgData name="Timo Klimmer" userId="af015218-587a-437d-921a-de4e64daf7ee" providerId="ADAL" clId="{CF80B894-4622-4A86-95DF-4604413CD473}" dt="2023-08-13T10:30:24.922" v="308"/>
          <ac:picMkLst>
            <pc:docMk/>
            <pc:sldMk cId="3914079930" sldId="256"/>
            <ac:picMk id="57" creationId="{E6044A65-99B7-C01A-F620-66BB884E7145}"/>
          </ac:picMkLst>
        </pc:picChg>
        <pc:picChg chg="mod">
          <ac:chgData name="Timo Klimmer" userId="af015218-587a-437d-921a-de4e64daf7ee" providerId="ADAL" clId="{CF80B894-4622-4A86-95DF-4604413CD473}" dt="2023-08-13T10:30:25.315" v="309"/>
          <ac:picMkLst>
            <pc:docMk/>
            <pc:sldMk cId="3914079930" sldId="256"/>
            <ac:picMk id="60" creationId="{A4B9803F-F5AF-5DF7-B15E-5DC8441E04C9}"/>
          </ac:picMkLst>
        </pc:picChg>
        <pc:picChg chg="mod">
          <ac:chgData name="Timo Klimmer" userId="af015218-587a-437d-921a-de4e64daf7ee" providerId="ADAL" clId="{CF80B894-4622-4A86-95DF-4604413CD473}" dt="2023-08-13T10:30:25.315" v="309"/>
          <ac:picMkLst>
            <pc:docMk/>
            <pc:sldMk cId="3914079930" sldId="256"/>
            <ac:picMk id="61" creationId="{DDA5B1C4-3EFA-D643-8738-7FBB45ABB38A}"/>
          </ac:picMkLst>
        </pc:picChg>
        <pc:picChg chg="mod">
          <ac:chgData name="Timo Klimmer" userId="af015218-587a-437d-921a-de4e64daf7ee" providerId="ADAL" clId="{CF80B894-4622-4A86-95DF-4604413CD473}" dt="2023-08-13T10:30:25.315" v="309"/>
          <ac:picMkLst>
            <pc:docMk/>
            <pc:sldMk cId="3914079930" sldId="256"/>
            <ac:picMk id="62" creationId="{50D72A18-E0EA-9545-4C65-65B7203D4F24}"/>
          </ac:picMkLst>
        </pc:picChg>
        <pc:picChg chg="mod">
          <ac:chgData name="Timo Klimmer" userId="af015218-587a-437d-921a-de4e64daf7ee" providerId="ADAL" clId="{CF80B894-4622-4A86-95DF-4604413CD473}" dt="2023-08-13T10:30:40.630" v="317"/>
          <ac:picMkLst>
            <pc:docMk/>
            <pc:sldMk cId="3914079930" sldId="256"/>
            <ac:picMk id="67" creationId="{DC330DA2-4B77-1657-771C-FE4BED583253}"/>
          </ac:picMkLst>
        </pc:picChg>
        <pc:picChg chg="mod">
          <ac:chgData name="Timo Klimmer" userId="af015218-587a-437d-921a-de4e64daf7ee" providerId="ADAL" clId="{CF80B894-4622-4A86-95DF-4604413CD473}" dt="2023-08-13T10:30:40.630" v="317"/>
          <ac:picMkLst>
            <pc:docMk/>
            <pc:sldMk cId="3914079930" sldId="256"/>
            <ac:picMk id="68" creationId="{A97B5D1D-2D0A-1D6E-C1C0-09C3EECF5953}"/>
          </ac:picMkLst>
        </pc:picChg>
        <pc:picChg chg="mod">
          <ac:chgData name="Timo Klimmer" userId="af015218-587a-437d-921a-de4e64daf7ee" providerId="ADAL" clId="{CF80B894-4622-4A86-95DF-4604413CD473}" dt="2023-08-13T10:30:40.630" v="317"/>
          <ac:picMkLst>
            <pc:docMk/>
            <pc:sldMk cId="3914079930" sldId="256"/>
            <ac:picMk id="69" creationId="{470FA15B-A5CE-F80E-55DE-40053FA3DF8B}"/>
          </ac:picMkLst>
        </pc:picChg>
        <pc:picChg chg="mod">
          <ac:chgData name="Timo Klimmer" userId="af015218-587a-437d-921a-de4e64daf7ee" providerId="ADAL" clId="{CF80B894-4622-4A86-95DF-4604413CD473}" dt="2023-08-13T10:30:40.994" v="318"/>
          <ac:picMkLst>
            <pc:docMk/>
            <pc:sldMk cId="3914079930" sldId="256"/>
            <ac:picMk id="73" creationId="{65941970-CA05-03CC-AB91-905F6457D3EE}"/>
          </ac:picMkLst>
        </pc:picChg>
        <pc:picChg chg="mod">
          <ac:chgData name="Timo Klimmer" userId="af015218-587a-437d-921a-de4e64daf7ee" providerId="ADAL" clId="{CF80B894-4622-4A86-95DF-4604413CD473}" dt="2023-08-13T10:30:40.994" v="318"/>
          <ac:picMkLst>
            <pc:docMk/>
            <pc:sldMk cId="3914079930" sldId="256"/>
            <ac:picMk id="74" creationId="{2A8A925B-49C0-FF96-1B6B-787D548986FF}"/>
          </ac:picMkLst>
        </pc:picChg>
        <pc:picChg chg="mod">
          <ac:chgData name="Timo Klimmer" userId="af015218-587a-437d-921a-de4e64daf7ee" providerId="ADAL" clId="{CF80B894-4622-4A86-95DF-4604413CD473}" dt="2023-08-13T10:30:40.994" v="318"/>
          <ac:picMkLst>
            <pc:docMk/>
            <pc:sldMk cId="3914079930" sldId="256"/>
            <ac:picMk id="75" creationId="{30051C95-F8B5-6574-612C-61E258C4F417}"/>
          </ac:picMkLst>
        </pc:picChg>
        <pc:picChg chg="mod">
          <ac:chgData name="Timo Klimmer" userId="af015218-587a-437d-921a-de4e64daf7ee" providerId="ADAL" clId="{CF80B894-4622-4A86-95DF-4604413CD473}" dt="2023-08-13T10:31:57.027" v="354"/>
          <ac:picMkLst>
            <pc:docMk/>
            <pc:sldMk cId="3914079930" sldId="256"/>
            <ac:picMk id="80" creationId="{E4C98348-9B0C-8F94-55DD-17B61AE438DD}"/>
          </ac:picMkLst>
        </pc:picChg>
        <pc:picChg chg="mod">
          <ac:chgData name="Timo Klimmer" userId="af015218-587a-437d-921a-de4e64daf7ee" providerId="ADAL" clId="{CF80B894-4622-4A86-95DF-4604413CD473}" dt="2023-08-13T10:31:57.027" v="354"/>
          <ac:picMkLst>
            <pc:docMk/>
            <pc:sldMk cId="3914079930" sldId="256"/>
            <ac:picMk id="81" creationId="{FEFC1C75-4E4C-EF0E-7CE8-263593F3C05F}"/>
          </ac:picMkLst>
        </pc:picChg>
        <pc:picChg chg="mod">
          <ac:chgData name="Timo Klimmer" userId="af015218-587a-437d-921a-de4e64daf7ee" providerId="ADAL" clId="{CF80B894-4622-4A86-95DF-4604413CD473}" dt="2023-08-13T10:31:57.027" v="354"/>
          <ac:picMkLst>
            <pc:docMk/>
            <pc:sldMk cId="3914079930" sldId="256"/>
            <ac:picMk id="82" creationId="{8AE1F31B-E836-7471-3A3C-731B551CDE1A}"/>
          </ac:picMkLst>
        </pc:picChg>
        <pc:picChg chg="mod">
          <ac:chgData name="Timo Klimmer" userId="af015218-587a-437d-921a-de4e64daf7ee" providerId="ADAL" clId="{CF80B894-4622-4A86-95DF-4604413CD473}" dt="2023-08-13T10:31:57.358" v="355"/>
          <ac:picMkLst>
            <pc:docMk/>
            <pc:sldMk cId="3914079930" sldId="256"/>
            <ac:picMk id="86" creationId="{E4FFE52C-1A03-71E9-4581-7419E3320E69}"/>
          </ac:picMkLst>
        </pc:picChg>
        <pc:picChg chg="mod">
          <ac:chgData name="Timo Klimmer" userId="af015218-587a-437d-921a-de4e64daf7ee" providerId="ADAL" clId="{CF80B894-4622-4A86-95DF-4604413CD473}" dt="2023-08-13T10:31:57.358" v="355"/>
          <ac:picMkLst>
            <pc:docMk/>
            <pc:sldMk cId="3914079930" sldId="256"/>
            <ac:picMk id="87" creationId="{61AB668C-B3D3-0B2B-BDDA-0EEB847AE88C}"/>
          </ac:picMkLst>
        </pc:picChg>
        <pc:picChg chg="mod">
          <ac:chgData name="Timo Klimmer" userId="af015218-587a-437d-921a-de4e64daf7ee" providerId="ADAL" clId="{CF80B894-4622-4A86-95DF-4604413CD473}" dt="2023-08-13T10:31:57.358" v="355"/>
          <ac:picMkLst>
            <pc:docMk/>
            <pc:sldMk cId="3914079930" sldId="256"/>
            <ac:picMk id="88" creationId="{D956BB73-953E-642D-6290-5BFAAD2F6964}"/>
          </ac:picMkLst>
        </pc:picChg>
        <pc:picChg chg="add del">
          <ac:chgData name="Timo Klimmer" userId="af015218-587a-437d-921a-de4e64daf7ee" providerId="ADAL" clId="{CF80B894-4622-4A86-95DF-4604413CD473}" dt="2023-08-13T10:44:34.382" v="440" actId="478"/>
          <ac:picMkLst>
            <pc:docMk/>
            <pc:sldMk cId="3914079930" sldId="256"/>
            <ac:picMk id="91" creationId="{DE630A00-A2BB-1617-D8D2-7BA31DB056F3}"/>
          </ac:picMkLst>
        </pc:picChg>
        <pc:picChg chg="add mod topLvl">
          <ac:chgData name="Timo Klimmer" userId="af015218-587a-437d-921a-de4e64daf7ee" providerId="ADAL" clId="{CF80B894-4622-4A86-95DF-4604413CD473}" dt="2023-08-13T22:45:31.492" v="2267" actId="1036"/>
          <ac:picMkLst>
            <pc:docMk/>
            <pc:sldMk cId="3914079930" sldId="256"/>
            <ac:picMk id="93" creationId="{11DB466D-549C-FC45-E857-F24F9276B72E}"/>
          </ac:picMkLst>
        </pc:picChg>
        <pc:picChg chg="add mod modCrop">
          <ac:chgData name="Timo Klimmer" userId="af015218-587a-437d-921a-de4e64daf7ee" providerId="ADAL" clId="{CF80B894-4622-4A86-95DF-4604413CD473}" dt="2023-08-13T10:49:22.700" v="613" actId="1038"/>
          <ac:picMkLst>
            <pc:docMk/>
            <pc:sldMk cId="3914079930" sldId="256"/>
            <ac:picMk id="104" creationId="{FE6F3346-616A-16A9-FAFD-EF72BE8D5338}"/>
          </ac:picMkLst>
        </pc:picChg>
        <pc:picChg chg="add mod">
          <ac:chgData name="Timo Klimmer" userId="af015218-587a-437d-921a-de4e64daf7ee" providerId="ADAL" clId="{CF80B894-4622-4A86-95DF-4604413CD473}" dt="2023-08-13T22:44:17.485" v="2247" actId="12788"/>
          <ac:picMkLst>
            <pc:docMk/>
            <pc:sldMk cId="3914079930" sldId="256"/>
            <ac:picMk id="135" creationId="{C612CE8E-6608-F0EC-8EED-88ED495D444B}"/>
          </ac:picMkLst>
        </pc:picChg>
        <pc:picChg chg="add mod">
          <ac:chgData name="Timo Klimmer" userId="af015218-587a-437d-921a-de4e64daf7ee" providerId="ADAL" clId="{CF80B894-4622-4A86-95DF-4604413CD473}" dt="2023-08-13T22:44:32.687" v="2249" actId="1076"/>
          <ac:picMkLst>
            <pc:docMk/>
            <pc:sldMk cId="3914079930" sldId="256"/>
            <ac:picMk id="137" creationId="{B2CA89D2-634D-B06A-8565-FEB01E4C0886}"/>
          </ac:picMkLst>
        </pc:picChg>
        <pc:cxnChg chg="add mod">
          <ac:chgData name="Timo Klimmer" userId="af015218-587a-437d-921a-de4e64daf7ee" providerId="ADAL" clId="{CF80B894-4622-4A86-95DF-4604413CD473}" dt="2023-08-13T22:55:18.749" v="2531" actId="14100"/>
          <ac:cxnSpMkLst>
            <pc:docMk/>
            <pc:sldMk cId="3914079930" sldId="256"/>
            <ac:cxnSpMk id="11" creationId="{72C962A4-FEE7-E87B-E2C9-F02A2910185A}"/>
          </ac:cxnSpMkLst>
        </pc:cxnChg>
        <pc:cxnChg chg="mod">
          <ac:chgData name="Timo Klimmer" userId="af015218-587a-437d-921a-de4e64daf7ee" providerId="ADAL" clId="{CF80B894-4622-4A86-95DF-4604413CD473}" dt="2023-08-13T10:47:22.882" v="482"/>
          <ac:cxnSpMkLst>
            <pc:docMk/>
            <pc:sldMk cId="3914079930" sldId="256"/>
            <ac:cxnSpMk id="98" creationId="{71720141-9F48-7F10-6F22-02F4D4FEEA2A}"/>
          </ac:cxnSpMkLst>
        </pc:cxnChg>
        <pc:cxnChg chg="mod">
          <ac:chgData name="Timo Klimmer" userId="af015218-587a-437d-921a-de4e64daf7ee" providerId="ADAL" clId="{CF80B894-4622-4A86-95DF-4604413CD473}" dt="2023-08-13T10:47:22.882" v="482"/>
          <ac:cxnSpMkLst>
            <pc:docMk/>
            <pc:sldMk cId="3914079930" sldId="256"/>
            <ac:cxnSpMk id="99" creationId="{2B22DA8F-C03F-403C-92FC-E0644D35F0A0}"/>
          </ac:cxnSpMkLst>
        </pc:cxnChg>
        <pc:cxnChg chg="mod">
          <ac:chgData name="Timo Klimmer" userId="af015218-587a-437d-921a-de4e64daf7ee" providerId="ADAL" clId="{CF80B894-4622-4A86-95DF-4604413CD473}" dt="2023-08-13T10:47:22.882" v="482"/>
          <ac:cxnSpMkLst>
            <pc:docMk/>
            <pc:sldMk cId="3914079930" sldId="256"/>
            <ac:cxnSpMk id="103" creationId="{C42367A5-13D0-E77C-338A-9D8D43956B05}"/>
          </ac:cxnSpMkLst>
        </pc:cxnChg>
        <pc:cxnChg chg="add mod">
          <ac:chgData name="Timo Klimmer" userId="af015218-587a-437d-921a-de4e64daf7ee" providerId="ADAL" clId="{CF80B894-4622-4A86-95DF-4604413CD473}" dt="2023-08-13T11:09:24.778" v="1206" actId="553"/>
          <ac:cxnSpMkLst>
            <pc:docMk/>
            <pc:sldMk cId="3914079930" sldId="256"/>
            <ac:cxnSpMk id="108" creationId="{67B15BB3-2F84-F9D4-ADC5-B9C2FFEC917F}"/>
          </ac:cxnSpMkLst>
        </pc:cxnChg>
        <pc:cxnChg chg="add mod">
          <ac:chgData name="Timo Klimmer" userId="af015218-587a-437d-921a-de4e64daf7ee" providerId="ADAL" clId="{CF80B894-4622-4A86-95DF-4604413CD473}" dt="2023-08-13T11:09:24.778" v="1206" actId="553"/>
          <ac:cxnSpMkLst>
            <pc:docMk/>
            <pc:sldMk cId="3914079930" sldId="256"/>
            <ac:cxnSpMk id="111" creationId="{1A1224D7-F545-E599-AF85-37700D72E638}"/>
          </ac:cxnSpMkLst>
        </pc:cxnChg>
        <pc:cxnChg chg="add mod">
          <ac:chgData name="Timo Klimmer" userId="af015218-587a-437d-921a-de4e64daf7ee" providerId="ADAL" clId="{CF80B894-4622-4A86-95DF-4604413CD473}" dt="2023-08-13T11:18:42.027" v="1447" actId="14100"/>
          <ac:cxnSpMkLst>
            <pc:docMk/>
            <pc:sldMk cId="3914079930" sldId="256"/>
            <ac:cxnSpMk id="113" creationId="{47EB9567-7020-19FC-E523-5F76B01A822A}"/>
          </ac:cxnSpMkLst>
        </pc:cxnChg>
        <pc:cxnChg chg="add mod">
          <ac:chgData name="Timo Klimmer" userId="af015218-587a-437d-921a-de4e64daf7ee" providerId="ADAL" clId="{CF80B894-4622-4A86-95DF-4604413CD473}" dt="2023-08-13T22:42:29.862" v="2240" actId="12788"/>
          <ac:cxnSpMkLst>
            <pc:docMk/>
            <pc:sldMk cId="3914079930" sldId="256"/>
            <ac:cxnSpMk id="116" creationId="{EEF7D622-CD8A-6750-DC45-E2B7473CB5EF}"/>
          </ac:cxnSpMkLst>
        </pc:cxnChg>
        <pc:cxnChg chg="add mod">
          <ac:chgData name="Timo Klimmer" userId="af015218-587a-437d-921a-de4e64daf7ee" providerId="ADAL" clId="{CF80B894-4622-4A86-95DF-4604413CD473}" dt="2023-08-13T11:27:58.519" v="1521" actId="14100"/>
          <ac:cxnSpMkLst>
            <pc:docMk/>
            <pc:sldMk cId="3914079930" sldId="256"/>
            <ac:cxnSpMk id="124" creationId="{3C931310-4028-FEC3-8CAC-243E5582BF2A}"/>
          </ac:cxnSpMkLst>
        </pc:cxnChg>
        <pc:cxnChg chg="add mod">
          <ac:chgData name="Timo Klimmer" userId="af015218-587a-437d-921a-de4e64daf7ee" providerId="ADAL" clId="{CF80B894-4622-4A86-95DF-4604413CD473}" dt="2023-08-13T22:55:00.592" v="2519" actId="12788"/>
          <ac:cxnSpMkLst>
            <pc:docMk/>
            <pc:sldMk cId="3914079930" sldId="256"/>
            <ac:cxnSpMk id="131" creationId="{5999A17E-F05C-4FA5-3A5F-63F172540CE6}"/>
          </ac:cxnSpMkLst>
        </pc:cxnChg>
      </pc:sldChg>
      <pc:sldChg chg="addSp delSp modSp add mod">
        <pc:chgData name="Timo Klimmer" userId="af015218-587a-437d-921a-de4e64daf7ee" providerId="ADAL" clId="{CF80B894-4622-4A86-95DF-4604413CD473}" dt="2023-08-16T09:55:53.597" v="3207" actId="1035"/>
        <pc:sldMkLst>
          <pc:docMk/>
          <pc:sldMk cId="3639164416" sldId="257"/>
        </pc:sldMkLst>
        <pc:spChg chg="mod">
          <ac:chgData name="Timo Klimmer" userId="af015218-587a-437d-921a-de4e64daf7ee" providerId="ADAL" clId="{CF80B894-4622-4A86-95DF-4604413CD473}" dt="2023-08-13T22:19:47.012" v="1649"/>
          <ac:spMkLst>
            <pc:docMk/>
            <pc:sldMk cId="3639164416" sldId="257"/>
            <ac:spMk id="3" creationId="{D413C2BB-B0A5-BF5A-F13F-299AF8BD8346}"/>
          </ac:spMkLst>
        </pc:spChg>
        <pc:spChg chg="mod">
          <ac:chgData name="Timo Klimmer" userId="af015218-587a-437d-921a-de4e64daf7ee" providerId="ADAL" clId="{CF80B894-4622-4A86-95DF-4604413CD473}" dt="2023-08-13T23:15:48.610" v="2687" actId="20577"/>
          <ac:spMkLst>
            <pc:docMk/>
            <pc:sldMk cId="3639164416" sldId="257"/>
            <ac:spMk id="6" creationId="{D0F0AB2C-0CA4-FC21-098B-765049C9E670}"/>
          </ac:spMkLst>
        </pc:spChg>
        <pc:spChg chg="mod">
          <ac:chgData name="Timo Klimmer" userId="af015218-587a-437d-921a-de4e64daf7ee" providerId="ADAL" clId="{CF80B894-4622-4A86-95DF-4604413CD473}" dt="2023-08-13T22:19:47.012" v="1649"/>
          <ac:spMkLst>
            <pc:docMk/>
            <pc:sldMk cId="3639164416" sldId="257"/>
            <ac:spMk id="10" creationId="{AF53AF71-B360-3D78-9867-DC49B1B051CF}"/>
          </ac:spMkLst>
        </pc:spChg>
        <pc:spChg chg="mod">
          <ac:chgData name="Timo Klimmer" userId="af015218-587a-437d-921a-de4e64daf7ee" providerId="ADAL" clId="{CF80B894-4622-4A86-95DF-4604413CD473}" dt="2023-08-13T23:26:12.662" v="2757"/>
          <ac:spMkLst>
            <pc:docMk/>
            <pc:sldMk cId="3639164416" sldId="257"/>
            <ac:spMk id="11" creationId="{8EABE0BB-F054-F528-C600-04C9E23615AC}"/>
          </ac:spMkLst>
        </pc:spChg>
        <pc:spChg chg="add del mod">
          <ac:chgData name="Timo Klimmer" userId="af015218-587a-437d-921a-de4e64daf7ee" providerId="ADAL" clId="{CF80B894-4622-4A86-95DF-4604413CD473}" dt="2023-08-16T09:54:32.838" v="3112" actId="478"/>
          <ac:spMkLst>
            <pc:docMk/>
            <pc:sldMk cId="3639164416" sldId="257"/>
            <ac:spMk id="14" creationId="{536FE239-AD79-65C7-5606-C488CA53E3FF}"/>
          </ac:spMkLst>
        </pc:spChg>
        <pc:spChg chg="mod">
          <ac:chgData name="Timo Klimmer" userId="af015218-587a-437d-921a-de4e64daf7ee" providerId="ADAL" clId="{CF80B894-4622-4A86-95DF-4604413CD473}" dt="2023-08-13T22:19:47.012" v="1649"/>
          <ac:spMkLst>
            <pc:docMk/>
            <pc:sldMk cId="3639164416" sldId="257"/>
            <ac:spMk id="16" creationId="{B970FAAF-7786-7C89-31FF-4E1F7F6725D7}"/>
          </ac:spMkLst>
        </pc:spChg>
        <pc:spChg chg="add mod">
          <ac:chgData name="Timo Klimmer" userId="af015218-587a-437d-921a-de4e64daf7ee" providerId="ADAL" clId="{CF80B894-4622-4A86-95DF-4604413CD473}" dt="2023-08-13T22:48:46.962" v="2352" actId="1036"/>
          <ac:spMkLst>
            <pc:docMk/>
            <pc:sldMk cId="3639164416" sldId="257"/>
            <ac:spMk id="22" creationId="{2BD86A33-79D9-FF97-B7C9-E7330A8BFB6B}"/>
          </ac:spMkLst>
        </pc:spChg>
        <pc:spChg chg="add mod">
          <ac:chgData name="Timo Klimmer" userId="af015218-587a-437d-921a-de4e64daf7ee" providerId="ADAL" clId="{CF80B894-4622-4A86-95DF-4604413CD473}" dt="2023-08-16T09:55:19.137" v="3157" actId="1076"/>
          <ac:spMkLst>
            <pc:docMk/>
            <pc:sldMk cId="3639164416" sldId="257"/>
            <ac:spMk id="23" creationId="{1012F46F-DF04-0E4A-8B9F-C102E3BC18E5}"/>
          </ac:spMkLst>
        </pc:spChg>
        <pc:spChg chg="add mod">
          <ac:chgData name="Timo Klimmer" userId="af015218-587a-437d-921a-de4e64daf7ee" providerId="ADAL" clId="{CF80B894-4622-4A86-95DF-4604413CD473}" dt="2023-08-16T09:55:33.212" v="3161" actId="20577"/>
          <ac:spMkLst>
            <pc:docMk/>
            <pc:sldMk cId="3639164416" sldId="257"/>
            <ac:spMk id="24" creationId="{000FFFA5-0B3F-35BE-81EA-41832AF09117}"/>
          </ac:spMkLst>
        </pc:spChg>
        <pc:spChg chg="mod">
          <ac:chgData name="Timo Klimmer" userId="af015218-587a-437d-921a-de4e64daf7ee" providerId="ADAL" clId="{CF80B894-4622-4A86-95DF-4604413CD473}" dt="2023-08-13T22:19:47.012" v="1649"/>
          <ac:spMkLst>
            <pc:docMk/>
            <pc:sldMk cId="3639164416" sldId="257"/>
            <ac:spMk id="25" creationId="{074C1303-34DE-7440-474D-37AA3C24B688}"/>
          </ac:spMkLst>
        </pc:spChg>
        <pc:spChg chg="add mod topLvl">
          <ac:chgData name="Timo Klimmer" userId="af015218-587a-437d-921a-de4e64daf7ee" providerId="ADAL" clId="{CF80B894-4622-4A86-95DF-4604413CD473}" dt="2023-08-13T23:25:55.622" v="2754" actId="1036"/>
          <ac:spMkLst>
            <pc:docMk/>
            <pc:sldMk cId="3639164416" sldId="257"/>
            <ac:spMk id="30" creationId="{F7829661-014D-3770-059E-B3B633034DB6}"/>
          </ac:spMkLst>
        </pc:spChg>
        <pc:spChg chg="add del mod">
          <ac:chgData name="Timo Klimmer" userId="af015218-587a-437d-921a-de4e64daf7ee" providerId="ADAL" clId="{CF80B894-4622-4A86-95DF-4604413CD473}" dt="2023-08-13T22:22:43.399" v="1784" actId="478"/>
          <ac:spMkLst>
            <pc:docMk/>
            <pc:sldMk cId="3639164416" sldId="257"/>
            <ac:spMk id="31" creationId="{5A32B9F4-2852-40D8-084D-EDE8884F9C5B}"/>
          </ac:spMkLst>
        </pc:spChg>
        <pc:spChg chg="add mod">
          <ac:chgData name="Timo Klimmer" userId="af015218-587a-437d-921a-de4e64daf7ee" providerId="ADAL" clId="{CF80B894-4622-4A86-95DF-4604413CD473}" dt="2023-08-16T09:55:42.479" v="3182" actId="1036"/>
          <ac:spMkLst>
            <pc:docMk/>
            <pc:sldMk cId="3639164416" sldId="257"/>
            <ac:spMk id="31" creationId="{A0CF102F-2DA5-4567-8893-12D3ADBD673E}"/>
          </ac:spMkLst>
        </pc:spChg>
        <pc:spChg chg="add mod">
          <ac:chgData name="Timo Klimmer" userId="af015218-587a-437d-921a-de4e64daf7ee" providerId="ADAL" clId="{CF80B894-4622-4A86-95DF-4604413CD473}" dt="2023-08-13T22:32:51.926" v="2026" actId="1076"/>
          <ac:spMkLst>
            <pc:docMk/>
            <pc:sldMk cId="3639164416" sldId="257"/>
            <ac:spMk id="32" creationId="{67657705-CC67-285F-B0C9-AE70885EFD64}"/>
          </ac:spMkLst>
        </pc:spChg>
        <pc:spChg chg="add del mod">
          <ac:chgData name="Timo Klimmer" userId="af015218-587a-437d-921a-de4e64daf7ee" providerId="ADAL" clId="{CF80B894-4622-4A86-95DF-4604413CD473}" dt="2023-08-13T22:26:35.652" v="1903" actId="478"/>
          <ac:spMkLst>
            <pc:docMk/>
            <pc:sldMk cId="3639164416" sldId="257"/>
            <ac:spMk id="34" creationId="{B89F3C94-2D48-43CA-086C-0828BB73D617}"/>
          </ac:spMkLst>
        </pc:spChg>
        <pc:spChg chg="add del mod">
          <ac:chgData name="Timo Klimmer" userId="af015218-587a-437d-921a-de4e64daf7ee" providerId="ADAL" clId="{CF80B894-4622-4A86-95DF-4604413CD473}" dt="2023-08-13T22:26:35.652" v="1903" actId="478"/>
          <ac:spMkLst>
            <pc:docMk/>
            <pc:sldMk cId="3639164416" sldId="257"/>
            <ac:spMk id="35" creationId="{4CFD992B-2363-AE9E-AC2C-947A3850597E}"/>
          </ac:spMkLst>
        </pc:spChg>
        <pc:spChg chg="add del mod">
          <ac:chgData name="Timo Klimmer" userId="af015218-587a-437d-921a-de4e64daf7ee" providerId="ADAL" clId="{CF80B894-4622-4A86-95DF-4604413CD473}" dt="2023-08-13T22:26:15.036" v="1902" actId="478"/>
          <ac:spMkLst>
            <pc:docMk/>
            <pc:sldMk cId="3639164416" sldId="257"/>
            <ac:spMk id="39" creationId="{6DD80C9C-E142-1C9C-D04B-973A34D0EABB}"/>
          </ac:spMkLst>
        </pc:spChg>
        <pc:spChg chg="mod">
          <ac:chgData name="Timo Klimmer" userId="af015218-587a-437d-921a-de4e64daf7ee" providerId="ADAL" clId="{CF80B894-4622-4A86-95DF-4604413CD473}" dt="2023-08-13T22:23:00.390" v="1786"/>
          <ac:spMkLst>
            <pc:docMk/>
            <pc:sldMk cId="3639164416" sldId="257"/>
            <ac:spMk id="50" creationId="{898CC0D1-93C7-255C-5F3E-4653BC703C0C}"/>
          </ac:spMkLst>
        </pc:spChg>
        <pc:spChg chg="mod">
          <ac:chgData name="Timo Klimmer" userId="af015218-587a-437d-921a-de4e64daf7ee" providerId="ADAL" clId="{CF80B894-4622-4A86-95DF-4604413CD473}" dt="2023-08-13T22:23:32.220" v="1790"/>
          <ac:spMkLst>
            <pc:docMk/>
            <pc:sldMk cId="3639164416" sldId="257"/>
            <ac:spMk id="57" creationId="{0E841C8C-1753-BC13-D506-E03134129DCB}"/>
          </ac:spMkLst>
        </pc:spChg>
        <pc:spChg chg="mod">
          <ac:chgData name="Timo Klimmer" userId="af015218-587a-437d-921a-de4e64daf7ee" providerId="ADAL" clId="{CF80B894-4622-4A86-95DF-4604413CD473}" dt="2023-08-13T22:23:32.220" v="1790"/>
          <ac:spMkLst>
            <pc:docMk/>
            <pc:sldMk cId="3639164416" sldId="257"/>
            <ac:spMk id="62" creationId="{E0D93A38-DE74-04AC-AA16-EAB4BCEF51D6}"/>
          </ac:spMkLst>
        </pc:spChg>
        <pc:spChg chg="mod topLvl">
          <ac:chgData name="Timo Klimmer" userId="af015218-587a-437d-921a-de4e64daf7ee" providerId="ADAL" clId="{CF80B894-4622-4A86-95DF-4604413CD473}" dt="2023-08-13T23:27:18.772" v="2814" actId="1036"/>
          <ac:spMkLst>
            <pc:docMk/>
            <pc:sldMk cId="3639164416" sldId="257"/>
            <ac:spMk id="67" creationId="{BD1B96C6-F882-E091-899A-72732ABDA8BB}"/>
          </ac:spMkLst>
        </pc:spChg>
        <pc:spChg chg="add mod topLvl">
          <ac:chgData name="Timo Klimmer" userId="af015218-587a-437d-921a-de4e64daf7ee" providerId="ADAL" clId="{CF80B894-4622-4A86-95DF-4604413CD473}" dt="2023-08-16T09:55:53.597" v="3207" actId="1035"/>
          <ac:spMkLst>
            <pc:docMk/>
            <pc:sldMk cId="3639164416" sldId="257"/>
            <ac:spMk id="71" creationId="{90AB1181-68C1-FA8C-F5C2-69F7C1815160}"/>
          </ac:spMkLst>
        </pc:spChg>
        <pc:spChg chg="mod">
          <ac:chgData name="Timo Klimmer" userId="af015218-587a-437d-921a-de4e64daf7ee" providerId="ADAL" clId="{CF80B894-4622-4A86-95DF-4604413CD473}" dt="2023-08-13T22:28:25.927" v="1996"/>
          <ac:spMkLst>
            <pc:docMk/>
            <pc:sldMk cId="3639164416" sldId="257"/>
            <ac:spMk id="78" creationId="{3E88B95C-9999-4BC1-3A24-B3E46BD2F069}"/>
          </ac:spMkLst>
        </pc:spChg>
        <pc:spChg chg="add mod">
          <ac:chgData name="Timo Klimmer" userId="af015218-587a-437d-921a-de4e64daf7ee" providerId="ADAL" clId="{CF80B894-4622-4A86-95DF-4604413CD473}" dt="2023-08-13T23:28:19.155" v="2862" actId="20577"/>
          <ac:spMkLst>
            <pc:docMk/>
            <pc:sldMk cId="3639164416" sldId="257"/>
            <ac:spMk id="80" creationId="{20824452-B643-677A-99B0-E5EF81D7514C}"/>
          </ac:spMkLst>
        </pc:spChg>
        <pc:spChg chg="mod">
          <ac:chgData name="Timo Klimmer" userId="af015218-587a-437d-921a-de4e64daf7ee" providerId="ADAL" clId="{CF80B894-4622-4A86-95DF-4604413CD473}" dt="2023-08-13T22:30:22.242" v="2004"/>
          <ac:spMkLst>
            <pc:docMk/>
            <pc:sldMk cId="3639164416" sldId="257"/>
            <ac:spMk id="84" creationId="{3BB4F6D9-1D90-755E-AE2D-EFF20F03266A}"/>
          </ac:spMkLst>
        </pc:spChg>
        <pc:spChg chg="add del mod">
          <ac:chgData name="Timo Klimmer" userId="af015218-587a-437d-921a-de4e64daf7ee" providerId="ADAL" clId="{CF80B894-4622-4A86-95DF-4604413CD473}" dt="2023-08-13T22:32:23.344" v="2023"/>
          <ac:spMkLst>
            <pc:docMk/>
            <pc:sldMk cId="3639164416" sldId="257"/>
            <ac:spMk id="91" creationId="{CE5C1D12-0678-EB5F-BADA-01B80D8CE506}"/>
          </ac:spMkLst>
        </pc:spChg>
        <pc:spChg chg="del">
          <ac:chgData name="Timo Klimmer" userId="af015218-587a-437d-921a-de4e64daf7ee" providerId="ADAL" clId="{CF80B894-4622-4A86-95DF-4604413CD473}" dt="2023-08-13T11:28:31.965" v="1532" actId="478"/>
          <ac:spMkLst>
            <pc:docMk/>
            <pc:sldMk cId="3639164416" sldId="257"/>
            <ac:spMk id="94" creationId="{E6A59CC6-5E19-B105-1323-04991FD6E399}"/>
          </ac:spMkLst>
        </pc:spChg>
        <pc:spChg chg="add del mod">
          <ac:chgData name="Timo Klimmer" userId="af015218-587a-437d-921a-de4e64daf7ee" providerId="ADAL" clId="{CF80B894-4622-4A86-95DF-4604413CD473}" dt="2023-08-13T22:34:55.379" v="2088"/>
          <ac:spMkLst>
            <pc:docMk/>
            <pc:sldMk cId="3639164416" sldId="257"/>
            <ac:spMk id="97" creationId="{D95E8BCA-122E-9C52-39F6-CAF5AEE549D9}"/>
          </ac:spMkLst>
        </pc:spChg>
        <pc:spChg chg="mod">
          <ac:chgData name="Timo Klimmer" userId="af015218-587a-437d-921a-de4e64daf7ee" providerId="ADAL" clId="{CF80B894-4622-4A86-95DF-4604413CD473}" dt="2023-08-13T22:35:05.282" v="2089"/>
          <ac:spMkLst>
            <pc:docMk/>
            <pc:sldMk cId="3639164416" sldId="257"/>
            <ac:spMk id="103" creationId="{176ED711-1C63-9EB3-B4F7-DBABD0E5B7B9}"/>
          </ac:spMkLst>
        </pc:spChg>
        <pc:spChg chg="mod">
          <ac:chgData name="Timo Klimmer" userId="af015218-587a-437d-921a-de4e64daf7ee" providerId="ADAL" clId="{CF80B894-4622-4A86-95DF-4604413CD473}" dt="2023-08-13T22:37:02.167" v="2144"/>
          <ac:spMkLst>
            <pc:docMk/>
            <pc:sldMk cId="3639164416" sldId="257"/>
            <ac:spMk id="112" creationId="{C6077BEB-9529-41C6-E08C-B7C0BFF18EA8}"/>
          </ac:spMkLst>
        </pc:spChg>
        <pc:spChg chg="mod">
          <ac:chgData name="Timo Klimmer" userId="af015218-587a-437d-921a-de4e64daf7ee" providerId="ADAL" clId="{CF80B894-4622-4A86-95DF-4604413CD473}" dt="2023-08-13T22:37:19.310" v="2148"/>
          <ac:spMkLst>
            <pc:docMk/>
            <pc:sldMk cId="3639164416" sldId="257"/>
            <ac:spMk id="115" creationId="{23B7B1E2-75C2-E989-CC2B-663C5DA5A5B0}"/>
          </ac:spMkLst>
        </pc:spChg>
        <pc:spChg chg="mod">
          <ac:chgData name="Timo Klimmer" userId="af015218-587a-437d-921a-de4e64daf7ee" providerId="ADAL" clId="{CF80B894-4622-4A86-95DF-4604413CD473}" dt="2023-08-13T23:27:37.986" v="2852" actId="1036"/>
          <ac:spMkLst>
            <pc:docMk/>
            <pc:sldMk cId="3639164416" sldId="257"/>
            <ac:spMk id="119" creationId="{38DAB1F8-F100-8AC6-F817-CE9B1402A7FE}"/>
          </ac:spMkLst>
        </pc:spChg>
        <pc:spChg chg="del">
          <ac:chgData name="Timo Klimmer" userId="af015218-587a-437d-921a-de4e64daf7ee" providerId="ADAL" clId="{CF80B894-4622-4A86-95DF-4604413CD473}" dt="2023-08-13T11:28:31.965" v="1532" actId="478"/>
          <ac:spMkLst>
            <pc:docMk/>
            <pc:sldMk cId="3639164416" sldId="257"/>
            <ac:spMk id="120" creationId="{1CA62AB2-8C0E-A40A-2333-22FAEFDF62D2}"/>
          </ac:spMkLst>
        </pc:spChg>
        <pc:spChg chg="del">
          <ac:chgData name="Timo Klimmer" userId="af015218-587a-437d-921a-de4e64daf7ee" providerId="ADAL" clId="{CF80B894-4622-4A86-95DF-4604413CD473}" dt="2023-08-13T11:28:31.965" v="1532" actId="478"/>
          <ac:spMkLst>
            <pc:docMk/>
            <pc:sldMk cId="3639164416" sldId="257"/>
            <ac:spMk id="121" creationId="{D2BBEEA7-7E9F-E046-3025-CC3638C1A8DB}"/>
          </ac:spMkLst>
        </pc:spChg>
        <pc:spChg chg="del">
          <ac:chgData name="Timo Klimmer" userId="af015218-587a-437d-921a-de4e64daf7ee" providerId="ADAL" clId="{CF80B894-4622-4A86-95DF-4604413CD473}" dt="2023-08-13T11:28:31.965" v="1532" actId="478"/>
          <ac:spMkLst>
            <pc:docMk/>
            <pc:sldMk cId="3639164416" sldId="257"/>
            <ac:spMk id="122" creationId="{48941BDD-8407-491B-8583-1FEC099E6794}"/>
          </ac:spMkLst>
        </pc:spChg>
        <pc:spChg chg="del">
          <ac:chgData name="Timo Klimmer" userId="af015218-587a-437d-921a-de4e64daf7ee" providerId="ADAL" clId="{CF80B894-4622-4A86-95DF-4604413CD473}" dt="2023-08-13T11:28:31.965" v="1532" actId="478"/>
          <ac:spMkLst>
            <pc:docMk/>
            <pc:sldMk cId="3639164416" sldId="257"/>
            <ac:spMk id="128" creationId="{010A37D7-010D-FCC9-1325-B24536FE8147}"/>
          </ac:spMkLst>
        </pc:spChg>
        <pc:spChg chg="del">
          <ac:chgData name="Timo Klimmer" userId="af015218-587a-437d-921a-de4e64daf7ee" providerId="ADAL" clId="{CF80B894-4622-4A86-95DF-4604413CD473}" dt="2023-08-13T11:28:31.965" v="1532" actId="478"/>
          <ac:spMkLst>
            <pc:docMk/>
            <pc:sldMk cId="3639164416" sldId="257"/>
            <ac:spMk id="130" creationId="{FA353446-ED35-A89B-E235-8CE9F6D2733C}"/>
          </ac:spMkLst>
        </pc:spChg>
        <pc:spChg chg="del">
          <ac:chgData name="Timo Klimmer" userId="af015218-587a-437d-921a-de4e64daf7ee" providerId="ADAL" clId="{CF80B894-4622-4A86-95DF-4604413CD473}" dt="2023-08-13T11:28:31.965" v="1532" actId="478"/>
          <ac:spMkLst>
            <pc:docMk/>
            <pc:sldMk cId="3639164416" sldId="257"/>
            <ac:spMk id="139" creationId="{6D18CA46-BF01-C3FB-A398-DA9D77859435}"/>
          </ac:spMkLst>
        </pc:spChg>
        <pc:grpChg chg="add mod">
          <ac:chgData name="Timo Klimmer" userId="af015218-587a-437d-921a-de4e64daf7ee" providerId="ADAL" clId="{CF80B894-4622-4A86-95DF-4604413CD473}" dt="2023-08-13T22:19:47.012" v="1649"/>
          <ac:grpSpMkLst>
            <pc:docMk/>
            <pc:sldMk cId="3639164416" sldId="257"/>
            <ac:grpSpMk id="2" creationId="{64013BA7-D4A4-34E5-9C4F-D2D53029A3BC}"/>
          </ac:grpSpMkLst>
        </pc:grpChg>
        <pc:grpChg chg="mod">
          <ac:chgData name="Timo Klimmer" userId="af015218-587a-437d-921a-de4e64daf7ee" providerId="ADAL" clId="{CF80B894-4622-4A86-95DF-4604413CD473}" dt="2023-08-13T22:19:47.012" v="1649"/>
          <ac:grpSpMkLst>
            <pc:docMk/>
            <pc:sldMk cId="3639164416" sldId="257"/>
            <ac:grpSpMk id="4" creationId="{0ABB5AA1-2D08-CE8F-6AC4-7FAD0BD201CA}"/>
          </ac:grpSpMkLst>
        </pc:grpChg>
        <pc:grpChg chg="add">
          <ac:chgData name="Timo Klimmer" userId="af015218-587a-437d-921a-de4e64daf7ee" providerId="ADAL" clId="{CF80B894-4622-4A86-95DF-4604413CD473}" dt="2023-08-13T23:26:07.594" v="2756" actId="164"/>
          <ac:grpSpMkLst>
            <pc:docMk/>
            <pc:sldMk cId="3639164416" sldId="257"/>
            <ac:grpSpMk id="9" creationId="{94D52E8B-A7A8-56FF-41F5-918E43717B1A}"/>
          </ac:grpSpMkLst>
        </pc:grpChg>
        <pc:grpChg chg="add del mod">
          <ac:chgData name="Timo Klimmer" userId="af015218-587a-437d-921a-de4e64daf7ee" providerId="ADAL" clId="{CF80B894-4622-4A86-95DF-4604413CD473}" dt="2023-08-13T22:24:12.670" v="1795" actId="478"/>
          <ac:grpSpMkLst>
            <pc:docMk/>
            <pc:sldMk cId="3639164416" sldId="257"/>
            <ac:grpSpMk id="9" creationId="{FCDE796E-2A76-9361-734B-E9CBF7FEFEB2}"/>
          </ac:grpSpMkLst>
        </pc:grpChg>
        <pc:grpChg chg="add mod">
          <ac:chgData name="Timo Klimmer" userId="af015218-587a-437d-921a-de4e64daf7ee" providerId="ADAL" clId="{CF80B894-4622-4A86-95DF-4604413CD473}" dt="2023-08-13T23:26:27.748" v="2759" actId="12788"/>
          <ac:grpSpMkLst>
            <pc:docMk/>
            <pc:sldMk cId="3639164416" sldId="257"/>
            <ac:grpSpMk id="10" creationId="{684FEB44-CF88-3430-2BFA-412D5EF093C7}"/>
          </ac:grpSpMkLst>
        </pc:grpChg>
        <pc:grpChg chg="mod">
          <ac:chgData name="Timo Klimmer" userId="af015218-587a-437d-921a-de4e64daf7ee" providerId="ADAL" clId="{CF80B894-4622-4A86-95DF-4604413CD473}" dt="2023-08-13T22:19:47.012" v="1649"/>
          <ac:grpSpMkLst>
            <pc:docMk/>
            <pc:sldMk cId="3639164416" sldId="257"/>
            <ac:grpSpMk id="11" creationId="{7FA1F947-6DF2-CABA-DA00-A4070FF8A90C}"/>
          </ac:grpSpMkLst>
        </pc:grpChg>
        <pc:grpChg chg="add mod">
          <ac:chgData name="Timo Klimmer" userId="af015218-587a-437d-921a-de4e64daf7ee" providerId="ADAL" clId="{CF80B894-4622-4A86-95DF-4604413CD473}" dt="2023-08-13T22:24:18.507" v="1796" actId="1076"/>
          <ac:grpSpMkLst>
            <pc:docMk/>
            <pc:sldMk cId="3639164416" sldId="257"/>
            <ac:grpSpMk id="15" creationId="{5AC9B83D-CCDA-BBF3-82C1-27C71108705D}"/>
          </ac:grpSpMkLst>
        </pc:grpChg>
        <pc:grpChg chg="mod">
          <ac:chgData name="Timo Klimmer" userId="af015218-587a-437d-921a-de4e64daf7ee" providerId="ADAL" clId="{CF80B894-4622-4A86-95DF-4604413CD473}" dt="2023-08-13T22:19:47.012" v="1649"/>
          <ac:grpSpMkLst>
            <pc:docMk/>
            <pc:sldMk cId="3639164416" sldId="257"/>
            <ac:grpSpMk id="17" creationId="{AAA978D9-D1F1-4DE0-0606-02E61FAA85DB}"/>
          </ac:grpSpMkLst>
        </pc:grpChg>
        <pc:grpChg chg="add del mod topLvl">
          <ac:chgData name="Timo Klimmer" userId="af015218-587a-437d-921a-de4e64daf7ee" providerId="ADAL" clId="{CF80B894-4622-4A86-95DF-4604413CD473}" dt="2023-08-14T16:50:18.558" v="2900" actId="478"/>
          <ac:grpSpMkLst>
            <pc:docMk/>
            <pc:sldMk cId="3639164416" sldId="257"/>
            <ac:grpSpMk id="23" creationId="{CD094B8F-C713-042A-3F68-F94637C6DA27}"/>
          </ac:grpSpMkLst>
        </pc:grpChg>
        <pc:grpChg chg="add del mod topLvl">
          <ac:chgData name="Timo Klimmer" userId="af015218-587a-437d-921a-de4e64daf7ee" providerId="ADAL" clId="{CF80B894-4622-4A86-95DF-4604413CD473}" dt="2023-08-13T23:25:22.273" v="2706" actId="165"/>
          <ac:grpSpMkLst>
            <pc:docMk/>
            <pc:sldMk cId="3639164416" sldId="257"/>
            <ac:grpSpMk id="47" creationId="{F573EDE0-20B0-9BCD-694B-A1BD44A28CA7}"/>
          </ac:grpSpMkLst>
        </pc:grpChg>
        <pc:grpChg chg="add mod">
          <ac:chgData name="Timo Klimmer" userId="af015218-587a-437d-921a-de4e64daf7ee" providerId="ADAL" clId="{CF80B894-4622-4A86-95DF-4604413CD473}" dt="2023-08-13T22:23:11.127" v="1787" actId="1076"/>
          <ac:grpSpMkLst>
            <pc:docMk/>
            <pc:sldMk cId="3639164416" sldId="257"/>
            <ac:grpSpMk id="49" creationId="{5A3FD79C-F2F7-C72A-6C80-30883925A892}"/>
          </ac:grpSpMkLst>
        </pc:grpChg>
        <pc:grpChg chg="add del">
          <ac:chgData name="Timo Klimmer" userId="af015218-587a-437d-921a-de4e64daf7ee" providerId="ADAL" clId="{CF80B894-4622-4A86-95DF-4604413CD473}" dt="2023-08-13T22:24:12.670" v="1795" actId="478"/>
          <ac:grpSpMkLst>
            <pc:docMk/>
            <pc:sldMk cId="3639164416" sldId="257"/>
            <ac:grpSpMk id="52" creationId="{2436A229-D388-99F1-3E4B-7DDDE2C166A5}"/>
          </ac:grpSpMkLst>
        </pc:grpChg>
        <pc:grpChg chg="add del">
          <ac:chgData name="Timo Klimmer" userId="af015218-587a-437d-921a-de4e64daf7ee" providerId="ADAL" clId="{CF80B894-4622-4A86-95DF-4604413CD473}" dt="2023-08-13T22:37:10.221" v="2147" actId="165"/>
          <ac:grpSpMkLst>
            <pc:docMk/>
            <pc:sldMk cId="3639164416" sldId="257"/>
            <ac:grpSpMk id="53" creationId="{BB86C054-EC66-A171-A85D-949642177E7D}"/>
          </ac:grpSpMkLst>
        </pc:grpChg>
        <pc:grpChg chg="add del mod">
          <ac:chgData name="Timo Klimmer" userId="af015218-587a-437d-921a-de4e64daf7ee" providerId="ADAL" clId="{CF80B894-4622-4A86-95DF-4604413CD473}" dt="2023-08-13T22:23:33.974" v="1791" actId="478"/>
          <ac:grpSpMkLst>
            <pc:docMk/>
            <pc:sldMk cId="3639164416" sldId="257"/>
            <ac:grpSpMk id="54" creationId="{D10DDD9A-1CFF-4F48-F8DD-2509EEA87FC9}"/>
          </ac:grpSpMkLst>
        </pc:grpChg>
        <pc:grpChg chg="mod">
          <ac:chgData name="Timo Klimmer" userId="af015218-587a-437d-921a-de4e64daf7ee" providerId="ADAL" clId="{CF80B894-4622-4A86-95DF-4604413CD473}" dt="2023-08-13T22:23:32.220" v="1790"/>
          <ac:grpSpMkLst>
            <pc:docMk/>
            <pc:sldMk cId="3639164416" sldId="257"/>
            <ac:grpSpMk id="56" creationId="{5BA30047-80A6-62F6-634D-6B50047E326D}"/>
          </ac:grpSpMkLst>
        </pc:grpChg>
        <pc:grpChg chg="add del mod">
          <ac:chgData name="Timo Klimmer" userId="af015218-587a-437d-921a-de4e64daf7ee" providerId="ADAL" clId="{CF80B894-4622-4A86-95DF-4604413CD473}" dt="2023-08-13T22:23:33.974" v="1791" actId="478"/>
          <ac:grpSpMkLst>
            <pc:docMk/>
            <pc:sldMk cId="3639164416" sldId="257"/>
            <ac:grpSpMk id="59" creationId="{E3D8A0DA-6757-FA41-920A-D6CB3D4EE3E6}"/>
          </ac:grpSpMkLst>
        </pc:grpChg>
        <pc:grpChg chg="mod">
          <ac:chgData name="Timo Klimmer" userId="af015218-587a-437d-921a-de4e64daf7ee" providerId="ADAL" clId="{CF80B894-4622-4A86-95DF-4604413CD473}" dt="2023-08-13T22:23:32.220" v="1790"/>
          <ac:grpSpMkLst>
            <pc:docMk/>
            <pc:sldMk cId="3639164416" sldId="257"/>
            <ac:grpSpMk id="61" creationId="{28D9BE05-BB16-2E8B-E8D1-27B4CCB691ED}"/>
          </ac:grpSpMkLst>
        </pc:grpChg>
        <pc:grpChg chg="add del mod">
          <ac:chgData name="Timo Klimmer" userId="af015218-587a-437d-921a-de4e64daf7ee" providerId="ADAL" clId="{CF80B894-4622-4A86-95DF-4604413CD473}" dt="2023-08-13T22:29:52.359" v="2001" actId="165"/>
          <ac:grpSpMkLst>
            <pc:docMk/>
            <pc:sldMk cId="3639164416" sldId="257"/>
            <ac:grpSpMk id="64" creationId="{FF509691-50A7-ACF5-5167-9D03A4EA7B5F}"/>
          </ac:grpSpMkLst>
        </pc:grpChg>
        <pc:grpChg chg="del mod topLvl">
          <ac:chgData name="Timo Klimmer" userId="af015218-587a-437d-921a-de4e64daf7ee" providerId="ADAL" clId="{CF80B894-4622-4A86-95DF-4604413CD473}" dt="2023-08-13T22:29:58.279" v="2002" actId="165"/>
          <ac:grpSpMkLst>
            <pc:docMk/>
            <pc:sldMk cId="3639164416" sldId="257"/>
            <ac:grpSpMk id="66" creationId="{4733A78B-CE41-C117-8ED8-EF7FAB02F236}"/>
          </ac:grpSpMkLst>
        </pc:grpChg>
        <pc:grpChg chg="add mod">
          <ac:chgData name="Timo Klimmer" userId="af015218-587a-437d-921a-de4e64daf7ee" providerId="ADAL" clId="{CF80B894-4622-4A86-95DF-4604413CD473}" dt="2023-08-13T22:28:43.046" v="1997" actId="1076"/>
          <ac:grpSpMkLst>
            <pc:docMk/>
            <pc:sldMk cId="3639164416" sldId="257"/>
            <ac:grpSpMk id="76" creationId="{61712A75-388D-FD97-B38E-48A653C63E73}"/>
          </ac:grpSpMkLst>
        </pc:grpChg>
        <pc:grpChg chg="del">
          <ac:chgData name="Timo Klimmer" userId="af015218-587a-437d-921a-de4e64daf7ee" providerId="ADAL" clId="{CF80B894-4622-4A86-95DF-4604413CD473}" dt="2023-08-13T11:28:31.965" v="1532" actId="478"/>
          <ac:grpSpMkLst>
            <pc:docMk/>
            <pc:sldMk cId="3639164416" sldId="257"/>
            <ac:grpSpMk id="76" creationId="{90F115F8-40C4-CCDB-3CA4-74FD90F7FB3E}"/>
          </ac:grpSpMkLst>
        </pc:grpChg>
        <pc:grpChg chg="del">
          <ac:chgData name="Timo Klimmer" userId="af015218-587a-437d-921a-de4e64daf7ee" providerId="ADAL" clId="{CF80B894-4622-4A86-95DF-4604413CD473}" dt="2023-08-13T11:28:31.965" v="1532" actId="478"/>
          <ac:grpSpMkLst>
            <pc:docMk/>
            <pc:sldMk cId="3639164416" sldId="257"/>
            <ac:grpSpMk id="77" creationId="{6CDC44FF-9320-D787-B1E2-A6651861ABF5}"/>
          </ac:grpSpMkLst>
        </pc:grpChg>
        <pc:grpChg chg="add del mod">
          <ac:chgData name="Timo Klimmer" userId="af015218-587a-437d-921a-de4e64daf7ee" providerId="ADAL" clId="{CF80B894-4622-4A86-95DF-4604413CD473}" dt="2023-08-14T16:51:18.552" v="2965" actId="478"/>
          <ac:grpSpMkLst>
            <pc:docMk/>
            <pc:sldMk cId="3639164416" sldId="257"/>
            <ac:grpSpMk id="81" creationId="{64C97BBA-DE74-4705-5381-E7EA17C0EA93}"/>
          </ac:grpSpMkLst>
        </pc:grpChg>
        <pc:grpChg chg="add del mod">
          <ac:chgData name="Timo Klimmer" userId="af015218-587a-437d-921a-de4e64daf7ee" providerId="ADAL" clId="{CF80B894-4622-4A86-95DF-4604413CD473}" dt="2023-08-14T16:49:50.750" v="2881" actId="165"/>
          <ac:grpSpMkLst>
            <pc:docMk/>
            <pc:sldMk cId="3639164416" sldId="257"/>
            <ac:grpSpMk id="82" creationId="{A0A41F89-63C2-DC66-0C90-CD8FA45A1DA8}"/>
          </ac:grpSpMkLst>
        </pc:grpChg>
        <pc:grpChg chg="add del mod">
          <ac:chgData name="Timo Klimmer" userId="af015218-587a-437d-921a-de4e64daf7ee" providerId="ADAL" clId="{CF80B894-4622-4A86-95DF-4604413CD473}" dt="2023-08-13T22:30:53.832" v="2008" actId="478"/>
          <ac:grpSpMkLst>
            <pc:docMk/>
            <pc:sldMk cId="3639164416" sldId="257"/>
            <ac:grpSpMk id="83" creationId="{55478039-3BF2-F3AD-6C1C-42A4CEA0EC97}"/>
          </ac:grpSpMkLst>
        </pc:grpChg>
        <pc:grpChg chg="del">
          <ac:chgData name="Timo Klimmer" userId="af015218-587a-437d-921a-de4e64daf7ee" providerId="ADAL" clId="{CF80B894-4622-4A86-95DF-4604413CD473}" dt="2023-08-13T11:28:31.965" v="1532" actId="478"/>
          <ac:grpSpMkLst>
            <pc:docMk/>
            <pc:sldMk cId="3639164416" sldId="257"/>
            <ac:grpSpMk id="83" creationId="{A48CF68D-06EF-09C6-36F2-608ACB1D9834}"/>
          </ac:grpSpMkLst>
        </pc:grpChg>
        <pc:grpChg chg="mod">
          <ac:chgData name="Timo Klimmer" userId="af015218-587a-437d-921a-de4e64daf7ee" providerId="ADAL" clId="{CF80B894-4622-4A86-95DF-4604413CD473}" dt="2023-08-13T22:30:22.242" v="2004"/>
          <ac:grpSpMkLst>
            <pc:docMk/>
            <pc:sldMk cId="3639164416" sldId="257"/>
            <ac:grpSpMk id="85" creationId="{981232B1-C0C2-D538-0E51-48851D7454D9}"/>
          </ac:grpSpMkLst>
        </pc:grpChg>
        <pc:grpChg chg="add del mod">
          <ac:chgData name="Timo Klimmer" userId="af015218-587a-437d-921a-de4e64daf7ee" providerId="ADAL" clId="{CF80B894-4622-4A86-95DF-4604413CD473}" dt="2023-08-13T22:36:56.336" v="2142" actId="478"/>
          <ac:grpSpMkLst>
            <pc:docMk/>
            <pc:sldMk cId="3639164416" sldId="257"/>
            <ac:grpSpMk id="96" creationId="{C4D45CAE-5D40-AAA6-3D36-9F735C3B2818}"/>
          </ac:grpSpMkLst>
        </pc:grpChg>
        <pc:grpChg chg="add del mod">
          <ac:chgData name="Timo Klimmer" userId="af015218-587a-437d-921a-de4e64daf7ee" providerId="ADAL" clId="{CF80B894-4622-4A86-95DF-4604413CD473}" dt="2023-08-13T22:36:58.734" v="2143" actId="478"/>
          <ac:grpSpMkLst>
            <pc:docMk/>
            <pc:sldMk cId="3639164416" sldId="257"/>
            <ac:grpSpMk id="102" creationId="{462C0B2F-5FDA-D01E-1D43-E88E51F32D38}"/>
          </ac:grpSpMkLst>
        </pc:grpChg>
        <pc:grpChg chg="del">
          <ac:chgData name="Timo Klimmer" userId="af015218-587a-437d-921a-de4e64daf7ee" providerId="ADAL" clId="{CF80B894-4622-4A86-95DF-4604413CD473}" dt="2023-08-13T11:28:31.965" v="1532" actId="478"/>
          <ac:grpSpMkLst>
            <pc:docMk/>
            <pc:sldMk cId="3639164416" sldId="257"/>
            <ac:grpSpMk id="106" creationId="{8064B96F-ECC7-9FBF-47A9-F181C2002B38}"/>
          </ac:grpSpMkLst>
        </pc:grpChg>
        <pc:grpChg chg="add del mod">
          <ac:chgData name="Timo Klimmer" userId="af015218-587a-437d-921a-de4e64daf7ee" providerId="ADAL" clId="{CF80B894-4622-4A86-95DF-4604413CD473}" dt="2023-08-13T22:37:06.630" v="2146" actId="478"/>
          <ac:grpSpMkLst>
            <pc:docMk/>
            <pc:sldMk cId="3639164416" sldId="257"/>
            <ac:grpSpMk id="109" creationId="{A23B3F96-3936-049B-E83F-9D689BA09E04}"/>
          </ac:grpSpMkLst>
        </pc:grpChg>
        <pc:grpChg chg="mod">
          <ac:chgData name="Timo Klimmer" userId="af015218-587a-437d-921a-de4e64daf7ee" providerId="ADAL" clId="{CF80B894-4622-4A86-95DF-4604413CD473}" dt="2023-08-13T22:37:02.167" v="2144"/>
          <ac:grpSpMkLst>
            <pc:docMk/>
            <pc:sldMk cId="3639164416" sldId="257"/>
            <ac:grpSpMk id="111" creationId="{2CB87E04-DE21-301C-D9BC-4DD3681D743C}"/>
          </ac:grpSpMkLst>
        </pc:grpChg>
        <pc:grpChg chg="add del mod">
          <ac:chgData name="Timo Klimmer" userId="af015218-587a-437d-921a-de4e64daf7ee" providerId="ADAL" clId="{CF80B894-4622-4A86-95DF-4604413CD473}" dt="2023-08-13T23:26:02.790" v="2755" actId="478"/>
          <ac:grpSpMkLst>
            <pc:docMk/>
            <pc:sldMk cId="3639164416" sldId="257"/>
            <ac:grpSpMk id="114" creationId="{BBBC83C9-28D3-890E-CABB-0AE61D97CC03}"/>
          </ac:grpSpMkLst>
        </pc:grpChg>
        <pc:grpChg chg="add">
          <ac:chgData name="Timo Klimmer" userId="af015218-587a-437d-921a-de4e64daf7ee" providerId="ADAL" clId="{CF80B894-4622-4A86-95DF-4604413CD473}" dt="2023-08-13T22:37:29.288" v="2150" actId="164"/>
          <ac:grpSpMkLst>
            <pc:docMk/>
            <pc:sldMk cId="3639164416" sldId="257"/>
            <ac:grpSpMk id="117" creationId="{9BAB585D-BBFB-BA19-C31A-801D177494AC}"/>
          </ac:grpSpMkLst>
        </pc:grpChg>
        <pc:grpChg chg="add mod">
          <ac:chgData name="Timo Klimmer" userId="af015218-587a-437d-921a-de4e64daf7ee" providerId="ADAL" clId="{CF80B894-4622-4A86-95DF-4604413CD473}" dt="2023-08-13T22:37:36.583" v="2152" actId="1076"/>
          <ac:grpSpMkLst>
            <pc:docMk/>
            <pc:sldMk cId="3639164416" sldId="257"/>
            <ac:grpSpMk id="118" creationId="{FFA03D74-BF26-6D0D-31AF-FDA2445161D6}"/>
          </ac:grpSpMkLst>
        </pc:grpChg>
        <pc:picChg chg="mod">
          <ac:chgData name="Timo Klimmer" userId="af015218-587a-437d-921a-de4e64daf7ee" providerId="ADAL" clId="{CF80B894-4622-4A86-95DF-4604413CD473}" dt="2023-08-13T22:19:47.012" v="1649"/>
          <ac:picMkLst>
            <pc:docMk/>
            <pc:sldMk cId="3639164416" sldId="257"/>
            <ac:picMk id="5" creationId="{690A9C30-CCB7-15A5-E07A-CCBC04FD1530}"/>
          </ac:picMkLst>
        </pc:picChg>
        <pc:picChg chg="mod">
          <ac:chgData name="Timo Klimmer" userId="af015218-587a-437d-921a-de4e64daf7ee" providerId="ADAL" clId="{CF80B894-4622-4A86-95DF-4604413CD473}" dt="2023-08-13T22:19:47.012" v="1649"/>
          <ac:picMkLst>
            <pc:docMk/>
            <pc:sldMk cId="3639164416" sldId="257"/>
            <ac:picMk id="7" creationId="{3D5C8F3F-ABDC-9BFC-503E-5ACFD4580220}"/>
          </ac:picMkLst>
        </pc:picChg>
        <pc:picChg chg="mod">
          <ac:chgData name="Timo Klimmer" userId="af015218-587a-437d-921a-de4e64daf7ee" providerId="ADAL" clId="{CF80B894-4622-4A86-95DF-4604413CD473}" dt="2023-08-13T22:19:47.012" v="1649"/>
          <ac:picMkLst>
            <pc:docMk/>
            <pc:sldMk cId="3639164416" sldId="257"/>
            <ac:picMk id="8" creationId="{812C2811-6539-FF42-E167-CF0AA67B83B6}"/>
          </ac:picMkLst>
        </pc:picChg>
        <pc:picChg chg="mod">
          <ac:chgData name="Timo Klimmer" userId="af015218-587a-437d-921a-de4e64daf7ee" providerId="ADAL" clId="{CF80B894-4622-4A86-95DF-4604413CD473}" dt="2023-08-13T22:19:47.012" v="1649"/>
          <ac:picMkLst>
            <pc:docMk/>
            <pc:sldMk cId="3639164416" sldId="257"/>
            <ac:picMk id="12" creationId="{9DAA20D6-2E54-C9E0-A189-87C83FF8C1B1}"/>
          </ac:picMkLst>
        </pc:picChg>
        <pc:picChg chg="mod">
          <ac:chgData name="Timo Klimmer" userId="af015218-587a-437d-921a-de4e64daf7ee" providerId="ADAL" clId="{CF80B894-4622-4A86-95DF-4604413CD473}" dt="2023-08-13T23:26:12.662" v="2757"/>
          <ac:picMkLst>
            <pc:docMk/>
            <pc:sldMk cId="3639164416" sldId="257"/>
            <ac:picMk id="12" creationId="{ECBEAA98-EBE2-E7B4-4C7A-6AA79EABBBD1}"/>
          </ac:picMkLst>
        </pc:picChg>
        <pc:picChg chg="add mod ord">
          <ac:chgData name="Timo Klimmer" userId="af015218-587a-437d-921a-de4e64daf7ee" providerId="ADAL" clId="{CF80B894-4622-4A86-95DF-4604413CD473}" dt="2023-08-16T09:55:53.597" v="3207" actId="1035"/>
          <ac:picMkLst>
            <pc:docMk/>
            <pc:sldMk cId="3639164416" sldId="257"/>
            <ac:picMk id="13" creationId="{9184E6DB-BFC3-700C-7B40-91CF75EF8EBC}"/>
          </ac:picMkLst>
        </pc:picChg>
        <pc:picChg chg="mod">
          <ac:chgData name="Timo Klimmer" userId="af015218-587a-437d-921a-de4e64daf7ee" providerId="ADAL" clId="{CF80B894-4622-4A86-95DF-4604413CD473}" dt="2023-08-13T22:19:47.012" v="1649"/>
          <ac:picMkLst>
            <pc:docMk/>
            <pc:sldMk cId="3639164416" sldId="257"/>
            <ac:picMk id="13" creationId="{D3E43A1D-077C-6973-ACE2-83A03FDD87F7}"/>
          </ac:picMkLst>
        </pc:picChg>
        <pc:picChg chg="add del mod">
          <ac:chgData name="Timo Klimmer" userId="af015218-587a-437d-921a-de4e64daf7ee" providerId="ADAL" clId="{CF80B894-4622-4A86-95DF-4604413CD473}" dt="2023-08-14T16:51:12.358" v="2964" actId="478"/>
          <ac:picMkLst>
            <pc:docMk/>
            <pc:sldMk cId="3639164416" sldId="257"/>
            <ac:picMk id="14" creationId="{517EA86E-527B-2D9B-60C5-4B802305D10D}"/>
          </ac:picMkLst>
        </pc:picChg>
        <pc:picChg chg="mod">
          <ac:chgData name="Timo Klimmer" userId="af015218-587a-437d-921a-de4e64daf7ee" providerId="ADAL" clId="{CF80B894-4622-4A86-95DF-4604413CD473}" dt="2023-08-13T22:19:47.012" v="1649"/>
          <ac:picMkLst>
            <pc:docMk/>
            <pc:sldMk cId="3639164416" sldId="257"/>
            <ac:picMk id="14" creationId="{DDA4897E-770B-88EA-14C1-555BA32ACEF9}"/>
          </ac:picMkLst>
        </pc:picChg>
        <pc:picChg chg="mod">
          <ac:chgData name="Timo Klimmer" userId="af015218-587a-437d-921a-de4e64daf7ee" providerId="ADAL" clId="{CF80B894-4622-4A86-95DF-4604413CD473}" dt="2023-08-13T22:19:47.012" v="1649"/>
          <ac:picMkLst>
            <pc:docMk/>
            <pc:sldMk cId="3639164416" sldId="257"/>
            <ac:picMk id="18" creationId="{CBA69341-7C4F-F188-C26A-65DA6A190F77}"/>
          </ac:picMkLst>
        </pc:picChg>
        <pc:picChg chg="mod">
          <ac:chgData name="Timo Klimmer" userId="af015218-587a-437d-921a-de4e64daf7ee" providerId="ADAL" clId="{CF80B894-4622-4A86-95DF-4604413CD473}" dt="2023-08-13T22:19:47.012" v="1649"/>
          <ac:picMkLst>
            <pc:docMk/>
            <pc:sldMk cId="3639164416" sldId="257"/>
            <ac:picMk id="19" creationId="{CBB57227-AC50-3622-2A7C-BEC12D723BB8}"/>
          </ac:picMkLst>
        </pc:picChg>
        <pc:picChg chg="mod">
          <ac:chgData name="Timo Klimmer" userId="af015218-587a-437d-921a-de4e64daf7ee" providerId="ADAL" clId="{CF80B894-4622-4A86-95DF-4604413CD473}" dt="2023-08-13T22:19:47.012" v="1649"/>
          <ac:picMkLst>
            <pc:docMk/>
            <pc:sldMk cId="3639164416" sldId="257"/>
            <ac:picMk id="20" creationId="{30A33E56-1969-0A7D-360C-33AE8F6F9B0A}"/>
          </ac:picMkLst>
        </pc:picChg>
        <pc:picChg chg="add mod">
          <ac:chgData name="Timo Klimmer" userId="af015218-587a-437d-921a-de4e64daf7ee" providerId="ADAL" clId="{CF80B894-4622-4A86-95DF-4604413CD473}" dt="2023-08-13T22:48:46.962" v="2352" actId="1036"/>
          <ac:picMkLst>
            <pc:docMk/>
            <pc:sldMk cId="3639164416" sldId="257"/>
            <ac:picMk id="21" creationId="{9121F93C-EF1E-FE36-3767-6AC1E55AB673}"/>
          </ac:picMkLst>
        </pc:picChg>
        <pc:picChg chg="mod">
          <ac:chgData name="Timo Klimmer" userId="af015218-587a-437d-921a-de4e64daf7ee" providerId="ADAL" clId="{CF80B894-4622-4A86-95DF-4604413CD473}" dt="2023-08-13T22:19:47.012" v="1649"/>
          <ac:picMkLst>
            <pc:docMk/>
            <pc:sldMk cId="3639164416" sldId="257"/>
            <ac:picMk id="24" creationId="{D0739082-76A2-6A34-1BCD-1143DDEBA086}"/>
          </ac:picMkLst>
        </pc:picChg>
        <pc:picChg chg="add mod">
          <ac:chgData name="Timo Klimmer" userId="af015218-587a-437d-921a-de4e64daf7ee" providerId="ADAL" clId="{CF80B894-4622-4A86-95DF-4604413CD473}" dt="2023-08-16T09:55:42.479" v="3182" actId="1036"/>
          <ac:picMkLst>
            <pc:docMk/>
            <pc:sldMk cId="3639164416" sldId="257"/>
            <ac:picMk id="27" creationId="{863C0DC7-9529-A39A-5B7C-4C9C969C5A4A}"/>
          </ac:picMkLst>
        </pc:picChg>
        <pc:picChg chg="add del mod">
          <ac:chgData name="Timo Klimmer" userId="af015218-587a-437d-921a-de4e64daf7ee" providerId="ADAL" clId="{CF80B894-4622-4A86-95DF-4604413CD473}" dt="2023-08-13T22:26:35.652" v="1903" actId="478"/>
          <ac:picMkLst>
            <pc:docMk/>
            <pc:sldMk cId="3639164416" sldId="257"/>
            <ac:picMk id="37" creationId="{6E8C404B-DAA5-B992-5AB0-600CE185A7B0}"/>
          </ac:picMkLst>
        </pc:picChg>
        <pc:picChg chg="add del mod">
          <ac:chgData name="Timo Klimmer" userId="af015218-587a-437d-921a-de4e64daf7ee" providerId="ADAL" clId="{CF80B894-4622-4A86-95DF-4604413CD473}" dt="2023-08-13T22:26:35.652" v="1903" actId="478"/>
          <ac:picMkLst>
            <pc:docMk/>
            <pc:sldMk cId="3639164416" sldId="257"/>
            <ac:picMk id="38" creationId="{67A543F7-295B-B003-7924-4FD5CA07F578}"/>
          </ac:picMkLst>
        </pc:picChg>
        <pc:picChg chg="add mod topLvl">
          <ac:chgData name="Timo Klimmer" userId="af015218-587a-437d-921a-de4e64daf7ee" providerId="ADAL" clId="{CF80B894-4622-4A86-95DF-4604413CD473}" dt="2023-08-13T23:25:55.622" v="2754" actId="1036"/>
          <ac:picMkLst>
            <pc:docMk/>
            <pc:sldMk cId="3639164416" sldId="257"/>
            <ac:picMk id="40" creationId="{DFC78094-02CE-A7AB-3ACC-56B3684949EA}"/>
          </ac:picMkLst>
        </pc:picChg>
        <pc:picChg chg="add mod">
          <ac:chgData name="Timo Klimmer" userId="af015218-587a-437d-921a-de4e64daf7ee" providerId="ADAL" clId="{CF80B894-4622-4A86-95DF-4604413CD473}" dt="2023-08-13T22:32:51.926" v="2026" actId="1076"/>
          <ac:picMkLst>
            <pc:docMk/>
            <pc:sldMk cId="3639164416" sldId="257"/>
            <ac:picMk id="41" creationId="{0D46C456-5821-72D3-9A3D-128BB1196E80}"/>
          </ac:picMkLst>
        </pc:picChg>
        <pc:picChg chg="add del mod">
          <ac:chgData name="Timo Klimmer" userId="af015218-587a-437d-921a-de4e64daf7ee" providerId="ADAL" clId="{CF80B894-4622-4A86-95DF-4604413CD473}" dt="2023-08-13T22:22:56.262" v="1785" actId="478"/>
          <ac:picMkLst>
            <pc:docMk/>
            <pc:sldMk cId="3639164416" sldId="257"/>
            <ac:picMk id="42" creationId="{47437629-62AE-0ED8-5AB2-E0A03A41CDAE}"/>
          </ac:picMkLst>
        </pc:picChg>
        <pc:picChg chg="add del mod">
          <ac:chgData name="Timo Klimmer" userId="af015218-587a-437d-921a-de4e64daf7ee" providerId="ADAL" clId="{CF80B894-4622-4A86-95DF-4604413CD473}" dt="2023-08-13T22:22:56.262" v="1785" actId="478"/>
          <ac:picMkLst>
            <pc:docMk/>
            <pc:sldMk cId="3639164416" sldId="257"/>
            <ac:picMk id="43" creationId="{09A297E9-8F97-2F74-8E25-27B48EF9B763}"/>
          </ac:picMkLst>
        </pc:picChg>
        <pc:picChg chg="add del mod">
          <ac:chgData name="Timo Klimmer" userId="af015218-587a-437d-921a-de4e64daf7ee" providerId="ADAL" clId="{CF80B894-4622-4A86-95DF-4604413CD473}" dt="2023-08-13T22:21:13.578" v="1683" actId="478"/>
          <ac:picMkLst>
            <pc:docMk/>
            <pc:sldMk cId="3639164416" sldId="257"/>
            <ac:picMk id="45" creationId="{EF2D77F9-B770-2D01-CA22-66D31C1A0922}"/>
          </ac:picMkLst>
        </pc:picChg>
        <pc:picChg chg="mod">
          <ac:chgData name="Timo Klimmer" userId="af015218-587a-437d-921a-de4e64daf7ee" providerId="ADAL" clId="{CF80B894-4622-4A86-95DF-4604413CD473}" dt="2023-08-13T22:23:00.390" v="1786"/>
          <ac:picMkLst>
            <pc:docMk/>
            <pc:sldMk cId="3639164416" sldId="257"/>
            <ac:picMk id="51" creationId="{B4F51BB7-ACC2-E366-1BF3-A9FB5B3FB488}"/>
          </ac:picMkLst>
        </pc:picChg>
        <pc:picChg chg="mod">
          <ac:chgData name="Timo Klimmer" userId="af015218-587a-437d-921a-de4e64daf7ee" providerId="ADAL" clId="{CF80B894-4622-4A86-95DF-4604413CD473}" dt="2023-08-13T22:23:32.220" v="1790"/>
          <ac:picMkLst>
            <pc:docMk/>
            <pc:sldMk cId="3639164416" sldId="257"/>
            <ac:picMk id="58" creationId="{1A04DCE5-EF93-9B96-757D-37CFD37DBC6E}"/>
          </ac:picMkLst>
        </pc:picChg>
        <pc:picChg chg="mod">
          <ac:chgData name="Timo Klimmer" userId="af015218-587a-437d-921a-de4e64daf7ee" providerId="ADAL" clId="{CF80B894-4622-4A86-95DF-4604413CD473}" dt="2023-08-13T22:23:32.220" v="1790"/>
          <ac:picMkLst>
            <pc:docMk/>
            <pc:sldMk cId="3639164416" sldId="257"/>
            <ac:picMk id="63" creationId="{FC31EF53-127A-DEF6-CE1D-DD17BA916A93}"/>
          </ac:picMkLst>
        </pc:picChg>
        <pc:picChg chg="mod topLvl">
          <ac:chgData name="Timo Klimmer" userId="af015218-587a-437d-921a-de4e64daf7ee" providerId="ADAL" clId="{CF80B894-4622-4A86-95DF-4604413CD473}" dt="2023-08-13T22:30:05.617" v="2003" actId="108"/>
          <ac:picMkLst>
            <pc:docMk/>
            <pc:sldMk cId="3639164416" sldId="257"/>
            <ac:picMk id="68" creationId="{2B1009F9-65FD-1DD0-EF62-75FCD25AFC41}"/>
          </ac:picMkLst>
        </pc:picChg>
        <pc:picChg chg="mod">
          <ac:chgData name="Timo Klimmer" userId="af015218-587a-437d-921a-de4e64daf7ee" providerId="ADAL" clId="{CF80B894-4622-4A86-95DF-4604413CD473}" dt="2023-08-13T22:28:25.927" v="1996"/>
          <ac:picMkLst>
            <pc:docMk/>
            <pc:sldMk cId="3639164416" sldId="257"/>
            <ac:picMk id="77" creationId="{AB6078ED-E302-EAA8-A3D4-50674735547C}"/>
          </ac:picMkLst>
        </pc:picChg>
        <pc:picChg chg="mod">
          <ac:chgData name="Timo Klimmer" userId="af015218-587a-437d-921a-de4e64daf7ee" providerId="ADAL" clId="{CF80B894-4622-4A86-95DF-4604413CD473}" dt="2023-08-13T22:30:22.242" v="2004"/>
          <ac:picMkLst>
            <pc:docMk/>
            <pc:sldMk cId="3639164416" sldId="257"/>
            <ac:picMk id="86" creationId="{9729E9FD-2721-41EC-562F-AC277E991BE7}"/>
          </ac:picMkLst>
        </pc:picChg>
        <pc:picChg chg="mod">
          <ac:chgData name="Timo Klimmer" userId="af015218-587a-437d-921a-de4e64daf7ee" providerId="ADAL" clId="{CF80B894-4622-4A86-95DF-4604413CD473}" dt="2023-08-13T22:30:22.242" v="2004"/>
          <ac:picMkLst>
            <pc:docMk/>
            <pc:sldMk cId="3639164416" sldId="257"/>
            <ac:picMk id="87" creationId="{E0E57A07-9E1E-B93C-D853-AAE5AC31FCB9}"/>
          </ac:picMkLst>
        </pc:picChg>
        <pc:picChg chg="mod">
          <ac:chgData name="Timo Klimmer" userId="af015218-587a-437d-921a-de4e64daf7ee" providerId="ADAL" clId="{CF80B894-4622-4A86-95DF-4604413CD473}" dt="2023-08-13T22:30:22.242" v="2004"/>
          <ac:picMkLst>
            <pc:docMk/>
            <pc:sldMk cId="3639164416" sldId="257"/>
            <ac:picMk id="88" creationId="{C02802D1-4A4A-DE8F-04BB-C47A855230F6}"/>
          </ac:picMkLst>
        </pc:picChg>
        <pc:picChg chg="del">
          <ac:chgData name="Timo Klimmer" userId="af015218-587a-437d-921a-de4e64daf7ee" providerId="ADAL" clId="{CF80B894-4622-4A86-95DF-4604413CD473}" dt="2023-08-13T11:28:31.965" v="1532" actId="478"/>
          <ac:picMkLst>
            <pc:docMk/>
            <pc:sldMk cId="3639164416" sldId="257"/>
            <ac:picMk id="93" creationId="{11DB466D-549C-FC45-E857-F24F9276B72E}"/>
          </ac:picMkLst>
        </pc:picChg>
        <pc:picChg chg="mod">
          <ac:chgData name="Timo Klimmer" userId="af015218-587a-437d-921a-de4e64daf7ee" providerId="ADAL" clId="{CF80B894-4622-4A86-95DF-4604413CD473}" dt="2023-08-13T22:35:05.282" v="2089"/>
          <ac:picMkLst>
            <pc:docMk/>
            <pc:sldMk cId="3639164416" sldId="257"/>
            <ac:picMk id="104" creationId="{CA370FAC-B099-72AD-179F-211D4BBA203B}"/>
          </ac:picMkLst>
        </pc:picChg>
        <pc:picChg chg="mod">
          <ac:chgData name="Timo Klimmer" userId="af015218-587a-437d-921a-de4e64daf7ee" providerId="ADAL" clId="{CF80B894-4622-4A86-95DF-4604413CD473}" dt="2023-08-13T22:37:02.167" v="2144"/>
          <ac:picMkLst>
            <pc:docMk/>
            <pc:sldMk cId="3639164416" sldId="257"/>
            <ac:picMk id="113" creationId="{B78303E3-3E7B-9B36-74B9-D6C922EBF72E}"/>
          </ac:picMkLst>
        </pc:picChg>
        <pc:picChg chg="mod">
          <ac:chgData name="Timo Klimmer" userId="af015218-587a-437d-921a-de4e64daf7ee" providerId="ADAL" clId="{CF80B894-4622-4A86-95DF-4604413CD473}" dt="2023-08-13T22:37:19.310" v="2148"/>
          <ac:picMkLst>
            <pc:docMk/>
            <pc:sldMk cId="3639164416" sldId="257"/>
            <ac:picMk id="116" creationId="{77AA323F-528C-B169-02C2-5E93EA5DE7E5}"/>
          </ac:picMkLst>
        </pc:picChg>
        <pc:picChg chg="mod">
          <ac:chgData name="Timo Klimmer" userId="af015218-587a-437d-921a-de4e64daf7ee" providerId="ADAL" clId="{CF80B894-4622-4A86-95DF-4604413CD473}" dt="2023-08-13T23:27:52.284" v="2854" actId="12789"/>
          <ac:picMkLst>
            <pc:docMk/>
            <pc:sldMk cId="3639164416" sldId="257"/>
            <ac:picMk id="120" creationId="{135C2AD5-125D-A43C-E528-4DCB0CED6B64}"/>
          </ac:picMkLst>
        </pc:picChg>
        <pc:picChg chg="del">
          <ac:chgData name="Timo Klimmer" userId="af015218-587a-437d-921a-de4e64daf7ee" providerId="ADAL" clId="{CF80B894-4622-4A86-95DF-4604413CD473}" dt="2023-08-13T11:28:31.965" v="1532" actId="478"/>
          <ac:picMkLst>
            <pc:docMk/>
            <pc:sldMk cId="3639164416" sldId="257"/>
            <ac:picMk id="135" creationId="{C612CE8E-6608-F0EC-8EED-88ED495D444B}"/>
          </ac:picMkLst>
        </pc:picChg>
        <pc:picChg chg="del">
          <ac:chgData name="Timo Klimmer" userId="af015218-587a-437d-921a-de4e64daf7ee" providerId="ADAL" clId="{CF80B894-4622-4A86-95DF-4604413CD473}" dt="2023-08-13T11:28:31.965" v="1532" actId="478"/>
          <ac:picMkLst>
            <pc:docMk/>
            <pc:sldMk cId="3639164416" sldId="257"/>
            <ac:picMk id="137" creationId="{B2CA89D2-634D-B06A-8565-FEB01E4C0886}"/>
          </ac:picMkLst>
        </pc:picChg>
        <pc:cxnChg chg="add mod topLvl">
          <ac:chgData name="Timo Klimmer" userId="af015218-587a-437d-921a-de4e64daf7ee" providerId="ADAL" clId="{CF80B894-4622-4A86-95DF-4604413CD473}" dt="2023-08-13T22:37:10.221" v="2147" actId="165"/>
          <ac:cxnSpMkLst>
            <pc:docMk/>
            <pc:sldMk cId="3639164416" sldId="257"/>
            <ac:cxnSpMk id="26" creationId="{D1FE0702-F426-752B-C632-42D36268FA7B}"/>
          </ac:cxnSpMkLst>
        </pc:cxnChg>
        <pc:cxnChg chg="add del mod">
          <ac:chgData name="Timo Klimmer" userId="af015218-587a-437d-921a-de4e64daf7ee" providerId="ADAL" clId="{CF80B894-4622-4A86-95DF-4604413CD473}" dt="2023-08-13T22:22:56.262" v="1785" actId="478"/>
          <ac:cxnSpMkLst>
            <pc:docMk/>
            <pc:sldMk cId="3639164416" sldId="257"/>
            <ac:cxnSpMk id="27" creationId="{9043FF89-DCEF-9979-979E-F269A43A9362}"/>
          </ac:cxnSpMkLst>
        </pc:cxnChg>
        <pc:cxnChg chg="add mod">
          <ac:chgData name="Timo Klimmer" userId="af015218-587a-437d-921a-de4e64daf7ee" providerId="ADAL" clId="{CF80B894-4622-4A86-95DF-4604413CD473}" dt="2023-08-16T09:55:42.479" v="3182" actId="1036"/>
          <ac:cxnSpMkLst>
            <pc:docMk/>
            <pc:sldMk cId="3639164416" sldId="257"/>
            <ac:cxnSpMk id="28" creationId="{BCD9F6AA-7D12-429C-0780-BFEE1BC09E2B}"/>
          </ac:cxnSpMkLst>
        </pc:cxnChg>
        <pc:cxnChg chg="add del mod">
          <ac:chgData name="Timo Klimmer" userId="af015218-587a-437d-921a-de4e64daf7ee" providerId="ADAL" clId="{CF80B894-4622-4A86-95DF-4604413CD473}" dt="2023-08-13T22:22:56.262" v="1785" actId="478"/>
          <ac:cxnSpMkLst>
            <pc:docMk/>
            <pc:sldMk cId="3639164416" sldId="257"/>
            <ac:cxnSpMk id="28" creationId="{DBDB3A7A-FB18-863B-C789-0F8C2E61AD85}"/>
          </ac:cxnSpMkLst>
        </pc:cxnChg>
        <pc:cxnChg chg="add mod">
          <ac:chgData name="Timo Klimmer" userId="af015218-587a-437d-921a-de4e64daf7ee" providerId="ADAL" clId="{CF80B894-4622-4A86-95DF-4604413CD473}" dt="2023-08-13T23:26:27.748" v="2759" actId="12788"/>
          <ac:cxnSpMkLst>
            <pc:docMk/>
            <pc:sldMk cId="3639164416" sldId="257"/>
            <ac:cxnSpMk id="29" creationId="{9BA1E133-7056-AF91-1F9E-D62C188CF577}"/>
          </ac:cxnSpMkLst>
        </pc:cxnChg>
        <pc:cxnChg chg="add mod topLvl">
          <ac:chgData name="Timo Klimmer" userId="af015218-587a-437d-921a-de4e64daf7ee" providerId="ADAL" clId="{CF80B894-4622-4A86-95DF-4604413CD473}" dt="2023-08-16T09:55:53.597" v="3207" actId="1035"/>
          <ac:cxnSpMkLst>
            <pc:docMk/>
            <pc:sldMk cId="3639164416" sldId="257"/>
            <ac:cxnSpMk id="33" creationId="{DF158F97-44FC-3319-761E-7000FB9A4E01}"/>
          </ac:cxnSpMkLst>
        </pc:cxnChg>
        <pc:cxnChg chg="add del mod">
          <ac:chgData name="Timo Klimmer" userId="af015218-587a-437d-921a-de4e64daf7ee" providerId="ADAL" clId="{CF80B894-4622-4A86-95DF-4604413CD473}" dt="2023-08-13T22:26:35.652" v="1903" actId="478"/>
          <ac:cxnSpMkLst>
            <pc:docMk/>
            <pc:sldMk cId="3639164416" sldId="257"/>
            <ac:cxnSpMk id="36" creationId="{13CC4A4A-C5E6-023C-75AE-53EDD3F29FEF}"/>
          </ac:cxnSpMkLst>
        </pc:cxnChg>
        <pc:cxnChg chg="add mod">
          <ac:chgData name="Timo Klimmer" userId="af015218-587a-437d-921a-de4e64daf7ee" providerId="ADAL" clId="{CF80B894-4622-4A86-95DF-4604413CD473}" dt="2023-08-13T22:23:11.127" v="1787" actId="1076"/>
          <ac:cxnSpMkLst>
            <pc:docMk/>
            <pc:sldMk cId="3639164416" sldId="257"/>
            <ac:cxnSpMk id="48" creationId="{F1061012-80BF-3661-278A-CE995F40F42D}"/>
          </ac:cxnSpMkLst>
        </pc:cxnChg>
        <pc:cxnChg chg="mod">
          <ac:chgData name="Timo Klimmer" userId="af015218-587a-437d-921a-de4e64daf7ee" providerId="ADAL" clId="{CF80B894-4622-4A86-95DF-4604413CD473}" dt="2023-08-13T22:23:32.220" v="1790"/>
          <ac:cxnSpMkLst>
            <pc:docMk/>
            <pc:sldMk cId="3639164416" sldId="257"/>
            <ac:cxnSpMk id="55" creationId="{28A5D55A-F948-C637-5442-DD70D336FF31}"/>
          </ac:cxnSpMkLst>
        </pc:cxnChg>
        <pc:cxnChg chg="mod">
          <ac:chgData name="Timo Klimmer" userId="af015218-587a-437d-921a-de4e64daf7ee" providerId="ADAL" clId="{CF80B894-4622-4A86-95DF-4604413CD473}" dt="2023-08-13T22:23:32.220" v="1790"/>
          <ac:cxnSpMkLst>
            <pc:docMk/>
            <pc:sldMk cId="3639164416" sldId="257"/>
            <ac:cxnSpMk id="60" creationId="{0A621AF7-FAF8-CC34-804D-0DAA0417791F}"/>
          </ac:cxnSpMkLst>
        </pc:cxnChg>
        <pc:cxnChg chg="mod topLvl">
          <ac:chgData name="Timo Klimmer" userId="af015218-587a-437d-921a-de4e64daf7ee" providerId="ADAL" clId="{CF80B894-4622-4A86-95DF-4604413CD473}" dt="2023-08-13T22:29:52.359" v="2001" actId="165"/>
          <ac:cxnSpMkLst>
            <pc:docMk/>
            <pc:sldMk cId="3639164416" sldId="257"/>
            <ac:cxnSpMk id="65" creationId="{F0F87617-62D7-3BBA-7BB4-74AACB8A4C0D}"/>
          </ac:cxnSpMkLst>
        </pc:cxnChg>
        <pc:cxnChg chg="add mod">
          <ac:chgData name="Timo Klimmer" userId="af015218-587a-437d-921a-de4e64daf7ee" providerId="ADAL" clId="{CF80B894-4622-4A86-95DF-4604413CD473}" dt="2023-08-14T16:51:18.552" v="2965" actId="478"/>
          <ac:cxnSpMkLst>
            <pc:docMk/>
            <pc:sldMk cId="3639164416" sldId="257"/>
            <ac:cxnSpMk id="79" creationId="{F14AF897-E9EB-9269-0C50-B7E33271E83A}"/>
          </ac:cxnSpMkLst>
        </pc:cxnChg>
        <pc:cxnChg chg="add mod">
          <ac:chgData name="Timo Klimmer" userId="af015218-587a-437d-921a-de4e64daf7ee" providerId="ADAL" clId="{CF80B894-4622-4A86-95DF-4604413CD473}" dt="2023-08-13T22:49:10.725" v="2354" actId="14100"/>
          <ac:cxnSpMkLst>
            <pc:docMk/>
            <pc:sldMk cId="3639164416" sldId="257"/>
            <ac:cxnSpMk id="98" creationId="{BE1BE89A-B15C-8051-5CA7-623C08E1C361}"/>
          </ac:cxnSpMkLst>
        </pc:cxnChg>
        <pc:cxnChg chg="del">
          <ac:chgData name="Timo Klimmer" userId="af015218-587a-437d-921a-de4e64daf7ee" providerId="ADAL" clId="{CF80B894-4622-4A86-95DF-4604413CD473}" dt="2023-08-13T11:28:31.965" v="1532" actId="478"/>
          <ac:cxnSpMkLst>
            <pc:docMk/>
            <pc:sldMk cId="3639164416" sldId="257"/>
            <ac:cxnSpMk id="108" creationId="{67B15BB3-2F84-F9D4-ADC5-B9C2FFEC917F}"/>
          </ac:cxnSpMkLst>
        </pc:cxnChg>
        <pc:cxnChg chg="mod">
          <ac:chgData name="Timo Klimmer" userId="af015218-587a-437d-921a-de4e64daf7ee" providerId="ADAL" clId="{CF80B894-4622-4A86-95DF-4604413CD473}" dt="2023-08-13T22:37:02.167" v="2144"/>
          <ac:cxnSpMkLst>
            <pc:docMk/>
            <pc:sldMk cId="3639164416" sldId="257"/>
            <ac:cxnSpMk id="110" creationId="{43652D90-E1DE-2B14-E457-41131686B8C7}"/>
          </ac:cxnSpMkLst>
        </pc:cxnChg>
        <pc:cxnChg chg="del">
          <ac:chgData name="Timo Klimmer" userId="af015218-587a-437d-921a-de4e64daf7ee" providerId="ADAL" clId="{CF80B894-4622-4A86-95DF-4604413CD473}" dt="2023-08-13T11:28:31.965" v="1532" actId="478"/>
          <ac:cxnSpMkLst>
            <pc:docMk/>
            <pc:sldMk cId="3639164416" sldId="257"/>
            <ac:cxnSpMk id="111" creationId="{1A1224D7-F545-E599-AF85-37700D72E638}"/>
          </ac:cxnSpMkLst>
        </pc:cxnChg>
        <pc:cxnChg chg="del">
          <ac:chgData name="Timo Klimmer" userId="af015218-587a-437d-921a-de4e64daf7ee" providerId="ADAL" clId="{CF80B894-4622-4A86-95DF-4604413CD473}" dt="2023-08-13T11:28:31.965" v="1532" actId="478"/>
          <ac:cxnSpMkLst>
            <pc:docMk/>
            <pc:sldMk cId="3639164416" sldId="257"/>
            <ac:cxnSpMk id="113" creationId="{47EB9567-7020-19FC-E523-5F76B01A822A}"/>
          </ac:cxnSpMkLst>
        </pc:cxnChg>
        <pc:cxnChg chg="del">
          <ac:chgData name="Timo Klimmer" userId="af015218-587a-437d-921a-de4e64daf7ee" providerId="ADAL" clId="{CF80B894-4622-4A86-95DF-4604413CD473}" dt="2023-08-13T11:28:31.965" v="1532" actId="478"/>
          <ac:cxnSpMkLst>
            <pc:docMk/>
            <pc:sldMk cId="3639164416" sldId="257"/>
            <ac:cxnSpMk id="116" creationId="{EEF7D622-CD8A-6750-DC45-E2B7473CB5EF}"/>
          </ac:cxnSpMkLst>
        </pc:cxnChg>
        <pc:cxnChg chg="del">
          <ac:chgData name="Timo Klimmer" userId="af015218-587a-437d-921a-de4e64daf7ee" providerId="ADAL" clId="{CF80B894-4622-4A86-95DF-4604413CD473}" dt="2023-08-13T11:28:31.965" v="1532" actId="478"/>
          <ac:cxnSpMkLst>
            <pc:docMk/>
            <pc:sldMk cId="3639164416" sldId="257"/>
            <ac:cxnSpMk id="124" creationId="{3C931310-4028-FEC3-8CAC-243E5582BF2A}"/>
          </ac:cxnSpMkLst>
        </pc:cxnChg>
        <pc:cxnChg chg="del mod">
          <ac:chgData name="Timo Klimmer" userId="af015218-587a-437d-921a-de4e64daf7ee" providerId="ADAL" clId="{CF80B894-4622-4A86-95DF-4604413CD473}" dt="2023-08-13T11:28:31.965" v="1532" actId="478"/>
          <ac:cxnSpMkLst>
            <pc:docMk/>
            <pc:sldMk cId="3639164416" sldId="257"/>
            <ac:cxnSpMk id="131" creationId="{5999A17E-F05C-4FA5-3A5F-63F172540CE6}"/>
          </ac:cxnSpMkLst>
        </pc:cxnChg>
      </pc:sldChg>
      <pc:sldChg chg="add del">
        <pc:chgData name="Timo Klimmer" userId="af015218-587a-437d-921a-de4e64daf7ee" providerId="ADAL" clId="{CF80B894-4622-4A86-95DF-4604413CD473}" dt="2023-08-13T22:36:49.995" v="2141" actId="2696"/>
        <pc:sldMkLst>
          <pc:docMk/>
          <pc:sldMk cId="1015163467" sldId="258"/>
        </pc:sldMkLst>
      </pc:sldChg>
    </pc:docChg>
  </pc:docChgLst>
  <pc:docChgLst>
    <pc:chgData name="Timo Klimmer" userId="af015218-587a-437d-921a-de4e64daf7ee" providerId="ADAL" clId="{46BA79B3-6F12-4FD1-BB92-92785C2AAF2E}"/>
    <pc:docChg chg="undo custSel addSld delSld modSld">
      <pc:chgData name="Timo Klimmer" userId="af015218-587a-437d-921a-de4e64daf7ee" providerId="ADAL" clId="{46BA79B3-6F12-4FD1-BB92-92785C2AAF2E}" dt="2023-12-06T16:09:16.860" v="374" actId="164"/>
      <pc:docMkLst>
        <pc:docMk/>
      </pc:docMkLst>
      <pc:sldChg chg="addSp delSp modSp new mod">
        <pc:chgData name="Timo Klimmer" userId="af015218-587a-437d-921a-de4e64daf7ee" providerId="ADAL" clId="{46BA79B3-6F12-4FD1-BB92-92785C2AAF2E}" dt="2023-12-01T13:41:44.461" v="13" actId="164"/>
        <pc:sldMkLst>
          <pc:docMk/>
          <pc:sldMk cId="4206476889" sldId="258"/>
        </pc:sldMkLst>
        <pc:spChg chg="del">
          <ac:chgData name="Timo Klimmer" userId="af015218-587a-437d-921a-de4e64daf7ee" providerId="ADAL" clId="{46BA79B3-6F12-4FD1-BB92-92785C2AAF2E}" dt="2023-12-01T13:39:30.438" v="1" actId="478"/>
          <ac:spMkLst>
            <pc:docMk/>
            <pc:sldMk cId="4206476889" sldId="258"/>
            <ac:spMk id="2" creationId="{64534895-604B-97FC-DB98-66674AAC84A6}"/>
          </ac:spMkLst>
        </pc:spChg>
        <pc:spChg chg="del">
          <ac:chgData name="Timo Klimmer" userId="af015218-587a-437d-921a-de4e64daf7ee" providerId="ADAL" clId="{46BA79B3-6F12-4FD1-BB92-92785C2AAF2E}" dt="2023-12-01T13:39:30.438" v="1" actId="478"/>
          <ac:spMkLst>
            <pc:docMk/>
            <pc:sldMk cId="4206476889" sldId="258"/>
            <ac:spMk id="3" creationId="{EFC52814-764B-528B-C443-ECE7CD877C33}"/>
          </ac:spMkLst>
        </pc:spChg>
        <pc:spChg chg="mod topLvl">
          <ac:chgData name="Timo Klimmer" userId="af015218-587a-437d-921a-de4e64daf7ee" providerId="ADAL" clId="{46BA79B3-6F12-4FD1-BB92-92785C2AAF2E}" dt="2023-12-01T13:41:19.823" v="11" actId="165"/>
          <ac:spMkLst>
            <pc:docMk/>
            <pc:sldMk cId="4206476889" sldId="258"/>
            <ac:spMk id="6" creationId="{4A19859B-4966-DE62-DDCC-5ECF5076EAA0}"/>
          </ac:spMkLst>
        </pc:spChg>
        <pc:spChg chg="mod topLvl">
          <ac:chgData name="Timo Klimmer" userId="af015218-587a-437d-921a-de4e64daf7ee" providerId="ADAL" clId="{46BA79B3-6F12-4FD1-BB92-92785C2AAF2E}" dt="2023-12-01T13:41:19.823" v="11" actId="165"/>
          <ac:spMkLst>
            <pc:docMk/>
            <pc:sldMk cId="4206476889" sldId="258"/>
            <ac:spMk id="7" creationId="{1368A5A4-1373-EF3B-7078-DAAF975BEA5C}"/>
          </ac:spMkLst>
        </pc:spChg>
        <pc:spChg chg="mod topLvl">
          <ac:chgData name="Timo Klimmer" userId="af015218-587a-437d-921a-de4e64daf7ee" providerId="ADAL" clId="{46BA79B3-6F12-4FD1-BB92-92785C2AAF2E}" dt="2023-12-01T13:41:19.823" v="11" actId="165"/>
          <ac:spMkLst>
            <pc:docMk/>
            <pc:sldMk cId="4206476889" sldId="258"/>
            <ac:spMk id="8" creationId="{76938E96-8E3A-D7A3-8D19-290581DA5EDD}"/>
          </ac:spMkLst>
        </pc:spChg>
        <pc:spChg chg="mod topLvl">
          <ac:chgData name="Timo Klimmer" userId="af015218-587a-437d-921a-de4e64daf7ee" providerId="ADAL" clId="{46BA79B3-6F12-4FD1-BB92-92785C2AAF2E}" dt="2023-12-01T13:41:19.823" v="11" actId="165"/>
          <ac:spMkLst>
            <pc:docMk/>
            <pc:sldMk cId="4206476889" sldId="258"/>
            <ac:spMk id="9" creationId="{C850542D-B2FE-0C9B-6102-BA4EC8D19AFD}"/>
          </ac:spMkLst>
        </pc:spChg>
        <pc:spChg chg="mod topLvl">
          <ac:chgData name="Timo Klimmer" userId="af015218-587a-437d-921a-de4e64daf7ee" providerId="ADAL" clId="{46BA79B3-6F12-4FD1-BB92-92785C2AAF2E}" dt="2023-12-01T13:41:19.823" v="11" actId="165"/>
          <ac:spMkLst>
            <pc:docMk/>
            <pc:sldMk cId="4206476889" sldId="258"/>
            <ac:spMk id="15" creationId="{6F9D8B60-EA9D-5174-747A-E08688DC10B2}"/>
          </ac:spMkLst>
        </pc:spChg>
        <pc:grpChg chg="add del mod">
          <ac:chgData name="Timo Klimmer" userId="af015218-587a-437d-921a-de4e64daf7ee" providerId="ADAL" clId="{46BA79B3-6F12-4FD1-BB92-92785C2AAF2E}" dt="2023-12-01T13:41:19.823" v="11" actId="165"/>
          <ac:grpSpMkLst>
            <pc:docMk/>
            <pc:sldMk cId="4206476889" sldId="258"/>
            <ac:grpSpMk id="4" creationId="{1C7F365C-8412-3972-A00C-B7F8564195CB}"/>
          </ac:grpSpMkLst>
        </pc:grpChg>
        <pc:grpChg chg="add">
          <ac:chgData name="Timo Klimmer" userId="af015218-587a-437d-921a-de4e64daf7ee" providerId="ADAL" clId="{46BA79B3-6F12-4FD1-BB92-92785C2AAF2E}" dt="2023-12-01T13:41:44.461" v="13" actId="164"/>
          <ac:grpSpMkLst>
            <pc:docMk/>
            <pc:sldMk cId="4206476889" sldId="258"/>
            <ac:grpSpMk id="16" creationId="{3E8E7164-D911-41EB-4BC3-5E92C3446252}"/>
          </ac:grpSpMkLst>
        </pc:grpChg>
        <pc:picChg chg="mod topLvl">
          <ac:chgData name="Timo Klimmer" userId="af015218-587a-437d-921a-de4e64daf7ee" providerId="ADAL" clId="{46BA79B3-6F12-4FD1-BB92-92785C2AAF2E}" dt="2023-12-01T13:41:19.823" v="11" actId="165"/>
          <ac:picMkLst>
            <pc:docMk/>
            <pc:sldMk cId="4206476889" sldId="258"/>
            <ac:picMk id="5" creationId="{9F359913-1D88-490D-4603-D37B6CD44087}"/>
          </ac:picMkLst>
        </pc:picChg>
        <pc:picChg chg="mod topLvl">
          <ac:chgData name="Timo Klimmer" userId="af015218-587a-437d-921a-de4e64daf7ee" providerId="ADAL" clId="{46BA79B3-6F12-4FD1-BB92-92785C2AAF2E}" dt="2023-12-01T13:41:28.420" v="12"/>
          <ac:picMkLst>
            <pc:docMk/>
            <pc:sldMk cId="4206476889" sldId="258"/>
            <ac:picMk id="14" creationId="{895A89CB-F029-36CD-4C8D-9A98FB22D9D5}"/>
          </ac:picMkLst>
        </pc:picChg>
        <pc:cxnChg chg="mod topLvl">
          <ac:chgData name="Timo Klimmer" userId="af015218-587a-437d-921a-de4e64daf7ee" providerId="ADAL" clId="{46BA79B3-6F12-4FD1-BB92-92785C2AAF2E}" dt="2023-12-01T13:41:19.823" v="11" actId="165"/>
          <ac:cxnSpMkLst>
            <pc:docMk/>
            <pc:sldMk cId="4206476889" sldId="258"/>
            <ac:cxnSpMk id="10" creationId="{E50E7DA0-FFAB-FE0F-2B9E-5BE5B305F0F9}"/>
          </ac:cxnSpMkLst>
        </pc:cxnChg>
        <pc:cxnChg chg="mod topLvl">
          <ac:chgData name="Timo Klimmer" userId="af015218-587a-437d-921a-de4e64daf7ee" providerId="ADAL" clId="{46BA79B3-6F12-4FD1-BB92-92785C2AAF2E}" dt="2023-12-01T13:41:19.823" v="11" actId="165"/>
          <ac:cxnSpMkLst>
            <pc:docMk/>
            <pc:sldMk cId="4206476889" sldId="258"/>
            <ac:cxnSpMk id="11" creationId="{79DF81F0-50D2-A458-961D-8DA869669886}"/>
          </ac:cxnSpMkLst>
        </pc:cxnChg>
        <pc:cxnChg chg="mod topLvl">
          <ac:chgData name="Timo Klimmer" userId="af015218-587a-437d-921a-de4e64daf7ee" providerId="ADAL" clId="{46BA79B3-6F12-4FD1-BB92-92785C2AAF2E}" dt="2023-12-01T13:41:19.823" v="11" actId="165"/>
          <ac:cxnSpMkLst>
            <pc:docMk/>
            <pc:sldMk cId="4206476889" sldId="258"/>
            <ac:cxnSpMk id="12" creationId="{57B7CB97-14D3-6ADB-2243-5E1ED1B9AD15}"/>
          </ac:cxnSpMkLst>
        </pc:cxnChg>
        <pc:cxnChg chg="mod topLvl">
          <ac:chgData name="Timo Klimmer" userId="af015218-587a-437d-921a-de4e64daf7ee" providerId="ADAL" clId="{46BA79B3-6F12-4FD1-BB92-92785C2AAF2E}" dt="2023-12-01T13:41:19.823" v="11" actId="165"/>
          <ac:cxnSpMkLst>
            <pc:docMk/>
            <pc:sldMk cId="4206476889" sldId="258"/>
            <ac:cxnSpMk id="13" creationId="{7D949813-BED2-C7BE-C5D2-2A44D96F381A}"/>
          </ac:cxnSpMkLst>
        </pc:cxnChg>
      </pc:sldChg>
      <pc:sldChg chg="new del">
        <pc:chgData name="Timo Klimmer" userId="af015218-587a-437d-921a-de4e64daf7ee" providerId="ADAL" clId="{46BA79B3-6F12-4FD1-BB92-92785C2AAF2E}" dt="2023-12-06T10:02:49.868" v="15" actId="47"/>
        <pc:sldMkLst>
          <pc:docMk/>
          <pc:sldMk cId="469607050" sldId="259"/>
        </pc:sldMkLst>
      </pc:sldChg>
      <pc:sldChg chg="addSp delSp modSp mod">
        <pc:chgData name="Timo Klimmer" userId="af015218-587a-437d-921a-de4e64daf7ee" providerId="ADAL" clId="{46BA79B3-6F12-4FD1-BB92-92785C2AAF2E}" dt="2023-12-06T16:09:16.860" v="374" actId="164"/>
        <pc:sldMkLst>
          <pc:docMk/>
          <pc:sldMk cId="2493642130" sldId="259"/>
        </pc:sldMkLst>
        <pc:spChg chg="topLvl">
          <ac:chgData name="Timo Klimmer" userId="af015218-587a-437d-921a-de4e64daf7ee" providerId="ADAL" clId="{46BA79B3-6F12-4FD1-BB92-92785C2AAF2E}" dt="2023-12-06T16:09:08.093" v="373" actId="165"/>
          <ac:spMkLst>
            <pc:docMk/>
            <pc:sldMk cId="2493642130" sldId="259"/>
            <ac:spMk id="4" creationId="{F011C583-7906-0211-36F5-79F5CD1A6B74}"/>
          </ac:spMkLst>
        </pc:spChg>
        <pc:spChg chg="add mod">
          <ac:chgData name="Timo Klimmer" userId="af015218-587a-437d-921a-de4e64daf7ee" providerId="ADAL" clId="{46BA79B3-6F12-4FD1-BB92-92785C2AAF2E}" dt="2023-12-06T16:08:25.631" v="372" actId="1036"/>
          <ac:spMkLst>
            <pc:docMk/>
            <pc:sldMk cId="2493642130" sldId="259"/>
            <ac:spMk id="5" creationId="{25815283-1129-3C73-1DCE-D8C332EAB291}"/>
          </ac:spMkLst>
        </pc:spChg>
        <pc:spChg chg="topLvl">
          <ac:chgData name="Timo Klimmer" userId="af015218-587a-437d-921a-de4e64daf7ee" providerId="ADAL" clId="{46BA79B3-6F12-4FD1-BB92-92785C2AAF2E}" dt="2023-12-06T16:09:08.093" v="373" actId="165"/>
          <ac:spMkLst>
            <pc:docMk/>
            <pc:sldMk cId="2493642130" sldId="259"/>
            <ac:spMk id="6" creationId="{9BB61F9D-EF9E-D392-5E60-CD685865E215}"/>
          </ac:spMkLst>
        </pc:spChg>
        <pc:spChg chg="topLvl">
          <ac:chgData name="Timo Klimmer" userId="af015218-587a-437d-921a-de4e64daf7ee" providerId="ADAL" clId="{46BA79B3-6F12-4FD1-BB92-92785C2AAF2E}" dt="2023-12-06T16:09:08.093" v="373" actId="165"/>
          <ac:spMkLst>
            <pc:docMk/>
            <pc:sldMk cId="2493642130" sldId="259"/>
            <ac:spMk id="7" creationId="{B54332B5-B467-29E4-444F-F9536E6AE4FB}"/>
          </ac:spMkLst>
        </pc:spChg>
        <pc:spChg chg="topLvl">
          <ac:chgData name="Timo Klimmer" userId="af015218-587a-437d-921a-de4e64daf7ee" providerId="ADAL" clId="{46BA79B3-6F12-4FD1-BB92-92785C2AAF2E}" dt="2023-12-06T16:09:08.093" v="373" actId="165"/>
          <ac:spMkLst>
            <pc:docMk/>
            <pc:sldMk cId="2493642130" sldId="259"/>
            <ac:spMk id="8" creationId="{B7CAF514-B3BD-D702-3BC9-EA55F6298660}"/>
          </ac:spMkLst>
        </pc:spChg>
        <pc:spChg chg="topLvl">
          <ac:chgData name="Timo Klimmer" userId="af015218-587a-437d-921a-de4e64daf7ee" providerId="ADAL" clId="{46BA79B3-6F12-4FD1-BB92-92785C2AAF2E}" dt="2023-12-06T16:09:08.093" v="373" actId="165"/>
          <ac:spMkLst>
            <pc:docMk/>
            <pc:sldMk cId="2493642130" sldId="259"/>
            <ac:spMk id="10" creationId="{81CF7701-D5D5-FC94-CE00-4DBA30722CC5}"/>
          </ac:spMkLst>
        </pc:spChg>
        <pc:spChg chg="mod topLvl">
          <ac:chgData name="Timo Klimmer" userId="af015218-587a-437d-921a-de4e64daf7ee" providerId="ADAL" clId="{46BA79B3-6F12-4FD1-BB92-92785C2AAF2E}" dt="2023-12-06T16:09:08.093" v="373" actId="165"/>
          <ac:spMkLst>
            <pc:docMk/>
            <pc:sldMk cId="2493642130" sldId="259"/>
            <ac:spMk id="11" creationId="{EFF5FF02-9889-8571-B152-3388F66FD8E4}"/>
          </ac:spMkLst>
        </pc:spChg>
        <pc:spChg chg="mod topLvl">
          <ac:chgData name="Timo Klimmer" userId="af015218-587a-437d-921a-de4e64daf7ee" providerId="ADAL" clId="{46BA79B3-6F12-4FD1-BB92-92785C2AAF2E}" dt="2023-12-06T16:09:08.093" v="373" actId="165"/>
          <ac:spMkLst>
            <pc:docMk/>
            <pc:sldMk cId="2493642130" sldId="259"/>
            <ac:spMk id="13" creationId="{A869474F-3CFE-9B56-AB76-E7B0C03DEDC6}"/>
          </ac:spMkLst>
        </pc:spChg>
        <pc:spChg chg="mod topLvl">
          <ac:chgData name="Timo Klimmer" userId="af015218-587a-437d-921a-de4e64daf7ee" providerId="ADAL" clId="{46BA79B3-6F12-4FD1-BB92-92785C2AAF2E}" dt="2023-12-06T16:09:08.093" v="373" actId="165"/>
          <ac:spMkLst>
            <pc:docMk/>
            <pc:sldMk cId="2493642130" sldId="259"/>
            <ac:spMk id="26" creationId="{A7C4B877-EE89-12C5-86A3-A6D2C6A474C4}"/>
          </ac:spMkLst>
        </pc:spChg>
        <pc:spChg chg="topLvl">
          <ac:chgData name="Timo Klimmer" userId="af015218-587a-437d-921a-de4e64daf7ee" providerId="ADAL" clId="{46BA79B3-6F12-4FD1-BB92-92785C2AAF2E}" dt="2023-12-06T16:09:08.093" v="373" actId="165"/>
          <ac:spMkLst>
            <pc:docMk/>
            <pc:sldMk cId="2493642130" sldId="259"/>
            <ac:spMk id="27" creationId="{5A1ECB63-C7D6-B100-2823-554B0D8BC51D}"/>
          </ac:spMkLst>
        </pc:spChg>
        <pc:spChg chg="del">
          <ac:chgData name="Timo Klimmer" userId="af015218-587a-437d-921a-de4e64daf7ee" providerId="ADAL" clId="{46BA79B3-6F12-4FD1-BB92-92785C2AAF2E}" dt="2023-12-06T16:07:28.024" v="276" actId="478"/>
          <ac:spMkLst>
            <pc:docMk/>
            <pc:sldMk cId="2493642130" sldId="259"/>
            <ac:spMk id="28" creationId="{51435CBF-FE0F-AEEE-5B76-9A15014E6760}"/>
          </ac:spMkLst>
        </pc:spChg>
        <pc:spChg chg="mod topLvl">
          <ac:chgData name="Timo Klimmer" userId="af015218-587a-437d-921a-de4e64daf7ee" providerId="ADAL" clId="{46BA79B3-6F12-4FD1-BB92-92785C2AAF2E}" dt="2023-12-06T16:09:08.093" v="373" actId="165"/>
          <ac:spMkLst>
            <pc:docMk/>
            <pc:sldMk cId="2493642130" sldId="259"/>
            <ac:spMk id="34" creationId="{1B2D1B1B-D72D-9230-2177-51874E726BC3}"/>
          </ac:spMkLst>
        </pc:spChg>
        <pc:spChg chg="mod topLvl">
          <ac:chgData name="Timo Klimmer" userId="af015218-587a-437d-921a-de4e64daf7ee" providerId="ADAL" clId="{46BA79B3-6F12-4FD1-BB92-92785C2AAF2E}" dt="2023-12-06T16:09:08.093" v="373" actId="165"/>
          <ac:spMkLst>
            <pc:docMk/>
            <pc:sldMk cId="2493642130" sldId="259"/>
            <ac:spMk id="36" creationId="{263081FE-6C50-5D82-6CE8-7CCA1519AF54}"/>
          </ac:spMkLst>
        </pc:spChg>
        <pc:spChg chg="topLvl">
          <ac:chgData name="Timo Klimmer" userId="af015218-587a-437d-921a-de4e64daf7ee" providerId="ADAL" clId="{46BA79B3-6F12-4FD1-BB92-92785C2AAF2E}" dt="2023-12-06T16:09:08.093" v="373" actId="165"/>
          <ac:spMkLst>
            <pc:docMk/>
            <pc:sldMk cId="2493642130" sldId="259"/>
            <ac:spMk id="37" creationId="{1CFCC3DE-80AD-F2F4-7821-F2560BA74D59}"/>
          </ac:spMkLst>
        </pc:spChg>
        <pc:spChg chg="mod">
          <ac:chgData name="Timo Klimmer" userId="af015218-587a-437d-921a-de4e64daf7ee" providerId="ADAL" clId="{46BA79B3-6F12-4FD1-BB92-92785C2AAF2E}" dt="2023-12-06T10:13:33.386" v="46" actId="552"/>
          <ac:spMkLst>
            <pc:docMk/>
            <pc:sldMk cId="2493642130" sldId="259"/>
            <ac:spMk id="38" creationId="{547D8DD0-C2BA-7077-ED73-96943D7575F9}"/>
          </ac:spMkLst>
        </pc:spChg>
        <pc:spChg chg="mod">
          <ac:chgData name="Timo Klimmer" userId="af015218-587a-437d-921a-de4e64daf7ee" providerId="ADAL" clId="{46BA79B3-6F12-4FD1-BB92-92785C2AAF2E}" dt="2023-12-06T10:13:33.386" v="46" actId="552"/>
          <ac:spMkLst>
            <pc:docMk/>
            <pc:sldMk cId="2493642130" sldId="259"/>
            <ac:spMk id="39" creationId="{8B9B2A13-3E60-E1E5-FDE2-9F16773950AF}"/>
          </ac:spMkLst>
        </pc:spChg>
        <pc:spChg chg="mod topLvl">
          <ac:chgData name="Timo Klimmer" userId="af015218-587a-437d-921a-de4e64daf7ee" providerId="ADAL" clId="{46BA79B3-6F12-4FD1-BB92-92785C2AAF2E}" dt="2023-12-06T16:09:08.093" v="373" actId="165"/>
          <ac:spMkLst>
            <pc:docMk/>
            <pc:sldMk cId="2493642130" sldId="259"/>
            <ac:spMk id="40" creationId="{9FAEA5C1-4973-1629-BAF2-EB432126BD28}"/>
          </ac:spMkLst>
        </pc:spChg>
        <pc:grpChg chg="add mod topLvl">
          <ac:chgData name="Timo Klimmer" userId="af015218-587a-437d-921a-de4e64daf7ee" providerId="ADAL" clId="{46BA79B3-6F12-4FD1-BB92-92785C2AAF2E}" dt="2023-12-06T16:09:08.093" v="373" actId="165"/>
          <ac:grpSpMkLst>
            <pc:docMk/>
            <pc:sldMk cId="2493642130" sldId="259"/>
            <ac:grpSpMk id="2" creationId="{DC9339BF-5DA8-3E89-5824-D13259BC3C38}"/>
          </ac:grpSpMkLst>
        </pc:grpChg>
        <pc:grpChg chg="add del">
          <ac:chgData name="Timo Klimmer" userId="af015218-587a-437d-921a-de4e64daf7ee" providerId="ADAL" clId="{46BA79B3-6F12-4FD1-BB92-92785C2AAF2E}" dt="2023-12-06T16:09:08.093" v="373" actId="165"/>
          <ac:grpSpMkLst>
            <pc:docMk/>
            <pc:sldMk cId="2493642130" sldId="259"/>
            <ac:grpSpMk id="3" creationId="{7FA560C4-B311-B7CA-4849-D4323A1C23A4}"/>
          </ac:grpSpMkLst>
        </pc:grpChg>
        <pc:grpChg chg="add">
          <ac:chgData name="Timo Klimmer" userId="af015218-587a-437d-921a-de4e64daf7ee" providerId="ADAL" clId="{46BA79B3-6F12-4FD1-BB92-92785C2AAF2E}" dt="2023-12-06T16:09:16.860" v="374" actId="164"/>
          <ac:grpSpMkLst>
            <pc:docMk/>
            <pc:sldMk cId="2493642130" sldId="259"/>
            <ac:grpSpMk id="9" creationId="{D0248F1E-7E3E-3FC6-D94C-67703AE3E4B6}"/>
          </ac:grpSpMkLst>
        </pc:grpChg>
        <pc:cxnChg chg="topLvl">
          <ac:chgData name="Timo Klimmer" userId="af015218-587a-437d-921a-de4e64daf7ee" providerId="ADAL" clId="{46BA79B3-6F12-4FD1-BB92-92785C2AAF2E}" dt="2023-12-06T16:09:08.093" v="373" actId="165"/>
          <ac:cxnSpMkLst>
            <pc:docMk/>
            <pc:sldMk cId="2493642130" sldId="259"/>
            <ac:cxnSpMk id="22" creationId="{6F1A11E0-111C-A3D5-3C9C-48ED927CC725}"/>
          </ac:cxnSpMkLst>
        </pc:cxnChg>
        <pc:cxnChg chg="topLvl">
          <ac:chgData name="Timo Klimmer" userId="af015218-587a-437d-921a-de4e64daf7ee" providerId="ADAL" clId="{46BA79B3-6F12-4FD1-BB92-92785C2AAF2E}" dt="2023-12-06T16:09:08.093" v="373" actId="165"/>
          <ac:cxnSpMkLst>
            <pc:docMk/>
            <pc:sldMk cId="2493642130" sldId="259"/>
            <ac:cxnSpMk id="23" creationId="{846579B5-CC8C-418F-FC08-480DF382B963}"/>
          </ac:cxnSpMkLst>
        </pc:cxnChg>
        <pc:cxnChg chg="topLvl">
          <ac:chgData name="Timo Klimmer" userId="af015218-587a-437d-921a-de4e64daf7ee" providerId="ADAL" clId="{46BA79B3-6F12-4FD1-BB92-92785C2AAF2E}" dt="2023-12-06T16:09:08.093" v="373" actId="165"/>
          <ac:cxnSpMkLst>
            <pc:docMk/>
            <pc:sldMk cId="2493642130" sldId="259"/>
            <ac:cxnSpMk id="29" creationId="{19D86F86-34D0-E16A-E2D1-E63E53D03DDF}"/>
          </ac:cxnSpMkLst>
        </pc:cxnChg>
        <pc:cxnChg chg="topLvl">
          <ac:chgData name="Timo Klimmer" userId="af015218-587a-437d-921a-de4e64daf7ee" providerId="ADAL" clId="{46BA79B3-6F12-4FD1-BB92-92785C2AAF2E}" dt="2023-12-06T16:09:08.093" v="373" actId="165"/>
          <ac:cxnSpMkLst>
            <pc:docMk/>
            <pc:sldMk cId="2493642130" sldId="259"/>
            <ac:cxnSpMk id="31" creationId="{A9ED0779-8C97-8AE8-36C9-1F7370BBC6CB}"/>
          </ac:cxnSpMkLst>
        </pc:cxnChg>
      </pc:sldChg>
      <pc:sldChg chg="addSp delSp modSp new mod">
        <pc:chgData name="Timo Klimmer" userId="af015218-587a-437d-921a-de4e64daf7ee" providerId="ADAL" clId="{46BA79B3-6F12-4FD1-BB92-92785C2AAF2E}" dt="2023-12-06T14:36:43.811" v="274" actId="164"/>
        <pc:sldMkLst>
          <pc:docMk/>
          <pc:sldMk cId="768734441" sldId="260"/>
        </pc:sldMkLst>
        <pc:spChg chg="del">
          <ac:chgData name="Timo Klimmer" userId="af015218-587a-437d-921a-de4e64daf7ee" providerId="ADAL" clId="{46BA79B3-6F12-4FD1-BB92-92785C2AAF2E}" dt="2023-12-06T10:15:07.415" v="59" actId="478"/>
          <ac:spMkLst>
            <pc:docMk/>
            <pc:sldMk cId="768734441" sldId="260"/>
            <ac:spMk id="2" creationId="{66141BF8-DEEE-A393-3E9D-82D729365BE1}"/>
          </ac:spMkLst>
        </pc:spChg>
        <pc:spChg chg="del">
          <ac:chgData name="Timo Klimmer" userId="af015218-587a-437d-921a-de4e64daf7ee" providerId="ADAL" clId="{46BA79B3-6F12-4FD1-BB92-92785C2AAF2E}" dt="2023-12-06T10:15:07.415" v="59" actId="478"/>
          <ac:spMkLst>
            <pc:docMk/>
            <pc:sldMk cId="768734441" sldId="260"/>
            <ac:spMk id="3" creationId="{54CBA8E2-4F69-3401-2987-C9DB5FB7AABA}"/>
          </ac:spMkLst>
        </pc:spChg>
        <pc:spChg chg="add mod">
          <ac:chgData name="Timo Klimmer" userId="af015218-587a-437d-921a-de4e64daf7ee" providerId="ADAL" clId="{46BA79B3-6F12-4FD1-BB92-92785C2AAF2E}" dt="2023-12-06T10:17:04.685" v="79" actId="12788"/>
          <ac:spMkLst>
            <pc:docMk/>
            <pc:sldMk cId="768734441" sldId="260"/>
            <ac:spMk id="9" creationId="{E395CF3A-F7CE-9AEB-A759-7C4340F302FA}"/>
          </ac:spMkLst>
        </pc:spChg>
        <pc:spChg chg="add mod">
          <ac:chgData name="Timo Klimmer" userId="af015218-587a-437d-921a-de4e64daf7ee" providerId="ADAL" clId="{46BA79B3-6F12-4FD1-BB92-92785C2AAF2E}" dt="2023-12-06T10:17:43.413" v="107" actId="12788"/>
          <ac:spMkLst>
            <pc:docMk/>
            <pc:sldMk cId="768734441" sldId="260"/>
            <ac:spMk id="10" creationId="{C2D124EB-64DA-93C7-30AC-4BBBC2280FCF}"/>
          </ac:spMkLst>
        </pc:spChg>
        <pc:spChg chg="add del">
          <ac:chgData name="Timo Klimmer" userId="af015218-587a-437d-921a-de4e64daf7ee" providerId="ADAL" clId="{46BA79B3-6F12-4FD1-BB92-92785C2AAF2E}" dt="2023-12-06T10:26:18.099" v="218" actId="34122"/>
          <ac:spMkLst>
            <pc:docMk/>
            <pc:sldMk cId="768734441" sldId="260"/>
            <ac:spMk id="18" creationId="{964E04B0-0216-4E24-B78B-3614815656CA}"/>
          </ac:spMkLst>
        </pc:spChg>
        <pc:spChg chg="add mod">
          <ac:chgData name="Timo Klimmer" userId="af015218-587a-437d-921a-de4e64daf7ee" providerId="ADAL" clId="{46BA79B3-6F12-4FD1-BB92-92785C2AAF2E}" dt="2023-12-06T10:24:03.569" v="184" actId="20577"/>
          <ac:spMkLst>
            <pc:docMk/>
            <pc:sldMk cId="768734441" sldId="260"/>
            <ac:spMk id="28" creationId="{18FB47FA-450B-5A0D-233F-82C9093187D9}"/>
          </ac:spMkLst>
        </pc:spChg>
        <pc:spChg chg="add mod">
          <ac:chgData name="Timo Klimmer" userId="af015218-587a-437d-921a-de4e64daf7ee" providerId="ADAL" clId="{46BA79B3-6F12-4FD1-BB92-92785C2AAF2E}" dt="2023-12-06T10:24:17.792" v="205" actId="20577"/>
          <ac:spMkLst>
            <pc:docMk/>
            <pc:sldMk cId="768734441" sldId="260"/>
            <ac:spMk id="29" creationId="{1DC13B1F-FC63-6E47-4D9B-7AFBFE91D8A7}"/>
          </ac:spMkLst>
        </pc:spChg>
        <pc:spChg chg="add mod">
          <ac:chgData name="Timo Klimmer" userId="af015218-587a-437d-921a-de4e64daf7ee" providerId="ADAL" clId="{46BA79B3-6F12-4FD1-BB92-92785C2AAF2E}" dt="2023-12-06T10:24:30.474" v="209" actId="20577"/>
          <ac:spMkLst>
            <pc:docMk/>
            <pc:sldMk cId="768734441" sldId="260"/>
            <ac:spMk id="30" creationId="{3FA02A9A-A6F1-8543-10FB-584963A759EE}"/>
          </ac:spMkLst>
        </pc:spChg>
        <pc:spChg chg="add mod">
          <ac:chgData name="Timo Klimmer" userId="af015218-587a-437d-921a-de4e64daf7ee" providerId="ADAL" clId="{46BA79B3-6F12-4FD1-BB92-92785C2AAF2E}" dt="2023-12-06T10:24:40.599" v="213" actId="20577"/>
          <ac:spMkLst>
            <pc:docMk/>
            <pc:sldMk cId="768734441" sldId="260"/>
            <ac:spMk id="31" creationId="{263DCC99-A707-1A7F-AC06-091B08C9CB5F}"/>
          </ac:spMkLst>
        </pc:spChg>
        <pc:spChg chg="add mod">
          <ac:chgData name="Timo Klimmer" userId="af015218-587a-437d-921a-de4e64daf7ee" providerId="ADAL" clId="{46BA79B3-6F12-4FD1-BB92-92785C2AAF2E}" dt="2023-12-06T10:30:42.808" v="273" actId="207"/>
          <ac:spMkLst>
            <pc:docMk/>
            <pc:sldMk cId="768734441" sldId="260"/>
            <ac:spMk id="35" creationId="{0A695D0E-ED57-5431-36F6-A451041D7226}"/>
          </ac:spMkLst>
        </pc:spChg>
        <pc:spChg chg="add mod">
          <ac:chgData name="Timo Klimmer" userId="af015218-587a-437d-921a-de4e64daf7ee" providerId="ADAL" clId="{46BA79B3-6F12-4FD1-BB92-92785C2AAF2E}" dt="2023-12-06T10:30:29.779" v="272" actId="207"/>
          <ac:spMkLst>
            <pc:docMk/>
            <pc:sldMk cId="768734441" sldId="260"/>
            <ac:spMk id="36" creationId="{52F5548B-1CCC-4F00-F4A4-AAB3ED783527}"/>
          </ac:spMkLst>
        </pc:spChg>
        <pc:grpChg chg="add">
          <ac:chgData name="Timo Klimmer" userId="af015218-587a-437d-921a-de4e64daf7ee" providerId="ADAL" clId="{46BA79B3-6F12-4FD1-BB92-92785C2AAF2E}" dt="2023-12-06T14:36:43.811" v="274" actId="164"/>
          <ac:grpSpMkLst>
            <pc:docMk/>
            <pc:sldMk cId="768734441" sldId="260"/>
            <ac:grpSpMk id="2" creationId="{59914135-C61F-B5ED-B77A-19390B863C9F}"/>
          </ac:grpSpMkLst>
        </pc:grpChg>
        <pc:inkChg chg="add del">
          <ac:chgData name="Timo Klimmer" userId="af015218-587a-437d-921a-de4e64daf7ee" providerId="ADAL" clId="{46BA79B3-6F12-4FD1-BB92-92785C2AAF2E}" dt="2023-12-06T10:18:29.622" v="109" actId="9405"/>
          <ac:inkMkLst>
            <pc:docMk/>
            <pc:sldMk cId="768734441" sldId="260"/>
            <ac:inkMk id="11" creationId="{B8409704-50EA-2B6B-0344-60099C4C3668}"/>
          </ac:inkMkLst>
        </pc:inkChg>
        <pc:inkChg chg="add del">
          <ac:chgData name="Timo Klimmer" userId="af015218-587a-437d-921a-de4e64daf7ee" providerId="ADAL" clId="{46BA79B3-6F12-4FD1-BB92-92785C2AAF2E}" dt="2023-12-06T10:18:38.546" v="111" actId="9405"/>
          <ac:inkMkLst>
            <pc:docMk/>
            <pc:sldMk cId="768734441" sldId="260"/>
            <ac:inkMk id="12" creationId="{3D3CF89D-7D29-5124-F654-98D4F0773ECB}"/>
          </ac:inkMkLst>
        </pc:inkChg>
        <pc:inkChg chg="add del">
          <ac:chgData name="Timo Klimmer" userId="af015218-587a-437d-921a-de4e64daf7ee" providerId="ADAL" clId="{46BA79B3-6F12-4FD1-BB92-92785C2AAF2E}" dt="2023-12-06T10:19:06.844" v="113" actId="9405"/>
          <ac:inkMkLst>
            <pc:docMk/>
            <pc:sldMk cId="768734441" sldId="260"/>
            <ac:inkMk id="13" creationId="{4FE0FF55-EF0B-E2A8-F2FC-F43BD2FB4E4D}"/>
          </ac:inkMkLst>
        </pc:inkChg>
        <pc:inkChg chg="add del">
          <ac:chgData name="Timo Klimmer" userId="af015218-587a-437d-921a-de4e64daf7ee" providerId="ADAL" clId="{46BA79B3-6F12-4FD1-BB92-92785C2AAF2E}" dt="2023-12-06T10:19:40.312" v="115"/>
          <ac:inkMkLst>
            <pc:docMk/>
            <pc:sldMk cId="768734441" sldId="260"/>
            <ac:inkMk id="14" creationId="{7DD39EA4-BEED-11F4-8B6F-5C35AA82BDA4}"/>
          </ac:inkMkLst>
        </pc:inkChg>
        <pc:inkChg chg="add del">
          <ac:chgData name="Timo Klimmer" userId="af015218-587a-437d-921a-de4e64daf7ee" providerId="ADAL" clId="{46BA79B3-6F12-4FD1-BB92-92785C2AAF2E}" dt="2023-12-06T10:19:48.892" v="117" actId="9405"/>
          <ac:inkMkLst>
            <pc:docMk/>
            <pc:sldMk cId="768734441" sldId="260"/>
            <ac:inkMk id="15" creationId="{3CD6054D-0E8E-A8C6-EA4E-52DD2A2499E8}"/>
          </ac:inkMkLst>
        </pc:inkChg>
        <pc:inkChg chg="add del">
          <ac:chgData name="Timo Klimmer" userId="af015218-587a-437d-921a-de4e64daf7ee" providerId="ADAL" clId="{46BA79B3-6F12-4FD1-BB92-92785C2AAF2E}" dt="2023-12-06T10:20:00.727" v="119" actId="9405"/>
          <ac:inkMkLst>
            <pc:docMk/>
            <pc:sldMk cId="768734441" sldId="260"/>
            <ac:inkMk id="16" creationId="{0B9753F7-DF1B-B4B8-55DE-0E83EB5215F0}"/>
          </ac:inkMkLst>
        </pc:inkChg>
        <pc:inkChg chg="add del">
          <ac:chgData name="Timo Klimmer" userId="af015218-587a-437d-921a-de4e64daf7ee" providerId="ADAL" clId="{46BA79B3-6F12-4FD1-BB92-92785C2AAF2E}" dt="2023-12-06T10:20:36.243" v="121"/>
          <ac:inkMkLst>
            <pc:docMk/>
            <pc:sldMk cId="768734441" sldId="260"/>
            <ac:inkMk id="17" creationId="{001B911E-D4E4-411E-A2EB-E8AE21C1F0DA}"/>
          </ac:inkMkLst>
        </pc:inkChg>
        <pc:inkChg chg="add del">
          <ac:chgData name="Timo Klimmer" userId="af015218-587a-437d-921a-de4e64daf7ee" providerId="ADAL" clId="{46BA79B3-6F12-4FD1-BB92-92785C2AAF2E}" dt="2023-12-06T10:20:38.099" v="122"/>
          <ac:inkMkLst>
            <pc:docMk/>
            <pc:sldMk cId="768734441" sldId="260"/>
            <ac:inkMk id="18" creationId="{BDA1DCFC-AF13-BCB9-0061-22416B271F45}"/>
          </ac:inkMkLst>
        </pc:inkChg>
        <pc:inkChg chg="add">
          <ac:chgData name="Timo Klimmer" userId="af015218-587a-437d-921a-de4e64daf7ee" providerId="ADAL" clId="{46BA79B3-6F12-4FD1-BB92-92785C2AAF2E}" dt="2023-12-06T10:20:38.099" v="122"/>
          <ac:inkMkLst>
            <pc:docMk/>
            <pc:sldMk cId="768734441" sldId="260"/>
            <ac:inkMk id="19" creationId="{B0370688-4CD2-15B4-7E50-06A77F8CEDDC}"/>
          </ac:inkMkLst>
        </pc:inkChg>
        <pc:inkChg chg="add del mod">
          <ac:chgData name="Timo Klimmer" userId="af015218-587a-437d-921a-de4e64daf7ee" providerId="ADAL" clId="{46BA79B3-6F12-4FD1-BB92-92785C2AAF2E}" dt="2023-12-06T10:26:44.521" v="219" actId="478"/>
          <ac:inkMkLst>
            <pc:docMk/>
            <pc:sldMk cId="768734441" sldId="260"/>
            <ac:inkMk id="32" creationId="{096CA1E5-655B-CF62-BDC4-37A0899D0F60}"/>
          </ac:inkMkLst>
        </pc:inkChg>
        <pc:inkChg chg="add del">
          <ac:chgData name="Timo Klimmer" userId="af015218-587a-437d-921a-de4e64daf7ee" providerId="ADAL" clId="{46BA79B3-6F12-4FD1-BB92-92785C2AAF2E}" dt="2023-12-06T10:27:38.982" v="221"/>
          <ac:inkMkLst>
            <pc:docMk/>
            <pc:sldMk cId="768734441" sldId="260"/>
            <ac:inkMk id="33" creationId="{93E25D3D-F78D-6461-A482-B93D84B34CE4}"/>
          </ac:inkMkLst>
        </pc:inkChg>
        <pc:inkChg chg="add">
          <ac:chgData name="Timo Klimmer" userId="af015218-587a-437d-921a-de4e64daf7ee" providerId="ADAL" clId="{46BA79B3-6F12-4FD1-BB92-92785C2AAF2E}" dt="2023-12-06T10:27:38.982" v="221"/>
          <ac:inkMkLst>
            <pc:docMk/>
            <pc:sldMk cId="768734441" sldId="260"/>
            <ac:inkMk id="34" creationId="{7C9C88A2-E7EE-54A5-3F74-287F25C8A39F}"/>
          </ac:inkMkLst>
        </pc:inkChg>
        <pc:cxnChg chg="add mod">
          <ac:chgData name="Timo Klimmer" userId="af015218-587a-437d-921a-de4e64daf7ee" providerId="ADAL" clId="{46BA79B3-6F12-4FD1-BB92-92785C2AAF2E}" dt="2023-12-06T10:17:43.413" v="107" actId="12788"/>
          <ac:cxnSpMkLst>
            <pc:docMk/>
            <pc:sldMk cId="768734441" sldId="260"/>
            <ac:cxnSpMk id="5" creationId="{90848AC5-9C99-2803-3581-35D41AD8DC72}"/>
          </ac:cxnSpMkLst>
        </pc:cxnChg>
        <pc:cxnChg chg="add mod">
          <ac:chgData name="Timo Klimmer" userId="af015218-587a-437d-921a-de4e64daf7ee" providerId="ADAL" clId="{46BA79B3-6F12-4FD1-BB92-92785C2AAF2E}" dt="2023-12-06T10:17:04.685" v="79" actId="12788"/>
          <ac:cxnSpMkLst>
            <pc:docMk/>
            <pc:sldMk cId="768734441" sldId="260"/>
            <ac:cxnSpMk id="7" creationId="{F17742DE-F5A5-FC9A-AF07-DFAA0311941B}"/>
          </ac:cxnSpMkLst>
        </pc:cxnChg>
        <pc:cxnChg chg="add mod">
          <ac:chgData name="Timo Klimmer" userId="af015218-587a-437d-921a-de4e64daf7ee" providerId="ADAL" clId="{46BA79B3-6F12-4FD1-BB92-92785C2AAF2E}" dt="2023-12-06T10:22:17.712" v="133" actId="692"/>
          <ac:cxnSpMkLst>
            <pc:docMk/>
            <pc:sldMk cId="768734441" sldId="260"/>
            <ac:cxnSpMk id="21" creationId="{F510A4E4-2A3E-D16C-1595-22CE4EECE263}"/>
          </ac:cxnSpMkLst>
        </pc:cxnChg>
        <pc:cxnChg chg="add mod">
          <ac:chgData name="Timo Klimmer" userId="af015218-587a-437d-921a-de4e64daf7ee" providerId="ADAL" clId="{46BA79B3-6F12-4FD1-BB92-92785C2AAF2E}" dt="2023-12-06T10:23:14.880" v="140" actId="465"/>
          <ac:cxnSpMkLst>
            <pc:docMk/>
            <pc:sldMk cId="768734441" sldId="260"/>
            <ac:cxnSpMk id="25" creationId="{8A20E041-6DEF-950F-8A3C-11608D899955}"/>
          </ac:cxnSpMkLst>
        </pc:cxnChg>
        <pc:cxnChg chg="add mod">
          <ac:chgData name="Timo Klimmer" userId="af015218-587a-437d-921a-de4e64daf7ee" providerId="ADAL" clId="{46BA79B3-6F12-4FD1-BB92-92785C2AAF2E}" dt="2023-12-06T10:23:14.880" v="140" actId="465"/>
          <ac:cxnSpMkLst>
            <pc:docMk/>
            <pc:sldMk cId="768734441" sldId="260"/>
            <ac:cxnSpMk id="26" creationId="{6F7F8D3B-7AC3-5927-0137-5414EAB3C9E8}"/>
          </ac:cxnSpMkLst>
        </pc:cxnChg>
        <pc:cxnChg chg="add mod">
          <ac:chgData name="Timo Klimmer" userId="af015218-587a-437d-921a-de4e64daf7ee" providerId="ADAL" clId="{46BA79B3-6F12-4FD1-BB92-92785C2AAF2E}" dt="2023-12-06T10:22:58.525" v="139" actId="1076"/>
          <ac:cxnSpMkLst>
            <pc:docMk/>
            <pc:sldMk cId="768734441" sldId="260"/>
            <ac:cxnSpMk id="27" creationId="{E019AACB-BC9D-AC50-49F1-20C01BD2E321}"/>
          </ac:cxnSpMkLst>
        </pc:cxn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0:20:38.08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4 6078 1032 0 0,'-4'-12'12736'0'0,"23"20"-11782"0"0,15-9 1 0 0,62-11-1 0 0,-88 10-763 0 0,0 0-1 0 0,0-1 1 0 0,0 0-1 0 0,0-1 1 0 0,8-4-1 0 0,2-1 113 0 0,-13 6-248 0 0,0-1 1 0 0,0 1-1 0 0,0-1 1 0 0,-1 0-1 0 0,1 0 1 0 0,-1 0-1 0 0,0-1 1 0 0,3-5 0 0 0,8-7 190 0 0,-7 7-196 0 0,-1 1-1 0 0,0-1 1 0 0,-1-1-1 0 0,9-16 0 0 0,-9 15 72 0 0,0 0-1 0 0,1 0 0 0 0,14-17 0 0 0,54-61 358 0 0,30-12 308 0 0,-88 89-742 0 0,1 0 0 0 0,0 1 0 0 0,1 1 0 0 0,22-9 0 0 0,-15 7 48 0 0,34-22-1 0 0,-41 23-23 0 0,-10 6-19 0 0,0 0-1 0 0,11-9 0 0 0,40-33 260 0 0,-38 31-154 0 0,26-24 0 0 0,-34 27-154 0 0,49-45 0 0 0,-54 52 0 0 0,0 0 0 0 0,0 1 0 0 0,1 0 0 0 0,0 0 0 0 0,16-6 0 0 0,12 0 0 0 0,1 2 0 0 0,54-8 0 0 0,-56 11 0 0 0,-28 5 20 0 0,0 1 0 0 0,1 0 0 0 0,0 0-1 0 0,-1 1 1 0 0,1 0 0 0 0,-1 1-1 0 0,1 0 1 0 0,-1 0 0 0 0,1 1 0 0 0,-1 1-1 0 0,0-1 1 0 0,0 1 0 0 0,0 1 0 0 0,14 7-1 0 0,-17-7-19 0 0,1 0 0 0 0,-1 1 0 0 0,0 0 0 0 0,0 0 0 0 0,-1 0 0 0 0,1 1 0 0 0,-1 0 0 0 0,6 9 0 0 0,-1 2 0 0 0,-1 0 0 0 0,8 20 0 0 0,-14-30 0 0 0,11 23-266 0 0,28 41 0 0 0,-33-56 113 0 0,-3-5 191 0 0,0-1-1 0 0,1 0 1 0 0,-1-1 0 0 0,2 1-1 0 0,-1-1 1 0 0,1-1 0 0 0,0 0 0 0 0,1 0-1 0 0,0 0 1 0 0,14 7 0 0 0,-13-8-89 0 0,-1 0 0 0 0,0 1 0 0 0,0 0 1 0 0,0 1-1 0 0,-1-1 0 0 0,0 2 0 0 0,7 9 1 0 0,9 8 22 0 0,11 20 132 0 0,32 33 443 0 0,-60-70-538 0 0,0 0 0 0 0,-1 0 0 0 0,0 1 0 0 0,0 0 0 0 0,4 11 0 0 0,-6-12 0 0 0,0 1 0 0 0,1-1 1 0 0,0-1-1 0 0,0 1 0 0 0,1-1 0 0 0,1 1 1 0 0,6 6-1 0 0,1-4 6 0 0,0 0 1 0 0,1-1-1 0 0,0-1 1 0 0,0 0-1 0 0,1-1 0 0 0,0-1 1 0 0,0 0-1 0 0,1-1 1 0 0,0-1-1 0 0,19 3 0 0 0,8 0 53 0 0,1-3 0 0 0,81 0 0 0 0,-103-6 21 0 0,0 0 0 0 0,0-2-1 0 0,-1-1 1 0 0,1-1-1 0 0,-1 0 1 0 0,0-2 0 0 0,25-11-1 0 0,-5-2-159 0 0,-1-1 0 0 0,61-43 0 0 0,-33 19-56 0 0,-34 24 241 0 0,-1-2-1 0 0,-1-2 1 0 0,51-48 0 0 0,-64 52 21 0 0,31-36 221 0 0,25-33-335 0 0,-33 43-21 0 0,2 2 0 0 0,3 2 0 0 0,79-56 0 0 0,-40 44-328 0 0,-82 52 310 0 0,1 0-1 0 0,0 0 1 0 0,1 1-1 0 0,-1-1 1 0 0,0 1-1 0 0,1 1 1 0 0,-1-1-1 0 0,1 1 1 0 0,0 0-1 0 0,-1 1 1 0 0,1-1-1 0 0,0 1 0 0 0,0 1 1 0 0,-1-1-1 0 0,1 1 1 0 0,0 0-1 0 0,-1 1 1 0 0,13 4-1 0 0,-8-2-7 0 0,0 0 0 0 0,-1 1 0 0 0,1 1 0 0 0,-1 0-1 0 0,0 0 1 0 0,-1 1 0 0 0,1 0 0 0 0,-1 0 0 0 0,-1 1-1 0 0,9 10 1 0 0,-4-5 25 0 0,1 0-1 0 0,0-1 0 0 0,0 0 0 0 0,19 11 1 0 0,-13-10 23 0 0,34 30 0 0 0,-40-29-15 0 0,0 1 0 0 0,-1 0 0 0 0,0 0 0 0 0,-1 2 1 0 0,-1 0-1 0 0,9 18 0 0 0,-2 1 235 0 0,-9-19-284 0 0,0 0 0 0 0,9 27 0 0 0,2 15-102 0 0,11 38 288 0 0,-28-81-142 0 0,1 0 1 0 0,1 0 0 0 0,0-1-1 0 0,1 0 1 0 0,1 1 0 0 0,0-2-1 0 0,1 1 1 0 0,18 22 0 0 0,-22-31-12 0 0,1-1 0 0 0,0 0 0 0 0,1 0 1 0 0,-1 0-1 0 0,1-1 0 0 0,0 1 0 0 0,0-2 1 0 0,0 1-1 0 0,1-1 0 0 0,7 4 0 0 0,-4-4-13 0 0,1 0 0 0 0,-1-1 0 0 0,1 0-1 0 0,-1 0 1 0 0,1-1 0 0 0,15 0 0 0 0,-21-1 21 0 0,114-3 489 0 0,-92 1-330 0 0,1-1 1 0 0,33-8-1 0 0,2-9-158 0 0,-45 15-35 0 0,0-2-1 0 0,0 0 0 0 0,26-14 0 0 0,48-36-152 0 0,-53 32 183 0 0,225-165 636 0 0,-258 186-630 0 0,114-94-513 0 0,-49 53 850 0 0,-36 24-188 0 0,-4 4-150 0 0,1 2 0 0 0,61-21 0 0 0,-44 18 0 0 0,-29 11-1 0 0,28-13 13 0 0,61-31-249 0 0,-94 43 148 0 0,0 0-1 0 0,-1-1 1 0 0,0 0 0 0 0,21-19 0 0 0,-27 22 145 0 0,-1 0 0 0 0,1 1 1 0 0,0 0-1 0 0,0 1 0 0 0,0 0 0 0 0,1 0 0 0 0,-1 0 0 0 0,17-3 0 0 0,-1 2 39 0 0,-1 1 0 0 0,29-1 0 0 0,-38 5-92 0 0,0 0 1 0 0,19 3 0 0 0,-14-2-5 0 0,-13 0 2 0 0,1 0-1 0 0,0 1 1 0 0,-1 0-1 0 0,1 0 1 0 0,-1 0-1 0 0,0 1 1 0 0,1-1-1 0 0,8 7 1 0 0,2 3-2 0 0,23 19 0 0 0,10 8-26 0 0,-34-29-128 0 0,-2 2 0 0 0,1 0 0 0 0,-2 0-1 0 0,17 20 1 0 0,51 73 155 0 0,-67-86 94 0 0,17 28 0 0 0,-20-29-13 0 0,0-1 1 0 0,23 27-1 0 0,-2-12-81 0 0,-18-18 0 0 0,0 0 0 0 0,-1 1 0 0 0,0 0 0 0 0,14 23 0 0 0,-21-27 0 0 0,6 12 0 0 0,2-1 0 0 0,21 28 0 0 0,-2-8 100 0 0,65 60 0 0 0,-87-94-76 0 0,0-1 0 0 0,0 1 0 0 0,0-2 0 0 0,1 0 0 0 0,0 0 0 0 0,0-1 0 0 0,1 0 0 0 0,-1-1 0 0 0,1-1 0 0 0,0 0 0 0 0,15 1 0 0 0,2-2 69 0 0,1-1 1 0 0,47-7-1 0 0,-34 3-158 0 0,-27 1 86 0 0,-1 0 0 0 0,1-1 0 0 0,-1-1 0 0 0,0-1 0 0 0,0 0 0 0 0,0-1 0 0 0,0 0 0 0 0,26-17 0 0 0,-16 6-2 0 0,0-1 0 0 0,-1-1 0 0 0,39-40 0 0 0,-49 43-44 0 0,26-39 0 0 0,-30 40 0 0 0,0-1-1 0 0,1 2 1 0 0,22-21-1 0 0,42-25 26 0 0,-43 37 0 0 0,60-58 0 0 0,-62 53 0 0 0,43-44 86 0 0,24-21 44 0 0,-88 86-156 0 0,0 0 0 0 0,0 1 0 0 0,1 1 0 0 0,0 0 0 0 0,0 0 1 0 0,0 1-1 0 0,14-3 0 0 0,-10 3 17 0 0,-6 2 9 0 0,-1 0 0 0 0,1 1 0 0 0,0 0 0 0 0,1 1 0 0 0,-1 0 0 0 0,0 0 0 0 0,11 3 0 0 0,18 0 0 0 0,-26-3 0 0 0,0 1 0 0 0,0 0 0 0 0,0 1 0 0 0,0 1 0 0 0,-1 0 0 0 0,13 5 0 0 0,64 32 0 0 0,-37-15 0 0 0,-36-17 0 0 0,0 1 0 0 0,0 0 0 0 0,-1 2 0 0 0,24 23 0 0 0,-13-13 0 0 0,-21-17 0 0 0,-1-1 0 0 0,1 1 0 0 0,-1 0 0 0 0,3 6 0 0 0,6 5 0 0 0,-2-2-27 0 0,15 23-1 0 0,6 8-34 0 0,-2-11 127 0 0,-18-22-41 0 0,-1 1-1 0 0,0 0 0 0 0,0 1 1 0 0,-1 0-1 0 0,9 19 0 0 0,-12-18-29 0 0,10 20-27 0 0,32 54-1 0 0,-28-61 30 0 0,1-1 1 0 0,1-1-1 0 0,30 27 0 0 0,-47-48 11 0 0,1 1-1 0 0,0-1 1 0 0,1 0-1 0 0,-1 0 1 0 0,8 2-1 0 0,0 1 23 0 0,-4-2-17 0 0,1-1 1 0 0,0 0-1 0 0,-1-1 0 0 0,2 0 0 0 0,-1-1 0 0 0,0 0 0 0 0,0 0 1 0 0,1-2-1 0 0,11 1 0 0 0,18-3 48 0 0,47-9 0 0 0,-50 6-50 0 0,-7 2-26 0 0,0-2 0 0 0,0-1 0 0 0,-1-2 0 0 0,53-20 0 0 0,31-30 176 0 0,0-2 130 0 0,-88 48-227 0 0,-1-2 1 0 0,-1-1 0 0 0,0-1 0 0 0,-1-1 0 0 0,0-1 0 0 0,-2-1-1 0 0,21-22 1 0 0,-1-2-64 0 0,68-78 0 0 0,-94 101 0 0 0,17-22 0 0 0,-20 22 5 0 0,51-90-16 0 0,-53 90 28 0 0,-1-1-1 0 0,-1 0 1 0 0,9-34-1 0 0,45-218 303 0 0,-55 247-262 0 0,20-44 1 0 0,-16 45 16 0 0,13-46 1 0 0,6-100 152 0 0,-12 53-225 0 0,40-277 62 0 0,-40 243-226 0 0,1-42 366 0 0,-17 153-139 0 0,3-103-157 0 0,8-87 203 0 0,-12 204-162 0 0,-3-27 0 0 0,0-2 23 0 0,-4-41-32 0 0,2-130 60 0 0,4 190 0 0 0,0-32-10 0 0,5-67 133 0 0,4-55-36 0 0,12 3-151 0 0,32-265 356 0 0,-44 358-593 0 0,4-30 967 0 0,2-81-325 0 0,-11 133-307 0 0,3-144-34 0 0,-2 85-157 0 0,3-99 298 0 0,2 71-141 0 0,-6 105 0 0 0,27-271 239 0 0,-18 235-494 0 0,-9 68 267 0 0,1 1 0 0 0,1 1 1 0 0,1-1-1 0 0,11-23 0 0 0,-10 25-9 0 0,4-2-3 0 0,2-3 0 0 0,-15 23 4 0 0,2-1-1 0 0,8-4-43 0 0,-6 5-63 0 0,1 0 1 0 0,0 1-1 0 0,0-1 1 0 0,1 1-1 0 0,-1 0 0 0 0,0 0 1 0 0,0 0-1 0 0,1 0 1 0 0,7 0-1 0 0,3 2 223 0 0,22 2-1 0 0,-23-1-248 0 0,-9-1 77 0 0,1 0 1 0 0,-1 1-1 0 0,0-1 0 0 0,1 1 1 0 0,-1 0-1 0 0,0 1 1 0 0,0-1-1 0 0,6 5 0 0 0,36 29 153 0 0,-42-31-57 0 0,4 4-59 0 0,-1 0-1 0 0,0 0 1 0 0,-1 1 0 0 0,0 0 0 0 0,0 1 0 0 0,-1-1-1 0 0,0 1 1 0 0,-1 0 0 0 0,7 22 0 0 0,22 90-8 0 0,1 6 27 0 0,23 83-528 0 0,-22-60 705 0 0,-24-93-258 0 0,19 128-57 0 0,-13-69 136 0 0,29 308 82 0 0,-36-307 10 0 0,1 109 234 0 0,-5-60-235 0 0,-4-63-106 0 0,0-78 28 0 0,1 0 1 0 0,1 0 0 0 0,1-1-1 0 0,18 47 1 0 0,-24-72-16 0 0,15 52-48 0 0,-3 0-1 0 0,10 92 1 0 0,-16-100 53 0 0,20 169 125 0 0,12 84 104 0 0,-1 73-163 0 0,-16-136-948 0 0,23 320 835 0 0,-29-360 632 0 0,1 27-660 0 0,-9-93-222 0 0,4 126 110 0 0,-3 68 107 0 0,-1-180 112 0 0,0-44-5 0 0,23 242-165 0 0,-18-267 127 0 0,28 93 0 0 0,-13-61 67 0 0,-20-79-56 0 0,0 0 0 0 0,15 34 0 0 0,-18-53-5 0 0,0 1 0 0 0,0-2-1 0 0,1 1 1 0 0,0 0 0 0 0,0-1 0 0 0,1 0-1 0 0,-1 0 1 0 0,2 0 0 0 0,-1-1 0 0 0,1 0-1 0 0,10 7 1 0 0,4 0 0 0 0,2 0 0 0 0,-1-2 0 0 0,2 0 0 0 0,37 11 0 0 0,-44-17 0 0 0,2-1 0 0 0,-1-1 0 0 0,0 0 0 0 0,1-1 0 0 0,-1-1 0 0 0,37-3 0 0 0,14-9 58 0 0,109-31-1 0 0,-170 40-54 0 0,20-5-15 0 0,-1-2 1 0 0,0-1-1 0 0,-1-1 1 0 0,32-19 0 0 0,-44 21 21 0 0,0 0 0 0 0,0-1 0 0 0,-2 0 0 0 0,1-1 1 0 0,-1 0-1 0 0,-1-1 0 0 0,0 0 0 0 0,16-25 0 0 0,-4 1 110 0 0,49-72 120 0 0,-59 90-209 0 0,2 0 1 0 0,0 1-1 0 0,29-24 1 0 0,-27 27-33 0 0,5-3 54 0 0,-1-2 1 0 0,37-41 0 0 0,-33 26-28 0 0,-2-2 0 0 0,-1-1 0 0 0,24-59 0 0 0,22-38 36 0 0,-26 59-49 0 0,27-43-14 0 0,35-40-255 0 0,-40 69 380 0 0,-53 76-104 0 0,0 2 0 0 0,0 0 0 0 0,1 0 0 0 0,25-17 0 0 0,144-101 388 0 0,-155 111-408 0 0,-17 10 0 0 0,0 2 0 0 0,1-1 0 0 0,0 1 0 0 0,0 1 0 0 0,0-1 0 0 0,1 2 0 0 0,0 0 0 0 0,0 0 0 0 0,12-2 0 0 0,-17 6-29 0 0,0-1-1 0 0,0 2 1 0 0,1-1 0 0 0,-1 1-1 0 0,0 0 1 0 0,0 0 0 0 0,0 1-1 0 0,0-1 1 0 0,0 1 0 0 0,0 1-1 0 0,10 5 1 0 0,29 17-63 0 0,-22-12 62 0 0,24 16-1 0 0,-39-24 29 0 0,-1 1-1 0 0,0 0 0 0 0,-1 0 0 0 0,1 1 0 0 0,-1 0 0 0 0,-1 0 0 0 0,6 8 0 0 0,5 13 5 0 0,-2 2-1 0 0,-1 0 1 0 0,10 37-1 0 0,-6-19 53 0 0,-6-16-41 0 0,17 41-14 0 0,6 20 25 0 0,-10-23 5 0 0,-11-32-24 0 0,-2 1-1 0 0,7 45 1 0 0,11 40-8 0 0,-27-117 3 0 0,6 19 0 0 0,0-1 0 0 0,2 0 0 0 0,23 42 0 0 0,-23-49 0 0 0,5 9 0 0 0,25 25 0 0 0,-27-40 39 0 0,1 0 0 0 0,0-1-1 0 0,1-1 1 0 0,0 0-1 0 0,0-1 1 0 0,1-1 0 0 0,0 0-1 0 0,1-1 1 0 0,0-1 0 0 0,25 7-1 0 0,-3-7 391 0 0,-30-5-402 0 0,-1 0-1 0 0,1 0 1 0 0,10 4-1 0 0,-4-1-26 0 0,0 0 0 0 0,28 2 0 0 0,-28-4 0 0 0,-5-1 4 0 0,0-1-1 0 0,0 0 1 0 0,0 0-1 0 0,-1-1 1 0 0,1-1 0 0 0,0 0-1 0 0,16-5 1 0 0,65-30 30 0 0,-78 31-33 0 0,105-52-116 0 0,-97 46 101 0 0,-2 0-1 0 0,0-2 0 0 0,30-27 1 0 0,-30 23 50 0 0,-2-1 0 0 0,0-1 0 0 0,16-24 0 0 0,-20 22-13 0 0,17-35-1 0 0,-2-3-62 0 0,54-86 0 0 0,-64 117 40 0 0,-10 15 0 0 0,0 1 0 0 0,1 0 0 0 0,19-20 0 0 0,36-25 25 0 0,20-20 14 0 0,-61 52-53 0 0,-1-2 0 0 0,31-50 1 0 0,2-17-10 0 0,-45 78 23 0 0,1 0 0 0 0,1 1 0 0 0,0 1 0 0 0,1 0 0 0 0,17-14 0 0 0,-25 25 14 0 0,-1 1 0 0 0,1-1-1 0 0,9-4 1 0 0,3-1 11 0 0,-11 5-31 0 0,0 0-1 0 0,0 1 1 0 0,0 0-1 0 0,1 1 1 0 0,-1-1-1 0 0,1 1 1 0 0,0 1-1 0 0,0-1 1 0 0,0 1-1 0 0,10-1 1 0 0,6 2-42 0 0,43 5 1 0 0,-30-2 44 0 0,-18 0 17 0 0,-1 0 1 0 0,1 1 0 0 0,-1 1-1 0 0,26 11 1 0 0,-43-16-15 0 0,10 5 6 0 0,0 0 0 0 0,-1 0 1 0 0,0 1-1 0 0,0 0 0 0 0,-1 1 0 0 0,0 0 0 0 0,0 0 0 0 0,-1 1 0 0 0,12 14 0 0 0,-9-6-83 0 0,0 0 0 0 0,-2 1-1 0 0,0-1 1 0 0,7 23 0 0 0,-8-23 113 0 0,20 39 188 0 0,-6-12-103 0 0,62 122-121 0 0,-63-126 0 0 0,5 11 0 0 0,5 5 0 0 0,-20-37-58 0 0,0 0-1 0 0,1-1 0 0 0,1-1 1 0 0,25 27-1 0 0,10 14-88 0 0,6 6 379 0 0,36 21-88 0 0,-85-81-143 0 0,-1-1-1 0 0,1 1 0 0 0,0-1 1 0 0,0 0-1 0 0,6 2 1 0 0,9 5-64 0 0,-12-6 75 0 0,0 0 0 0 0,1 0 0 0 0,-1-1 0 0 0,0 0 0 0 0,1-1 0 0 0,-1 0 0 0 0,10 1 0 0 0,21 3 32 0 0,-21-2-44 0 0,1-1 0 0 0,0-1 0 0 0,0-1 0 0 0,28-3 0 0 0,13 0 0 0 0,37-2-39 0 0,-70 3 14 0 0,0-2 0 0 0,0 0-1 0 0,-1-2 0 0 0,1-1 1 0 0,38-15-1 0 0,30-22 147 0 0,-55 25-66 0 0,43-16 0 0 0,-66 30-83 0 0,0-1-1 0 0,0-1 1 0 0,-1-1 0 0 0,0 0-1 0 0,-1-1 1 0 0,0-1 0 0 0,0 0-1 0 0,17-17 1 0 0,40-33 95 0 0,-46 40-43 0 0,0-1-1 0 0,33-38 0 0 0,-16 14-45 0 0,-27 31 40 0 0,-2 0-1 0 0,19-26 1 0 0,2-2 29 0 0,-16 22-30 0 0,-6 5-17 0 0,1 1 0 0 0,0 1 0 0 0,1 0 0 0 0,0 1 0 0 0,25-16 0 0 0,-26 20 0 0 0,0-2 0 0 0,-1 1 0 0 0,0-2 0 0 0,0 0 0 0 0,-1 0 0 0 0,-1-1 0 0 0,0 0 0 0 0,-1-1 0 0 0,0 0 0 0 0,12-24 0 0 0,-10 18 0 0 0,0 1 0 0 0,1 0 0 0 0,21-22 0 0 0,-3-1 0 0 0,-8 8 0 0 0,-12 21 0 0 0,0-1 0 0 0,1 1 0 0 0,15-13 0 0 0,-12 12-68 0 0,-6 6-80 0 0,0 0 1 0 0,1 0-1 0 0,10-5 1 0 0,-16 10 121 0 0,-1 1 0 0 0,1-1 0 0 0,0 1 0 0 0,0 0 0 0 0,0 0 1 0 0,0 0-1 0 0,0 1 0 0 0,0-1 0 0 0,0 1 0 0 0,0-1 0 0 0,0 1 1 0 0,1 0-1 0 0,-1 0 0 0 0,0 1 0 0 0,4 0 0 0 0,0 0 26 0 0,-1 1 0 0 0,1 1 0 0 0,-1-1 0 0 0,1 1 0 0 0,-1 0 0 0 0,0 0 0 0 0,0 1 0 0 0,0-1 0 0 0,-1 1 0 0 0,8 7 0 0 0,-4-4 0 0 0,1 0 0 0 0,11 5 0 0 0,5 4 0 0 0,-17-10 0 0 0,0 0 0 0 0,-1 1 0 0 0,1 0 0 0 0,-1 0 0 0 0,-1 1 0 0 0,1 0 0 0 0,-1 0 0 0 0,11 18 0 0 0,-8-9 0 0 0,-6-11 0 0 0,-1-1 0 0 0,0 1 0 0 0,4 11 0 0 0,-3-7 0 0 0,41 116 34 0 0,-34-100-24 0 0,1 0 0 0 0,25 40 0 0 0,38 64-74 0 0,-56-99 139 0 0,-12-18 20 0 0,16 23-1 0 0,-1-6-111 0 0,24 44-1 0 0,-9-14-124 0 0,-35-56 178 0 0,1-1 0 0 0,0 1 1 0 0,0-1-1 0 0,0 0 0 0 0,0 0 1 0 0,1 0-1 0 0,-1-1 0 0 0,1 1 0 0 0,-1-1 1 0 0,1 0-1 0 0,8 4 0 0 0,2-1 86 0 0,0-1 0 0 0,17 3 0 0 0,5 2-98 0 0,-21-4-11 0 0,0-2 0 0 0,1 0 0 0 0,-1-1-1 0 0,1 0 1 0 0,-1-1 0 0 0,1-1 0 0 0,0 0 0 0 0,0-1-1 0 0,28-6 1 0 0,-39 6-14 0 0,0-1 0 0 0,0 0 0 0 0,1 0 0 0 0,-1 0 0 0 0,0 0 0 0 0,-1-1 0 0 0,1 1 0 0 0,0-1 0 0 0,-1 0-1 0 0,0-1 1 0 0,1 1 0 0 0,-1-1 0 0 0,-1 0 0 0 0,7-7 0 0 0,2-4-49 0 0,-6 5 45 0 0,1 2 0 0 0,0-1 0 0 0,1 1 0 0 0,0 0 0 0 0,13-10 0 0 0,63-48 64 0 0,-57 43-97 0 0,38-26 1 0 0,-42 35 41 0 0,-1-2 1 0 0,-1 0-1 0 0,0-2 0 0 0,-1 0 0 0 0,-1-1 1 0 0,-1-1-1 0 0,-1-1 0 0 0,-1 0 1 0 0,0-2-1 0 0,-2 1 0 0 0,-1-2 0 0 0,0 0 1 0 0,-2 0-1 0 0,9-28 0 0 0,85-249 60 0 0,-88 260-64 0 0,-9 24 0 0 0,11-35 0 0 0,-7 3-7 0 0,60-197-103 0 0,-61 219 104 0 0,27-47-1 0 0,-26 53 10 0 0,0 0 1 0 0,-2-2-1 0 0,12-32 0 0 0,40-237 50 0 0,-46 194-46 0 0,26-143 39 0 0,-20 110-32 0 0,12-51-17 0 0,-14 89 3 0 0,5-21 0 0 0,2-7 0 0 0,-6 24 0 0 0,-16 81 0 0 0,0-1 0 0 0,15-30 0 0 0,-19 46-41 0 0,1 0 0 0 0,-1 0 0 0 0,0-1 0 0 0,0 1-1 0 0,1 0 1 0 0,-1 0 0 0 0,0 0 0 0 0,1 0 0 0 0,-1 1 0 0 0,1-1 0 0 0,-1 0-1 0 0,1 1 1 0 0,0-1 0 0 0,-1 1 0 0 0,1-1 0 0 0,-1 1 0 0 0,1 0-1 0 0,0-1 1 0 0,-1 1 0 0 0,1 0 0 0 0,0 0 0 0 0,2 1 0 0 0,12-3-173 0 0,-9 1 215 0 0,0 0 1 0 0,0 1-1 0 0,0 0 0 0 0,0 0 0 0 0,0 0 0 0 0,14 4 0 0 0,40 13 22 0 0,-40-11-11 0 0,-15-4-10 0 0,0 0 0 0 0,0 1 1 0 0,0 0-1 0 0,-1 0 0 0 0,1 0 0 0 0,-1 1 1 0 0,0-1-1 0 0,0 1 0 0 0,0 0 0 0 0,0 1 1 0 0,-1-1-1 0 0,0 1 0 0 0,0 0 0 0 0,0 0 1 0 0,0 1-1 0 0,2 5 0 0 0,4 9 7 0 0,-1 0-1 0 0,-1 1 0 0 0,7 28 0 0 0,3 7-2 0 0,-9-26-6 0 0,9 44 0 0 0,-7-22 0 0 0,-7-31 0 0 0,2 37 0 0 0,-2-15 0 0 0,3 49 0 0 0,-5 96 0 0 0,-2-113 0 0 0,-7 95 0 0 0,1-1 0 0 0,5-100-2 0 0,5 175-12 0 0,-1-177-42 0 0,13 167-372 0 0,-14-214 421 0 0,21 145 122 0 0,13 30 143 0 0,-22-92-249 0 0,-2-16-205 0 0,-1-15 296 0 0,9 40 65 0 0,-7-43-166 0 0,4 15 18 0 0,20 48 274 0 0,-34-120-296 0 0,0 1 1 0 0,1-1-1 0 0,1 0 1 0 0,0-1-1 0 0,9 16 1 0 0,-11-23 6 0 0,0 0 0 0 0,0 0 0 0 0,0 0 0 0 0,0-1 0 0 0,1 1 0 0 0,-1-1 0 0 0,1 0-1 0 0,0 0 1 0 0,0-1 0 0 0,0 1 0 0 0,1-1 0 0 0,-1 0 0 0 0,1 0 0 0 0,-1 0 0 0 0,1 0 0 0 0,-1-1 0 0 0,8 1 0 0 0,27 3 127 0 0,1-1 0 0 0,0-3 1 0 0,-1-1-1 0 0,42-6 0 0 0,-44 1-531 0 0,36-11 0 0 0,-47 11 466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0:27:38.98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92 735 2936 0 0,'0'0'117'0'0,"-1"1"1"0"0,0 0 0 0 0,0-1-1 0 0,0 1 1 0 0,0-1-1 0 0,0 1 1 0 0,1-1-1 0 0,-1 1 1 0 0,0-1-1 0 0,0 0 1 0 0,0 0 0 0 0,0 1-1 0 0,0-1 1 0 0,0 0-1 0 0,0 0 1 0 0,0 0-1 0 0,-2 0 1 0 0,-4 1 950 0 0,-3 3 87 0 0,1-1-696 0 0,-6 7 1677 0 0,5-4-1209 0 0,9-6-699 0 0,-1 3 304 0 0,1 0 0 0 0,-1 0 0 0 0,0 0 0 0 0,0 0-1 0 0,0-1 1 0 0,0 1 0 0 0,0-1 0 0 0,-4 4 2241 0 0,24-2-2171 0 0,-14-4-533 0 0,-1-1 0 0 0,1 1 0 0 0,0-1 0 0 0,-1 0 0 0 0,1 0 0 0 0,0-1 0 0 0,5-2 0 0 0,17-6 181 0 0,-9 6-120 0 0,-10 3-62 0 0,1-1 0 0 0,0 0 0 0 0,8-5 0 0 0,4 0 58 0 0,-16 6-88 0 0,0-1 0 0 0,1 0 1 0 0,-1 1-1 0 0,0-1 0 0 0,0-1 1 0 0,0 1-1 0 0,5-5 0 0 0,4-5 182 0 0,18-25 0 0 0,-22 27-108 0 0,-1-1 0 0 0,2 1 0 0 0,-1 1 0 0 0,16-12 0 0 0,-18 15 98 0 0,-1 0 0 0 0,12-12 0 0 0,-12 12-178 0 0,0 0-1 0 0,0 0 1 0 0,12-8-1 0 0,-5 4-41 0 0,19-18 0 0 0,11-7-338 0 0,-42 34 364 0 0,8-6 100 0 0,1 0 0 0 0,0 0 0 0 0,1 1 0 0 0,-1 0-1 0 0,1 1 1 0 0,23-7 0 0 0,-5 1-60 0 0,-22 8-40 0 0,0 0 0 0 0,0 1 0 0 0,10-3 0 0 0,-3 2 0 0 0,84-17 155 0 0,16-4 143 0 0,-87 17-144 0 0,-21 5-106 0 0,-1 0-1 0 0,1 1 1 0 0,0-1 0 0 0,10 0-1 0 0,16 0-75 0 0,-26 1-32 0 0,1 0 1 0 0,-1 1 0 0 0,1-1 0 0 0,-1 1 0 0 0,1 1 0 0 0,-1-1-1 0 0,1 1 1 0 0,7 2 0 0 0,75 38 284 0 0,-6-3 159 0 0,-36-17-329 0 0,-1 1 0 0 0,77 51 1 0 0,-73-45-381 0 0,-26-16 228 0 0,37 15 128 0 0,-37-18 18 0 0,31 19 1 0 0,-48-24-39 0 0,1 1 8 0 0,0 0 1 0 0,0-1-1 0 0,0 0 0 0 0,0-1 0 0 0,16 5 0 0 0,17 1-55 0 0,0-1 0 0 0,1-3 0 0 0,76 1 0 0 0,-111-7 5 0 0,0 1-1 0 0,0-1 0 0 0,0 0 0 0 0,-1-1 1 0 0,1 1-1 0 0,0-1 0 0 0,11-6 0 0 0,2-2 108 0 0,20-14 0 0 0,-24 15-71 0 0,-1 0 0 0 0,33-14-1 0 0,242-90 359 0 0,-273 104-307 0 0,-1-1 1 0 0,30-23-1 0 0,-11 7 170 0 0,-23 17-94 0 0,0-2 1 0 0,13-12-1 0 0,11-11 73 0 0,-24 23-126 0 0,-1 0 0 0 0,19-24 0 0 0,-19 21 26 0 0,25-24 1 0 0,-21 24-91 0 0,-1-1-1 0 0,-1 0 0 0 0,0-1 1 0 0,11-19-1 0 0,-19 28-18 0 0,0 1 0 0 0,1 0 1 0 0,0 0-1 0 0,0 0 0 0 0,0 0 0 0 0,13-8 0 0 0,0 2-15 0 0,25-10-1 0 0,16-10-170 0 0,-49 26 174 0 0,-1 2 0 0 0,1-1 0 0 0,1 2 0 0 0,-1-1 0 0 0,0 1 0 0 0,1 1 0 0 0,-1 0 0 0 0,1 1 0 0 0,0 0 0 0 0,12 1 0 0 0,-6 2 42 0 0,-1 0-1 0 0,0 1 0 0 0,1 1 1 0 0,-1 1-1 0 0,18 7 1 0 0,-4-1-11 0 0,-5-3-48 0 0,1 1-59 0 0,31 6 1 0 0,-42-11 41 0 0,-1 1-1 0 0,0 0 0 0 0,0 1 1 0 0,0 0-1 0 0,-1 1 0 0 0,0 1 1 0 0,0 0-1 0 0,23 20 0 0 0,-15-13 75 0 0,2-1-1 0 0,0-1 1 0 0,28 11-1 0 0,-43-20-37 0 0,0 0-2 0 0,6 3 0 0 0,25 14 0 0 0,-27-14 0 0 0,0 0 0 0 0,20 6 0 0 0,-3 0 0 0 0,-21-9 0 0 0,0-1 0 0 0,0 1 0 0 0,0-1 0 0 0,17 3 0 0 0,83 4 0 0 0,-80-6 0 0 0,39 11 0 0 0,73 24 0 0 0,-85-19 0 0 0,-23-11 0 0 0,-11-2 0 0 0,43 6 0 0 0,-31-9 0 0 0,-12-1 0 0 0,28 1 0 0 0,35-1 0 0 0,-48 0 0 0 0,0-2 0 0 0,46-5 0 0 0,-43 1 3 0 0,-22 2-12 0 0,29-6 1 0 0,57-9-4 0 0,-71 12 14 0 0,35-5-2 0 0,0-3 0 0 0,129-42 0 0 0,-171 45 0 0 0,-4 0 0 0 0,0 1 0 0 0,45-8 0 0 0,187-15 216 0 0,-125 29-38 0 0,-68 3-164 0 0,-12 1-139 0 0,54 10 1 0 0,-27-2 37 0 0,-49-7 109 0 0,0 2 1 0 0,-1 1-1 0 0,0 1 0 0 0,0 1 0 0 0,0 1 1 0 0,-1 2-1 0 0,-1 0 0 0 0,0 2 0 0 0,-1 0 0 0 0,0 2 1 0 0,21 17-1 0 0,-43-31-28 0 0,115 83-273 0 0,-87-66 337 0 0,-19-11-24 0 0,1 0 0 0 0,0 0 0 0 0,18 7 0 0 0,128 47-34 0 0,-137-54-1 0 0,-14-5 2 0 0,0 0 1 0 0,0 1 0 0 0,0-1 0 0 0,0 1-1 0 0,0 0 1 0 0,9 7 0 0 0,0 3 32 0 0,-2-3-24 0 0,25 17 1 0 0,-32-24-10 0 0,0 0 0 0 0,0 0 0 0 0,0 0 1 0 0,1-1-1 0 0,-1 0 0 0 0,1-1 0 0 0,11 2 0 0 0,-5-1 26 0 0,62 4-110 0 0,55-3-112 0 0,-102-3 195 0 0,-1-1 0 0 0,39-6 0 0 0,-5 0 0 0 0,-45 5 0 0 0,0-2 0 0 0,0 0 0 0 0,-1 0 0 0 0,1-2 0 0 0,25-12 0 0 0,-22 9 0 0 0,1 1 0 0 0,0 1 0 0 0,26-6 0 0 0,65-6 25 0 0,-42 8-5 0 0,74-21-1 0 0,4-2-100 0 0,-65 18 82 0 0,50-7 154 0 0,-57 11-86 0 0,28-13-109 0 0,13-2-136 0 0,-10 4 170 0 0,-17 2 83 0 0,11 4 29 0 0,77-16-283 0 0,-20 6 177 0 0,-120 20 1 0 0,67-10 10 0 0,45 11 41 0 0,-122 8-71 0 0,-1 0-1 0 0,33 8 0 0 0,-31-4 15 0 0,-14-3 5 0 0,0 1 0 0 0,0 1 0 0 0,0 1 0 0 0,0 0 0 0 0,13 9 0 0 0,27 11 0 0 0,0-2 188 0 0,-37-15-177 0 0,1-1-1 0 0,0-1 1 0 0,29 8 0 0 0,-9-4-15 0 0,70 29-1 0 0,-74-26-254 0 0,55 14 240 0 0,-78-25 19 0 0,1 0 0 0 0,22 2 0 0 0,-21-3 0 0 0,25 5 0 0 0,-24-3 0 0 0,1-1-1 0 0,0-1 0 0 0,24 1 1 0 0,47-3 11 0 0,-36-1 83 0 0,54-3 179 0 0,-87 2-350 0 0,0 0-1 0 0,-1-2 1 0 0,34-10 0 0 0,-42 11 70 0 0,8-3-21 0 0,25-13-1 0 0,7-6 16 0 0,14-9 15 0 0,-46 25 20 0 0,0 2-1 0 0,0-1 0 0 0,1 2 1 0 0,32-8-1 0 0,-28 9 1 0 0,-1-1-1 0 0,36-17 0 0 0,98-54-88 0 0,-13 2 67 0 0,-44 37-40 0 0,-26 11 16 0 0,-35 12 24 0 0,-9 2 0 0 0,1 2 0 0 0,1 1 0 0 0,56-13 0 0 0,-9 15 0 0 0,-65 7 14 0 0,1 0 0 0 0,0 1 0 0 0,0 1-1 0 0,0 0 1 0 0,15 3 0 0 0,-20-2 3 0 0,-1 0 0 0 0,1 1 0 0 0,-1 0 1 0 0,1 0-1 0 0,-1 1 0 0 0,0 0 0 0 0,0 0 0 0 0,7 6 1 0 0,-2-2-19 0 0,0 0 0 0 0,1-1 0 0 0,0-1 0 0 0,0 0 0 0 0,1 0 0 0 0,-1-2 0 0 0,22 6 0 0 0,-19-6 2 0 0,-1 0 1 0 0,0 0-1 0 0,0 1 1 0 0,0 1-1 0 0,-1 1 1 0 0,22 13-1 0 0,-21-11-1 0 0,-1-1 0 0 0,22 10 0 0 0,-10-5 0 0 0,16 15 0 0 0,-5-7-90 0 0,-26-14 65 0 0,1 0 0 0 0,0-1-1 0 0,0-1 1 0 0,15 6 0 0 0,36 14 25 0 0,-26-10 0 0 0,-5-5 67 0 0,53 11-1 0 0,20 6-231 0 0,-45-1 165 0 0,-37-16 0 0 0,24 8 0 0 0,-34-13 0 0 0,0 0 0 0 0,14 8 0 0 0,-17-7 0 0 0,2-1 0 0 0,-1-1 0 0 0,16 6 0 0 0,21 4-2 0 0,-26-7 48 0 0,34 7 0 0 0,92 5-85 0 0,-110-15 28 0 0,159 1-49 0 0,-128-5 48 0 0,8-1 304 0 0,133-18 0 0 0,-109-6-220 0 0,-14 3-16 0 0,-13 4 33 0 0,24-4 46 0 0,29 4-215 0 0,-24-3 124 0 0,-49 10 51 0 0,106-17-42 0 0,-98 20-57 0 0,-19 1 31 0 0,62-1 0 0 0,62-1-453 0 0,-140 8 558 0 0,42 2-1 0 0,-17 0-418 0 0,24 5 452 0 0,-48-3 42 0 0,6-1-180 0 0,-11 0-60 0 0,0 0 0 0 0,41 10 0 0 0,15 7 41 0 0,-24-6 84 0 0,3-1-180 0 0,-3 0 142 0 0,-2 0-184 0 0,-37-9 52 0 0,0 0 0 0 0,23 1 1 0 0,-9-1 85 0 0,-20-2 7 0 0,-1-1-1 0 0,0 0 1 0 0,11-2 0 0 0,12 0 39 0 0,177-12 157 0 0,-196 13-210 0 0,22-4 19 0 0,65-20-1 0 0,0 1 6 0 0,-66 18-24 0 0,48-8-62 0 0,34-7 50 0 0,-23 3-10 0 0,-69 14-29 0 0,1-1-1 0 0,-1-1 1 0 0,-1-1 0 0 0,39-18-1 0 0,-39 15 56 0 0,1 1-1 0 0,0 1 1 0 0,32-6-1 0 0,-1-1 178 0 0,99-26 125 0 0,-127 33-454 0 0,37-12 286 0 0,-34 9 188 0 0,-18 8-288 0 0,-1 0 1 0 0,0-2 0 0 0,0 1 0 0 0,0-1 0 0 0,0 0 0 0 0,-1-1-1 0 0,10-8 1 0 0,-17 12-25 0 0,4-4 1 0 0,1 0-1 0 0,0 1 0 0 0,-1 0 1 0 0,1 0-1 0 0,1 1 1 0 0,-1 0-1 0 0,14-5 1 0 0,7-3 37 0 0,-18 8-53 0 0,0 0 0 0 0,0 0 0 0 0,16-3 0 0 0,87-16 0 0 0,-38 7 0 0 0,-51 12 0 0 0,1 1 0 0 0,45 2 0 0 0,-53 1 0 0 0,-6 0 0 0 0,0 2 0 0 0,-1-1 0 0 0,1 1 0 0 0,13 5 0 0 0,-15-5 0 0 0,-1 2 0 0 0,1-1 0 0 0,0 1 0 0 0,-1 0 0 0 0,0 1 0 0 0,0 0 0 0 0,0 0 0 0 0,-1 1 0 0 0,1-1 0 0 0,-1 2 0 0 0,9 10 0 0 0,-11-11-6 0 0,-1 0 0 0 0,1-1-1 0 0,1 1 1 0 0,-1-1 0 0 0,1 0-1 0 0,0-1 1 0 0,0 1 0 0 0,1-1 0 0 0,-1-1-1 0 0,1 1 1 0 0,0-1 0 0 0,-1 0-1 0 0,16 4 1 0 0,-2 0 18 0 0,0 1 0 0 0,0 2 0 0 0,-1 0 0 0 0,-1 0 0 0 0,24 19 0 0 0,11 5-284 0 0,70 50 507 0 0,-106-74-219 0 0,0-1 1 0 0,21 8-1 0 0,-17-8-12 0 0,-6-2-3 0 0,1-2-1 0 0,0 0 0 0 0,1-1 1 0 0,18 3-1 0 0,68 3-11 0 0,-47-5-52 0 0,80 4 63 0 0,-21-5 0 0 0,180-4 0 0 0,-119-4 0 0 0,5-4 0 0 0,156 8 64 0 0,-240 4-64 0 0,8 4 0 0 0,-13 0 0 0 0,-24-6 0 0 0,-35-1 0 0 0,0 0 0 0 0,45-6 0 0 0,-77 5 0 0 0,19-3 0 0 0,-1-1 0 0 0,30-8 0 0 0,-5 1 28 0 0,-33 9-8 0 0,1 0 0 0 0,18-7 0 0 0,8-4-70 0 0,67-13 1 0 0,14-4 212 0 0,8-20-11 0 0,-101 38-75 0 0,0 2 0 0 0,1 1 0 0 0,29-5 0 0 0,84-11 12 0 0,-77 15-110 0 0,-41 7 21 0 0,0 1 0 0 0,0 1 0 0 0,0 1 0 0 0,-1 0 0 0 0,30 6 0 0 0,-22-3-14 0 0,-21-3 7 0 0,0 1 0 0 0,0 0 0 0 0,0 1 0 0 0,0-1-1 0 0,0 1 1 0 0,11 5 0 0 0,69 40-396 0 0,-49-24 266 0 0,-7-4 76 0 0,-23-13 77 0 0,0 0 0 0 0,1-1 1 0 0,0 0-1 0 0,0 0 0 0 0,12 3 0 0 0,2-2 30 0 0,1 2 0 0 0,-2 1 0 0 0,29 14 0 0 0,-44-19-91 0 0,0-1 0 0 0,16 4 1 0 0,-3-1-6 0 0,-11-4 35 0 0,1 0 0 0 0,-1-1-1 0 0,21-1 1 0 0,-24 0 12 0 0,6-3 3 0 0,-9 2 0 0 0,9-1-40 0 0,7-5 16 0 0,-4 2 24 0 0,-11 3 0 0 0,1 0 0 0 0,0 0 0 0 0,0 1 0 0 0,0 0 0 0 0,0 0 0 0 0,9 0 0 0 0,37-7 53 0 0,-50 8-50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5DC30B-92E4-6C93-0B4D-9734591CC8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2D02D5F-0EF6-5525-01EF-EF700C40C1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4E0B0EA-B6A4-A722-4D91-E3CEE121D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2422C-9AFB-4AD4-A8EF-CF5F4ACA2D0C}" type="datetimeFigureOut">
              <a:rPr lang="de-DE" smtClean="0"/>
              <a:t>06.12.2023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86E6DBA-5901-13BE-E6B3-303501E09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58A9878-9D08-4614-0C04-F833A0089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6515E-05DE-48F9-80F4-F393841221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3882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7A1D6A-67DF-9A52-6A74-A4D38EB65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924D2A5-9A3A-E384-E510-F49586B337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6E32DC2-9E59-3593-6420-5FA7CD3F9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2422C-9AFB-4AD4-A8EF-CF5F4ACA2D0C}" type="datetimeFigureOut">
              <a:rPr lang="de-DE" smtClean="0"/>
              <a:t>06.12.2023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5515D64-703B-B1DD-5E06-187DB75EB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960DF93-634A-829A-7379-507E3DD16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6515E-05DE-48F9-80F4-F393841221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1873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A6AFA3C-E7C7-4EF7-7E25-AC8A158E6C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69E0556-1E7F-A935-FF88-FFD7F813E1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1139383-E87E-4613-73E4-B3D252C3C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2422C-9AFB-4AD4-A8EF-CF5F4ACA2D0C}" type="datetimeFigureOut">
              <a:rPr lang="de-DE" smtClean="0"/>
              <a:t>06.12.2023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4109C98-2F72-61F9-B480-034AA3C9F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0A13566-CB8A-7850-9E0E-61DAB7373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6515E-05DE-48F9-80F4-F393841221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7731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990826-7934-0086-63D9-C2BE7349E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ED37690-1B41-62EE-AC52-C7005036A4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11F7235-1BE6-833E-6CCF-259A98AE0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2422C-9AFB-4AD4-A8EF-CF5F4ACA2D0C}" type="datetimeFigureOut">
              <a:rPr lang="de-DE" smtClean="0"/>
              <a:t>06.12.2023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8C8366A-315B-907F-13BD-7CEDC9FC2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55C90D9-FCBF-D1E4-65AC-7B2DA78A5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6515E-05DE-48F9-80F4-F393841221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1939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610B3D-B457-6BB4-30FD-3C2C6D41E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B3FC08B-B22D-992C-832D-A675D6CB82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6AD6DA8-E676-85CA-061E-AA26730A8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2422C-9AFB-4AD4-A8EF-CF5F4ACA2D0C}" type="datetimeFigureOut">
              <a:rPr lang="de-DE" smtClean="0"/>
              <a:t>06.12.2023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DA97F0D-59D9-35F5-7DE2-B4750CC7A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AE39FD4-50CD-E247-735D-73DF25E87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6515E-05DE-48F9-80F4-F393841221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7628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D9C8C6-A827-2C44-671E-B02C86927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E4BB720-F541-8D82-E0D3-A51361EBE8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E25D8F8-776F-3E80-2609-2A321C09D9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5DD46DC-B555-6D09-6B7A-C8415E321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2422C-9AFB-4AD4-A8EF-CF5F4ACA2D0C}" type="datetimeFigureOut">
              <a:rPr lang="de-DE" smtClean="0"/>
              <a:t>06.12.2023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5F8068B-D87C-72FA-64EC-E4EB0C90C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CECED4C-4E60-C3E5-0B87-3CBBFB252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6515E-05DE-48F9-80F4-F393841221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4681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BC49AF-476F-D119-B950-6A9D456DB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4055206-8A92-28E3-9C4C-ED6170EBD6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4E8F835-E598-FB71-B1FE-C6D3747C7F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0AF5F3E-DCC6-5A6C-9406-811BE1A1B7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8271263-54E3-845C-1669-9246F6CCFF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2A18B4E-563C-CDAF-CA07-59061684B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2422C-9AFB-4AD4-A8EF-CF5F4ACA2D0C}" type="datetimeFigureOut">
              <a:rPr lang="de-DE" smtClean="0"/>
              <a:t>06.12.2023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42E5C3C-E2C2-E023-7D22-01D22EA71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83E4C17-94B0-DC42-8EDF-CE52A067A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6515E-05DE-48F9-80F4-F393841221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9277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F1A820-B70E-EDF3-D615-E1D8B22B2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B2D4F72-4C96-54BE-E3FF-163AE9D4D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2422C-9AFB-4AD4-A8EF-CF5F4ACA2D0C}" type="datetimeFigureOut">
              <a:rPr lang="de-DE" smtClean="0"/>
              <a:t>06.12.2023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F365EE0-31F6-FB59-30F1-3864381EE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5A2BD14-CCA3-4973-859A-F3E3932F1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6515E-05DE-48F9-80F4-F393841221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3147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BB6B6C8-17FD-24D4-C689-34F3E5FBF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2422C-9AFB-4AD4-A8EF-CF5F4ACA2D0C}" type="datetimeFigureOut">
              <a:rPr lang="de-DE" smtClean="0"/>
              <a:t>06.12.2023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64CD58C-3A0F-92AB-98F9-739DD81C3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B877B82-5C36-8143-90D1-FC5287622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6515E-05DE-48F9-80F4-F393841221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3250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DC2840-DCEF-E754-E433-60BBFD14A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BD41CA9-85AD-4209-4FEC-F93CAE6A68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08702A7-EDDA-06DA-8A8F-410A862063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0013397-4614-9CA9-7479-31F101885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2422C-9AFB-4AD4-A8EF-CF5F4ACA2D0C}" type="datetimeFigureOut">
              <a:rPr lang="de-DE" smtClean="0"/>
              <a:t>06.12.2023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8FA9392-6718-CCF3-D441-66AE60DBF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6199B46-274F-30C6-C42E-1CE2C174E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6515E-05DE-48F9-80F4-F393841221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3861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D10903-07E3-01D6-2612-D344C7F96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79B9125-5161-7DE1-9860-62508CB5BB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9896501-EB49-376F-423E-28CEF340A5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8AAC422-717F-7445-BB2F-0F4F37BE0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2422C-9AFB-4AD4-A8EF-CF5F4ACA2D0C}" type="datetimeFigureOut">
              <a:rPr lang="de-DE" smtClean="0"/>
              <a:t>06.12.2023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E12B92E-408D-FAF3-4EF9-1E9C94EC8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C854860-5C7F-E945-B9F7-5DC3941C2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6515E-05DE-48F9-80F4-F393841221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2278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635C921-3CD2-F2B7-C368-83A707F22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D81D73D-4EFF-B47C-8B9D-B019D9BF65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9637D8D-46C1-C2C1-2360-321958BDD9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A62422C-9AFB-4AD4-A8EF-CF5F4ACA2D0C}" type="datetimeFigureOut">
              <a:rPr lang="de-DE" smtClean="0"/>
              <a:t>06.12.2023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E95F0CE-AFD4-E324-AD87-9918EB6A1C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9A2F274-66C0-CD08-678A-ECCEF0E48C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846515E-05DE-48F9-80F4-F393841221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3394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pn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sv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2.png"/><Relationship Id="rId7" Type="http://schemas.openxmlformats.org/officeDocument/2006/relationships/image" Target="../media/image10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4.png"/><Relationship Id="rId4" Type="http://schemas.openxmlformats.org/officeDocument/2006/relationships/image" Target="../media/image3.svg"/><Relationship Id="rId9" Type="http://schemas.openxmlformats.org/officeDocument/2006/relationships/image" Target="../media/image1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customXml" Target="../ink/ink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>
            <a:extLst>
              <a:ext uri="{FF2B5EF4-FFF2-40B4-BE49-F238E27FC236}">
                <a16:creationId xmlns:a16="http://schemas.microsoft.com/office/drawing/2014/main" id="{9E1190A5-BC1C-D6ED-66AC-F211CC4DEA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3459" y="3023333"/>
            <a:ext cx="2619316" cy="1156678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D0F0AB2C-0CA4-FC21-098B-765049C9E670}"/>
              </a:ext>
            </a:extLst>
          </p:cNvPr>
          <p:cNvSpPr txBox="1"/>
          <p:nvPr/>
        </p:nvSpPr>
        <p:spPr>
          <a:xfrm>
            <a:off x="323557" y="370450"/>
            <a:ext cx="3662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>
                <a:latin typeface="Aptos SemiBold" panose="020B0004020202020204" pitchFamily="34" charset="0"/>
              </a:rPr>
              <a:t>Usage with API Key Authentication</a:t>
            </a:r>
          </a:p>
        </p:txBody>
      </p:sp>
      <p:grpSp>
        <p:nvGrpSpPr>
          <p:cNvPr id="76" name="Gruppieren 75">
            <a:extLst>
              <a:ext uri="{FF2B5EF4-FFF2-40B4-BE49-F238E27FC236}">
                <a16:creationId xmlns:a16="http://schemas.microsoft.com/office/drawing/2014/main" id="{90F115F8-40C4-CCDB-3CA4-74FD90F7FB3E}"/>
              </a:ext>
            </a:extLst>
          </p:cNvPr>
          <p:cNvGrpSpPr/>
          <p:nvPr/>
        </p:nvGrpSpPr>
        <p:grpSpPr>
          <a:xfrm>
            <a:off x="640315" y="1248059"/>
            <a:ext cx="1624034" cy="1342486"/>
            <a:chOff x="637712" y="1290260"/>
            <a:chExt cx="1624034" cy="1342486"/>
          </a:xfrm>
        </p:grpSpPr>
        <p:sp>
          <p:nvSpPr>
            <p:cNvPr id="65" name="Textfeld 64">
              <a:extLst>
                <a:ext uri="{FF2B5EF4-FFF2-40B4-BE49-F238E27FC236}">
                  <a16:creationId xmlns:a16="http://schemas.microsoft.com/office/drawing/2014/main" id="{ABDDD441-F8F4-B627-4B57-9E568E23ADD9}"/>
                </a:ext>
              </a:extLst>
            </p:cNvPr>
            <p:cNvSpPr txBox="1"/>
            <p:nvPr/>
          </p:nvSpPr>
          <p:spPr>
            <a:xfrm>
              <a:off x="637712" y="2324969"/>
              <a:ext cx="16240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1400">
                  <a:latin typeface="+mj-lt"/>
                </a:rPr>
                <a:t>Team or Use Case 1</a:t>
              </a:r>
            </a:p>
          </p:txBody>
        </p:sp>
        <p:grpSp>
          <p:nvGrpSpPr>
            <p:cNvPr id="66" name="Gruppieren 65">
              <a:extLst>
                <a:ext uri="{FF2B5EF4-FFF2-40B4-BE49-F238E27FC236}">
                  <a16:creationId xmlns:a16="http://schemas.microsoft.com/office/drawing/2014/main" id="{C210C720-CB34-3140-BA39-99E8CA556F47}"/>
                </a:ext>
              </a:extLst>
            </p:cNvPr>
            <p:cNvGrpSpPr/>
            <p:nvPr/>
          </p:nvGrpSpPr>
          <p:grpSpPr>
            <a:xfrm>
              <a:off x="955479" y="1290260"/>
              <a:ext cx="988500" cy="958575"/>
              <a:chOff x="4630454" y="2001311"/>
              <a:chExt cx="988500" cy="958575"/>
            </a:xfrm>
          </p:grpSpPr>
          <p:pic>
            <p:nvPicPr>
              <p:cNvPr id="67" name="Grafik 66">
                <a:extLst>
                  <a:ext uri="{FF2B5EF4-FFF2-40B4-BE49-F238E27FC236}">
                    <a16:creationId xmlns:a16="http://schemas.microsoft.com/office/drawing/2014/main" id="{DC330DA2-4B77-1657-771C-FE4BED58325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5186954" y="2095886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68" name="Grafik 67">
                <a:extLst>
                  <a:ext uri="{FF2B5EF4-FFF2-40B4-BE49-F238E27FC236}">
                    <a16:creationId xmlns:a16="http://schemas.microsoft.com/office/drawing/2014/main" id="{A97B5D1D-2D0A-1D6E-C1C0-09C3EECF595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4767426" y="2527886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69" name="Grafik 68">
                <a:extLst>
                  <a:ext uri="{FF2B5EF4-FFF2-40B4-BE49-F238E27FC236}">
                    <a16:creationId xmlns:a16="http://schemas.microsoft.com/office/drawing/2014/main" id="{470FA15B-A5CE-F80E-55DE-40053FA3DF8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4630454" y="2001311"/>
                <a:ext cx="432000" cy="432000"/>
              </a:xfrm>
              <a:prstGeom prst="rect">
                <a:avLst/>
              </a:prstGeom>
            </p:spPr>
          </p:pic>
        </p:grpSp>
      </p:grpSp>
      <p:grpSp>
        <p:nvGrpSpPr>
          <p:cNvPr id="77" name="Gruppieren 76">
            <a:extLst>
              <a:ext uri="{FF2B5EF4-FFF2-40B4-BE49-F238E27FC236}">
                <a16:creationId xmlns:a16="http://schemas.microsoft.com/office/drawing/2014/main" id="{6CDC44FF-9320-D787-B1E2-A6651861ABF5}"/>
              </a:ext>
            </a:extLst>
          </p:cNvPr>
          <p:cNvGrpSpPr/>
          <p:nvPr/>
        </p:nvGrpSpPr>
        <p:grpSpPr>
          <a:xfrm>
            <a:off x="494441" y="3114370"/>
            <a:ext cx="1769908" cy="1342486"/>
            <a:chOff x="564776" y="1290260"/>
            <a:chExt cx="1769908" cy="1342486"/>
          </a:xfrm>
        </p:grpSpPr>
        <p:sp>
          <p:nvSpPr>
            <p:cNvPr id="78" name="Textfeld 77">
              <a:extLst>
                <a:ext uri="{FF2B5EF4-FFF2-40B4-BE49-F238E27FC236}">
                  <a16:creationId xmlns:a16="http://schemas.microsoft.com/office/drawing/2014/main" id="{F2930615-A725-0063-CDDE-69B4E00D415B}"/>
                </a:ext>
              </a:extLst>
            </p:cNvPr>
            <p:cNvSpPr txBox="1"/>
            <p:nvPr/>
          </p:nvSpPr>
          <p:spPr>
            <a:xfrm>
              <a:off x="564776" y="2324969"/>
              <a:ext cx="17699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1400">
                  <a:latin typeface="+mj-lt"/>
                </a:rPr>
                <a:t>Team or Use Case [...]</a:t>
              </a:r>
            </a:p>
          </p:txBody>
        </p:sp>
        <p:grpSp>
          <p:nvGrpSpPr>
            <p:cNvPr id="79" name="Gruppieren 78">
              <a:extLst>
                <a:ext uri="{FF2B5EF4-FFF2-40B4-BE49-F238E27FC236}">
                  <a16:creationId xmlns:a16="http://schemas.microsoft.com/office/drawing/2014/main" id="{01AB1AA7-10B7-1D18-2567-5CD2EFE2EB1E}"/>
                </a:ext>
              </a:extLst>
            </p:cNvPr>
            <p:cNvGrpSpPr/>
            <p:nvPr/>
          </p:nvGrpSpPr>
          <p:grpSpPr>
            <a:xfrm>
              <a:off x="955479" y="1290260"/>
              <a:ext cx="988500" cy="958575"/>
              <a:chOff x="4630454" y="2001311"/>
              <a:chExt cx="988500" cy="958575"/>
            </a:xfrm>
          </p:grpSpPr>
          <p:pic>
            <p:nvPicPr>
              <p:cNvPr id="80" name="Grafik 79">
                <a:extLst>
                  <a:ext uri="{FF2B5EF4-FFF2-40B4-BE49-F238E27FC236}">
                    <a16:creationId xmlns:a16="http://schemas.microsoft.com/office/drawing/2014/main" id="{E4C98348-9B0C-8F94-55DD-17B61AE438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5186954" y="2095886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81" name="Grafik 80">
                <a:extLst>
                  <a:ext uri="{FF2B5EF4-FFF2-40B4-BE49-F238E27FC236}">
                    <a16:creationId xmlns:a16="http://schemas.microsoft.com/office/drawing/2014/main" id="{FEFC1C75-4E4C-EF0E-7CE8-263593F3C05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4767426" y="2527886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82" name="Grafik 81">
                <a:extLst>
                  <a:ext uri="{FF2B5EF4-FFF2-40B4-BE49-F238E27FC236}">
                    <a16:creationId xmlns:a16="http://schemas.microsoft.com/office/drawing/2014/main" id="{8AE1F31B-E836-7471-3A3C-731B551CDE1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4630454" y="2001311"/>
                <a:ext cx="432000" cy="432000"/>
              </a:xfrm>
              <a:prstGeom prst="rect">
                <a:avLst/>
              </a:prstGeom>
            </p:spPr>
          </p:pic>
        </p:grpSp>
      </p:grpSp>
      <p:grpSp>
        <p:nvGrpSpPr>
          <p:cNvPr id="83" name="Gruppieren 82">
            <a:extLst>
              <a:ext uri="{FF2B5EF4-FFF2-40B4-BE49-F238E27FC236}">
                <a16:creationId xmlns:a16="http://schemas.microsoft.com/office/drawing/2014/main" id="{A48CF68D-06EF-09C6-36F2-608ACB1D9834}"/>
              </a:ext>
            </a:extLst>
          </p:cNvPr>
          <p:cNvGrpSpPr/>
          <p:nvPr/>
        </p:nvGrpSpPr>
        <p:grpSpPr>
          <a:xfrm>
            <a:off x="643521" y="4980682"/>
            <a:ext cx="1620828" cy="1342486"/>
            <a:chOff x="639315" y="1290260"/>
            <a:chExt cx="1620828" cy="1342486"/>
          </a:xfrm>
        </p:grpSpPr>
        <p:sp>
          <p:nvSpPr>
            <p:cNvPr id="84" name="Textfeld 83">
              <a:extLst>
                <a:ext uri="{FF2B5EF4-FFF2-40B4-BE49-F238E27FC236}">
                  <a16:creationId xmlns:a16="http://schemas.microsoft.com/office/drawing/2014/main" id="{7AE63BF4-3F5A-7871-AA7E-7B4C14E12EFC}"/>
                </a:ext>
              </a:extLst>
            </p:cNvPr>
            <p:cNvSpPr txBox="1"/>
            <p:nvPr/>
          </p:nvSpPr>
          <p:spPr>
            <a:xfrm>
              <a:off x="639315" y="2324969"/>
              <a:ext cx="16208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1400">
                  <a:latin typeface="+mj-lt"/>
                </a:rPr>
                <a:t>Team or Use Case n</a:t>
              </a:r>
            </a:p>
          </p:txBody>
        </p:sp>
        <p:grpSp>
          <p:nvGrpSpPr>
            <p:cNvPr id="85" name="Gruppieren 84">
              <a:extLst>
                <a:ext uri="{FF2B5EF4-FFF2-40B4-BE49-F238E27FC236}">
                  <a16:creationId xmlns:a16="http://schemas.microsoft.com/office/drawing/2014/main" id="{4B7FD8E3-3C20-6E20-B804-62319E3AED97}"/>
                </a:ext>
              </a:extLst>
            </p:cNvPr>
            <p:cNvGrpSpPr/>
            <p:nvPr/>
          </p:nvGrpSpPr>
          <p:grpSpPr>
            <a:xfrm>
              <a:off x="955479" y="1290260"/>
              <a:ext cx="988500" cy="958575"/>
              <a:chOff x="4630454" y="2001311"/>
              <a:chExt cx="988500" cy="958575"/>
            </a:xfrm>
          </p:grpSpPr>
          <p:pic>
            <p:nvPicPr>
              <p:cNvPr id="86" name="Grafik 85">
                <a:extLst>
                  <a:ext uri="{FF2B5EF4-FFF2-40B4-BE49-F238E27FC236}">
                    <a16:creationId xmlns:a16="http://schemas.microsoft.com/office/drawing/2014/main" id="{E4FFE52C-1A03-71E9-4581-7419E3320E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5186954" y="2095886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87" name="Grafik 86">
                <a:extLst>
                  <a:ext uri="{FF2B5EF4-FFF2-40B4-BE49-F238E27FC236}">
                    <a16:creationId xmlns:a16="http://schemas.microsoft.com/office/drawing/2014/main" id="{61AB668C-B3D3-0B2B-BDDA-0EEB847AE88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4767426" y="2527886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88" name="Grafik 87">
                <a:extLst>
                  <a:ext uri="{FF2B5EF4-FFF2-40B4-BE49-F238E27FC236}">
                    <a16:creationId xmlns:a16="http://schemas.microsoft.com/office/drawing/2014/main" id="{D956BB73-953E-642D-6290-5BFAAD2F696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4630454" y="2001311"/>
                <a:ext cx="432000" cy="432000"/>
              </a:xfrm>
              <a:prstGeom prst="rect">
                <a:avLst/>
              </a:prstGeom>
            </p:spPr>
          </p:pic>
        </p:grpSp>
      </p:grpSp>
      <p:pic>
        <p:nvPicPr>
          <p:cNvPr id="93" name="Grafik 92">
            <a:extLst>
              <a:ext uri="{FF2B5EF4-FFF2-40B4-BE49-F238E27FC236}">
                <a16:creationId xmlns:a16="http://schemas.microsoft.com/office/drawing/2014/main" id="{11DB466D-549C-FC45-E857-F24F9276B7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52880" y="3042029"/>
            <a:ext cx="854954" cy="870594"/>
          </a:xfrm>
          <a:prstGeom prst="rect">
            <a:avLst/>
          </a:prstGeom>
        </p:spPr>
      </p:pic>
      <p:sp>
        <p:nvSpPr>
          <p:cNvPr id="94" name="Textfeld 93">
            <a:extLst>
              <a:ext uri="{FF2B5EF4-FFF2-40B4-BE49-F238E27FC236}">
                <a16:creationId xmlns:a16="http://schemas.microsoft.com/office/drawing/2014/main" id="{E6A59CC6-5E19-B105-1323-04991FD6E399}"/>
              </a:ext>
            </a:extLst>
          </p:cNvPr>
          <p:cNvSpPr txBox="1"/>
          <p:nvPr/>
        </p:nvSpPr>
        <p:spPr>
          <a:xfrm>
            <a:off x="9803995" y="3968206"/>
            <a:ext cx="17527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>
                <a:latin typeface="+mj-lt"/>
              </a:rPr>
              <a:t>Azure OpenAI Service</a:t>
            </a:r>
          </a:p>
        </p:txBody>
      </p:sp>
      <p:cxnSp>
        <p:nvCxnSpPr>
          <p:cNvPr id="108" name="Gerade Verbindung mit Pfeil 107">
            <a:extLst>
              <a:ext uri="{FF2B5EF4-FFF2-40B4-BE49-F238E27FC236}">
                <a16:creationId xmlns:a16="http://schemas.microsoft.com/office/drawing/2014/main" id="{67B15BB3-2F84-F9D4-ADC5-B9C2FFEC917F}"/>
              </a:ext>
            </a:extLst>
          </p:cNvPr>
          <p:cNvCxnSpPr>
            <a:cxnSpLocks/>
          </p:cNvCxnSpPr>
          <p:nvPr/>
        </p:nvCxnSpPr>
        <p:spPr>
          <a:xfrm>
            <a:off x="2281785" y="1917927"/>
            <a:ext cx="2366740" cy="125070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Gerade Verbindung mit Pfeil 110">
            <a:extLst>
              <a:ext uri="{FF2B5EF4-FFF2-40B4-BE49-F238E27FC236}">
                <a16:creationId xmlns:a16="http://schemas.microsoft.com/office/drawing/2014/main" id="{1A1224D7-F545-E599-AF85-37700D72E638}"/>
              </a:ext>
            </a:extLst>
          </p:cNvPr>
          <p:cNvCxnSpPr>
            <a:cxnSpLocks/>
          </p:cNvCxnSpPr>
          <p:nvPr/>
        </p:nvCxnSpPr>
        <p:spPr>
          <a:xfrm>
            <a:off x="2613873" y="3603726"/>
            <a:ext cx="203465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Gerade Verbindung mit Pfeil 112">
            <a:extLst>
              <a:ext uri="{FF2B5EF4-FFF2-40B4-BE49-F238E27FC236}">
                <a16:creationId xmlns:a16="http://schemas.microsoft.com/office/drawing/2014/main" id="{47EB9567-7020-19FC-E523-5F76B01A822A}"/>
              </a:ext>
            </a:extLst>
          </p:cNvPr>
          <p:cNvCxnSpPr>
            <a:cxnSpLocks/>
          </p:cNvCxnSpPr>
          <p:nvPr/>
        </p:nvCxnSpPr>
        <p:spPr>
          <a:xfrm flipV="1">
            <a:off x="2251754" y="4054189"/>
            <a:ext cx="2396771" cy="145306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Gerade Verbindung mit Pfeil 115">
            <a:extLst>
              <a:ext uri="{FF2B5EF4-FFF2-40B4-BE49-F238E27FC236}">
                <a16:creationId xmlns:a16="http://schemas.microsoft.com/office/drawing/2014/main" id="{EEF7D622-CD8A-6750-DC45-E2B7473CB5EF}"/>
              </a:ext>
            </a:extLst>
          </p:cNvPr>
          <p:cNvCxnSpPr>
            <a:cxnSpLocks/>
          </p:cNvCxnSpPr>
          <p:nvPr/>
        </p:nvCxnSpPr>
        <p:spPr>
          <a:xfrm>
            <a:off x="7344102" y="3617550"/>
            <a:ext cx="2522040" cy="233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0" name="Textfeld 119">
            <a:extLst>
              <a:ext uri="{FF2B5EF4-FFF2-40B4-BE49-F238E27FC236}">
                <a16:creationId xmlns:a16="http://schemas.microsoft.com/office/drawing/2014/main" id="{1CA62AB2-8C0E-A40A-2333-22FAEFDF62D2}"/>
              </a:ext>
            </a:extLst>
          </p:cNvPr>
          <p:cNvSpPr txBox="1"/>
          <p:nvPr/>
        </p:nvSpPr>
        <p:spPr>
          <a:xfrm>
            <a:off x="2674563" y="1142805"/>
            <a:ext cx="39419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>
                <a:latin typeface="+mj-lt"/>
              </a:rPr>
              <a:t>connection to PowerProxy as if it was Azure OpenAI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>
                <a:latin typeface="+mj-lt"/>
              </a:rPr>
              <a:t>using team-specific PowerProxy key as Azure OpenAI key for authentication and identification of team/use case</a:t>
            </a:r>
          </a:p>
        </p:txBody>
      </p:sp>
      <p:sp>
        <p:nvSpPr>
          <p:cNvPr id="121" name="Textfeld 120">
            <a:extLst>
              <a:ext uri="{FF2B5EF4-FFF2-40B4-BE49-F238E27FC236}">
                <a16:creationId xmlns:a16="http://schemas.microsoft.com/office/drawing/2014/main" id="{D2BBEEA7-7E9F-E046-3025-CC3638C1A8DB}"/>
              </a:ext>
            </a:extLst>
          </p:cNvPr>
          <p:cNvSpPr txBox="1"/>
          <p:nvPr/>
        </p:nvSpPr>
        <p:spPr>
          <a:xfrm>
            <a:off x="3898700" y="4275983"/>
            <a:ext cx="42627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200">
                <a:latin typeface="+mj-lt"/>
              </a:rPr>
              <a:t>transparent server,</a:t>
            </a:r>
          </a:p>
          <a:p>
            <a:pPr algn="ctr"/>
            <a:r>
              <a:rPr lang="de-DE" sz="1200">
                <a:latin typeface="+mj-lt"/>
              </a:rPr>
              <a:t>running on arbitrary host, for example: autoscaling Container Apps</a:t>
            </a:r>
          </a:p>
        </p:txBody>
      </p:sp>
      <p:cxnSp>
        <p:nvCxnSpPr>
          <p:cNvPr id="124" name="Gerade Verbindung mit Pfeil 123">
            <a:extLst>
              <a:ext uri="{FF2B5EF4-FFF2-40B4-BE49-F238E27FC236}">
                <a16:creationId xmlns:a16="http://schemas.microsoft.com/office/drawing/2014/main" id="{3C931310-4028-FEC3-8CAC-243E5582BF2A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12891" y="5081312"/>
            <a:ext cx="1326376" cy="872663"/>
          </a:xfrm>
          <a:prstGeom prst="bentConnector3">
            <a:avLst>
              <a:gd name="adj1" fmla="val 99849"/>
            </a:avLst>
          </a:prstGeom>
          <a:ln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Gerade Verbindung mit Pfeil 130">
            <a:extLst>
              <a:ext uri="{FF2B5EF4-FFF2-40B4-BE49-F238E27FC236}">
                <a16:creationId xmlns:a16="http://schemas.microsoft.com/office/drawing/2014/main" id="{5999A17E-F05C-4FA5-3A5F-63F172540CE6}"/>
              </a:ext>
            </a:extLst>
          </p:cNvPr>
          <p:cNvCxnSpPr>
            <a:cxnSpLocks/>
            <a:stCxn id="128" idx="3"/>
            <a:endCxn id="130" idx="1"/>
          </p:cNvCxnSpPr>
          <p:nvPr/>
        </p:nvCxnSpPr>
        <p:spPr>
          <a:xfrm flipV="1">
            <a:off x="7989566" y="6153890"/>
            <a:ext cx="1155193" cy="11553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6E47800B-B1A4-D9FB-EE4F-B41AFDE3535E}"/>
              </a:ext>
            </a:extLst>
          </p:cNvPr>
          <p:cNvGrpSpPr/>
          <p:nvPr/>
        </p:nvGrpSpPr>
        <p:grpSpPr>
          <a:xfrm>
            <a:off x="6980572" y="5571536"/>
            <a:ext cx="1008994" cy="732406"/>
            <a:chOff x="6980572" y="5571536"/>
            <a:chExt cx="1008994" cy="732406"/>
          </a:xfrm>
        </p:grpSpPr>
        <p:sp>
          <p:nvSpPr>
            <p:cNvPr id="128" name="Textfeld 127">
              <a:extLst>
                <a:ext uri="{FF2B5EF4-FFF2-40B4-BE49-F238E27FC236}">
                  <a16:creationId xmlns:a16="http://schemas.microsoft.com/office/drawing/2014/main" id="{010A37D7-010D-FCC9-1325-B24536FE8147}"/>
                </a:ext>
              </a:extLst>
            </p:cNvPr>
            <p:cNvSpPr txBox="1"/>
            <p:nvPr/>
          </p:nvSpPr>
          <p:spPr>
            <a:xfrm>
              <a:off x="6980572" y="6026943"/>
              <a:ext cx="100899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1200">
                  <a:latin typeface="+mj-lt"/>
                </a:rPr>
                <a:t>Log Analytics</a:t>
              </a:r>
            </a:p>
          </p:txBody>
        </p:sp>
        <p:pic>
          <p:nvPicPr>
            <p:cNvPr id="135" name="Grafik 134">
              <a:extLst>
                <a:ext uri="{FF2B5EF4-FFF2-40B4-BE49-F238E27FC236}">
                  <a16:creationId xmlns:a16="http://schemas.microsoft.com/office/drawing/2014/main" id="{C612CE8E-6608-F0EC-8EED-88ED495D444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269069" y="5571536"/>
              <a:ext cx="432000" cy="432000"/>
            </a:xfrm>
            <a:prstGeom prst="rect">
              <a:avLst/>
            </a:prstGeom>
          </p:spPr>
        </p:pic>
      </p:grp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9F2FF1DA-596C-4244-2430-48DD1E84153A}"/>
              </a:ext>
            </a:extLst>
          </p:cNvPr>
          <p:cNvGrpSpPr/>
          <p:nvPr/>
        </p:nvGrpSpPr>
        <p:grpSpPr>
          <a:xfrm>
            <a:off x="9144759" y="5609985"/>
            <a:ext cx="730585" cy="682404"/>
            <a:chOff x="9144759" y="5609985"/>
            <a:chExt cx="730585" cy="682404"/>
          </a:xfrm>
        </p:grpSpPr>
        <p:sp>
          <p:nvSpPr>
            <p:cNvPr id="130" name="Textfeld 129">
              <a:extLst>
                <a:ext uri="{FF2B5EF4-FFF2-40B4-BE49-F238E27FC236}">
                  <a16:creationId xmlns:a16="http://schemas.microsoft.com/office/drawing/2014/main" id="{FA353446-ED35-A89B-E235-8CE9F6D2733C}"/>
                </a:ext>
              </a:extLst>
            </p:cNvPr>
            <p:cNvSpPr txBox="1"/>
            <p:nvPr/>
          </p:nvSpPr>
          <p:spPr>
            <a:xfrm>
              <a:off x="9144759" y="6015390"/>
              <a:ext cx="73058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1200">
                  <a:latin typeface="+mj-lt"/>
                </a:rPr>
                <a:t>Power BI</a:t>
              </a:r>
            </a:p>
          </p:txBody>
        </p:sp>
        <p:pic>
          <p:nvPicPr>
            <p:cNvPr id="137" name="Grafik 136">
              <a:extLst>
                <a:ext uri="{FF2B5EF4-FFF2-40B4-BE49-F238E27FC236}">
                  <a16:creationId xmlns:a16="http://schemas.microsoft.com/office/drawing/2014/main" id="{B2CA89D2-634D-B06A-8565-FEB01E4C088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294051" y="5609985"/>
              <a:ext cx="432000" cy="432000"/>
            </a:xfrm>
            <a:prstGeom prst="rect">
              <a:avLst/>
            </a:prstGeom>
          </p:spPr>
        </p:pic>
      </p:grpSp>
      <p:sp>
        <p:nvSpPr>
          <p:cNvPr id="139" name="Textfeld 138">
            <a:extLst>
              <a:ext uri="{FF2B5EF4-FFF2-40B4-BE49-F238E27FC236}">
                <a16:creationId xmlns:a16="http://schemas.microsoft.com/office/drawing/2014/main" id="{6D18CA46-BF01-C3FB-A398-DA9D77859435}"/>
              </a:ext>
            </a:extLst>
          </p:cNvPr>
          <p:cNvSpPr txBox="1"/>
          <p:nvPr/>
        </p:nvSpPr>
        <p:spPr>
          <a:xfrm>
            <a:off x="4225588" y="5228407"/>
            <a:ext cx="17946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1100">
                <a:latin typeface="+mj-lt"/>
              </a:defRPr>
            </a:lvl1pPr>
          </a:lstStyle>
          <a:p>
            <a:pPr algn="r"/>
            <a:r>
              <a:rPr lang="de-DE" sz="1200" i="1"/>
              <a:t>example,</a:t>
            </a:r>
          </a:p>
          <a:p>
            <a:pPr algn="r"/>
            <a:r>
              <a:rPr lang="de-DE" sz="1200" i="1"/>
              <a:t>customizable via plugins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04662C94-1450-6A9C-ECB7-4A270C9FDE9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264349" y="1312082"/>
            <a:ext cx="307777" cy="307777"/>
          </a:xfrm>
          <a:prstGeom prst="rect">
            <a:avLst/>
          </a:prstGeom>
        </p:spPr>
      </p:pic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AF8202C8-2553-BDA5-49A4-E9C357E439EB}"/>
              </a:ext>
            </a:extLst>
          </p:cNvPr>
          <p:cNvGrpSpPr/>
          <p:nvPr/>
        </p:nvGrpSpPr>
        <p:grpSpPr>
          <a:xfrm>
            <a:off x="7468542" y="3148569"/>
            <a:ext cx="2273160" cy="430887"/>
            <a:chOff x="7500966" y="3148569"/>
            <a:chExt cx="2273160" cy="430887"/>
          </a:xfrm>
        </p:grpSpPr>
        <p:sp>
          <p:nvSpPr>
            <p:cNvPr id="122" name="Textfeld 121">
              <a:extLst>
                <a:ext uri="{FF2B5EF4-FFF2-40B4-BE49-F238E27FC236}">
                  <a16:creationId xmlns:a16="http://schemas.microsoft.com/office/drawing/2014/main" id="{48941BDD-8407-491B-8583-1FEC099E6794}"/>
                </a:ext>
              </a:extLst>
            </p:cNvPr>
            <p:cNvSpPr txBox="1"/>
            <p:nvPr/>
          </p:nvSpPr>
          <p:spPr>
            <a:xfrm>
              <a:off x="7850456" y="3148569"/>
              <a:ext cx="192367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de-DE"/>
              </a:defPPr>
              <a:lvl1pPr>
                <a:defRPr sz="1100">
                  <a:latin typeface="+mj-lt"/>
                </a:defRPr>
              </a:lvl1pPr>
            </a:lstStyle>
            <a:p>
              <a:r>
                <a:rPr lang="de-DE"/>
                <a:t>Azure OpenAI key</a:t>
              </a:r>
            </a:p>
            <a:p>
              <a:r>
                <a:rPr lang="de-DE"/>
                <a:t>(only known to administrators)</a:t>
              </a:r>
            </a:p>
          </p:txBody>
        </p:sp>
        <p:pic>
          <p:nvPicPr>
            <p:cNvPr id="5" name="Grafik 4">
              <a:extLst>
                <a:ext uri="{FF2B5EF4-FFF2-40B4-BE49-F238E27FC236}">
                  <a16:creationId xmlns:a16="http://schemas.microsoft.com/office/drawing/2014/main" id="{C1438997-3222-5154-2DE7-CA415711730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500966" y="3210124"/>
              <a:ext cx="307777" cy="307777"/>
            </a:xfrm>
            <a:prstGeom prst="rect">
              <a:avLst/>
            </a:prstGeom>
          </p:spPr>
        </p:pic>
      </p:grpSp>
      <p:pic>
        <p:nvPicPr>
          <p:cNvPr id="7" name="Grafik 6">
            <a:extLst>
              <a:ext uri="{FF2B5EF4-FFF2-40B4-BE49-F238E27FC236}">
                <a16:creationId xmlns:a16="http://schemas.microsoft.com/office/drawing/2014/main" id="{2C3F5ED3-D1E8-1C55-8A9D-F7F64D22DBC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715252" y="3224607"/>
            <a:ext cx="307777" cy="307777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12BF2C67-B515-CDFC-CBBC-D688992FC564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367713" y="5101330"/>
            <a:ext cx="307777" cy="307777"/>
          </a:xfrm>
          <a:prstGeom prst="rect">
            <a:avLst/>
          </a:prstGeom>
        </p:spPr>
      </p:pic>
      <p:cxnSp>
        <p:nvCxnSpPr>
          <p:cNvPr id="11" name="Gerade Verbindung mit Pfeil 123">
            <a:extLst>
              <a:ext uri="{FF2B5EF4-FFF2-40B4-BE49-F238E27FC236}">
                <a16:creationId xmlns:a16="http://schemas.microsoft.com/office/drawing/2014/main" id="{72C962A4-FEE7-E87B-E2C9-F02A2910185A}"/>
              </a:ext>
            </a:extLst>
          </p:cNvPr>
          <p:cNvCxnSpPr>
            <a:cxnSpLocks/>
          </p:cNvCxnSpPr>
          <p:nvPr/>
        </p:nvCxnSpPr>
        <p:spPr>
          <a:xfrm flipV="1">
            <a:off x="5966646" y="2370349"/>
            <a:ext cx="1227660" cy="489393"/>
          </a:xfrm>
          <a:prstGeom prst="bentConnector3">
            <a:avLst>
              <a:gd name="adj1" fmla="val 727"/>
            </a:avLst>
          </a:prstGeom>
          <a:ln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29D7B13D-C3F3-A52D-A8D6-5C96804A15B0}"/>
              </a:ext>
            </a:extLst>
          </p:cNvPr>
          <p:cNvGrpSpPr/>
          <p:nvPr/>
        </p:nvGrpSpPr>
        <p:grpSpPr>
          <a:xfrm>
            <a:off x="7106439" y="1974977"/>
            <a:ext cx="757260" cy="732406"/>
            <a:chOff x="7243802" y="2068760"/>
            <a:chExt cx="757260" cy="732406"/>
          </a:xfrm>
        </p:grpSpPr>
        <p:pic>
          <p:nvPicPr>
            <p:cNvPr id="10" name="Grafik 9">
              <a:extLst>
                <a:ext uri="{FF2B5EF4-FFF2-40B4-BE49-F238E27FC236}">
                  <a16:creationId xmlns:a16="http://schemas.microsoft.com/office/drawing/2014/main" id="{915AF39E-8970-6A28-0C4B-7B1092AF0E1C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7406432" y="2068760"/>
              <a:ext cx="432000" cy="432000"/>
            </a:xfrm>
            <a:prstGeom prst="rect">
              <a:avLst/>
            </a:prstGeom>
          </p:spPr>
        </p:pic>
        <p:sp>
          <p:nvSpPr>
            <p:cNvPr id="14" name="Textfeld 13">
              <a:extLst>
                <a:ext uri="{FF2B5EF4-FFF2-40B4-BE49-F238E27FC236}">
                  <a16:creationId xmlns:a16="http://schemas.microsoft.com/office/drawing/2014/main" id="{D735F9B2-5CBB-5319-3B36-DD4EF7700E09}"/>
                </a:ext>
              </a:extLst>
            </p:cNvPr>
            <p:cNvSpPr txBox="1"/>
            <p:nvPr/>
          </p:nvSpPr>
          <p:spPr>
            <a:xfrm>
              <a:off x="7243802" y="2524167"/>
              <a:ext cx="7572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1200">
                  <a:latin typeface="+mj-lt"/>
                </a:rPr>
                <a:t>Key Vault</a:t>
              </a:r>
            </a:p>
          </p:txBody>
        </p:sp>
      </p:grpSp>
      <p:sp>
        <p:nvSpPr>
          <p:cNvPr id="19" name="Textfeld 18">
            <a:extLst>
              <a:ext uri="{FF2B5EF4-FFF2-40B4-BE49-F238E27FC236}">
                <a16:creationId xmlns:a16="http://schemas.microsoft.com/office/drawing/2014/main" id="{098AE75C-F2B3-4486-8B2F-BC658E113650}"/>
              </a:ext>
            </a:extLst>
          </p:cNvPr>
          <p:cNvSpPr txBox="1"/>
          <p:nvPr/>
        </p:nvSpPr>
        <p:spPr>
          <a:xfrm>
            <a:off x="4113954" y="2176144"/>
            <a:ext cx="17946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1100">
                <a:latin typeface="+mj-lt"/>
              </a:defRPr>
            </a:lvl1pPr>
          </a:lstStyle>
          <a:p>
            <a:pPr algn="r"/>
            <a:r>
              <a:rPr lang="de-DE" sz="1200" i="1"/>
              <a:t>optional:</a:t>
            </a:r>
          </a:p>
          <a:p>
            <a:pPr algn="r"/>
            <a:r>
              <a:rPr lang="de-DE" sz="1200" i="1"/>
              <a:t>secrets from Key Vault</a:t>
            </a:r>
          </a:p>
        </p:txBody>
      </p:sp>
    </p:spTree>
    <p:extLst>
      <p:ext uri="{BB962C8B-B14F-4D97-AF65-F5344CB8AC3E}">
        <p14:creationId xmlns:p14="http://schemas.microsoft.com/office/powerpoint/2010/main" val="3914079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fik 12">
            <a:extLst>
              <a:ext uri="{FF2B5EF4-FFF2-40B4-BE49-F238E27FC236}">
                <a16:creationId xmlns:a16="http://schemas.microsoft.com/office/drawing/2014/main" id="{9184E6DB-BFC3-700C-7B40-91CF75EF8E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7276" y="1624674"/>
            <a:ext cx="2598107" cy="1147312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D0F0AB2C-0CA4-FC21-098B-765049C9E670}"/>
              </a:ext>
            </a:extLst>
          </p:cNvPr>
          <p:cNvSpPr txBox="1"/>
          <p:nvPr/>
        </p:nvSpPr>
        <p:spPr>
          <a:xfrm>
            <a:off x="323557" y="370450"/>
            <a:ext cx="3838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>
                <a:latin typeface="Aptos SemiBold" panose="020B0004020202020204" pitchFamily="34" charset="0"/>
              </a:rPr>
              <a:t>Usage with Azure AD Authentication</a:t>
            </a:r>
          </a:p>
        </p:txBody>
      </p: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64013BA7-D4A4-34E5-9C4F-D2D53029A3BC}"/>
              </a:ext>
            </a:extLst>
          </p:cNvPr>
          <p:cNvGrpSpPr/>
          <p:nvPr/>
        </p:nvGrpSpPr>
        <p:grpSpPr>
          <a:xfrm>
            <a:off x="640315" y="1248059"/>
            <a:ext cx="1624034" cy="1342486"/>
            <a:chOff x="637712" y="1290260"/>
            <a:chExt cx="1624034" cy="1342486"/>
          </a:xfrm>
        </p:grpSpPr>
        <p:sp>
          <p:nvSpPr>
            <p:cNvPr id="3" name="Textfeld 2">
              <a:extLst>
                <a:ext uri="{FF2B5EF4-FFF2-40B4-BE49-F238E27FC236}">
                  <a16:creationId xmlns:a16="http://schemas.microsoft.com/office/drawing/2014/main" id="{D413C2BB-B0A5-BF5A-F13F-299AF8BD8346}"/>
                </a:ext>
              </a:extLst>
            </p:cNvPr>
            <p:cNvSpPr txBox="1"/>
            <p:nvPr/>
          </p:nvSpPr>
          <p:spPr>
            <a:xfrm>
              <a:off x="637712" y="2324969"/>
              <a:ext cx="16240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1400">
                  <a:latin typeface="+mj-lt"/>
                </a:rPr>
                <a:t>Team or Use Case 1</a:t>
              </a:r>
            </a:p>
          </p:txBody>
        </p:sp>
        <p:grpSp>
          <p:nvGrpSpPr>
            <p:cNvPr id="4" name="Gruppieren 3">
              <a:extLst>
                <a:ext uri="{FF2B5EF4-FFF2-40B4-BE49-F238E27FC236}">
                  <a16:creationId xmlns:a16="http://schemas.microsoft.com/office/drawing/2014/main" id="{0ABB5AA1-2D08-CE8F-6AC4-7FAD0BD201CA}"/>
                </a:ext>
              </a:extLst>
            </p:cNvPr>
            <p:cNvGrpSpPr/>
            <p:nvPr/>
          </p:nvGrpSpPr>
          <p:grpSpPr>
            <a:xfrm>
              <a:off x="955479" y="1290260"/>
              <a:ext cx="988500" cy="958575"/>
              <a:chOff x="4630454" y="2001311"/>
              <a:chExt cx="988500" cy="958575"/>
            </a:xfrm>
          </p:grpSpPr>
          <p:pic>
            <p:nvPicPr>
              <p:cNvPr id="5" name="Grafik 4">
                <a:extLst>
                  <a:ext uri="{FF2B5EF4-FFF2-40B4-BE49-F238E27FC236}">
                    <a16:creationId xmlns:a16="http://schemas.microsoft.com/office/drawing/2014/main" id="{690A9C30-CCB7-15A5-E07A-CCBC04FD153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5186954" y="2095886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7" name="Grafik 6">
                <a:extLst>
                  <a:ext uri="{FF2B5EF4-FFF2-40B4-BE49-F238E27FC236}">
                    <a16:creationId xmlns:a16="http://schemas.microsoft.com/office/drawing/2014/main" id="{3D5C8F3F-ABDC-9BFC-503E-5ACFD458022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4767426" y="2527886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8" name="Grafik 7">
                <a:extLst>
                  <a:ext uri="{FF2B5EF4-FFF2-40B4-BE49-F238E27FC236}">
                    <a16:creationId xmlns:a16="http://schemas.microsoft.com/office/drawing/2014/main" id="{812C2811-6539-FF42-E167-CF0AA67B83B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4630454" y="2001311"/>
                <a:ext cx="432000" cy="432000"/>
              </a:xfrm>
              <a:prstGeom prst="rect">
                <a:avLst/>
              </a:prstGeom>
            </p:spPr>
          </p:pic>
        </p:grpSp>
      </p:grp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5AC9B83D-CCDA-BBF3-82C1-27C71108705D}"/>
              </a:ext>
            </a:extLst>
          </p:cNvPr>
          <p:cNvGrpSpPr/>
          <p:nvPr/>
        </p:nvGrpSpPr>
        <p:grpSpPr>
          <a:xfrm>
            <a:off x="554595" y="4267456"/>
            <a:ext cx="1620828" cy="1342486"/>
            <a:chOff x="639315" y="1290260"/>
            <a:chExt cx="1620828" cy="1342486"/>
          </a:xfrm>
        </p:grpSpPr>
        <p:sp>
          <p:nvSpPr>
            <p:cNvPr id="16" name="Textfeld 15">
              <a:extLst>
                <a:ext uri="{FF2B5EF4-FFF2-40B4-BE49-F238E27FC236}">
                  <a16:creationId xmlns:a16="http://schemas.microsoft.com/office/drawing/2014/main" id="{B970FAAF-7786-7C89-31FF-4E1F7F6725D7}"/>
                </a:ext>
              </a:extLst>
            </p:cNvPr>
            <p:cNvSpPr txBox="1"/>
            <p:nvPr/>
          </p:nvSpPr>
          <p:spPr>
            <a:xfrm>
              <a:off x="639315" y="2324969"/>
              <a:ext cx="16208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1400">
                  <a:latin typeface="+mj-lt"/>
                </a:rPr>
                <a:t>Team or Use Case n</a:t>
              </a:r>
            </a:p>
          </p:txBody>
        </p:sp>
        <p:grpSp>
          <p:nvGrpSpPr>
            <p:cNvPr id="17" name="Gruppieren 16">
              <a:extLst>
                <a:ext uri="{FF2B5EF4-FFF2-40B4-BE49-F238E27FC236}">
                  <a16:creationId xmlns:a16="http://schemas.microsoft.com/office/drawing/2014/main" id="{AAA978D9-D1F1-4DE0-0606-02E61FAA85DB}"/>
                </a:ext>
              </a:extLst>
            </p:cNvPr>
            <p:cNvGrpSpPr/>
            <p:nvPr/>
          </p:nvGrpSpPr>
          <p:grpSpPr>
            <a:xfrm>
              <a:off x="955479" y="1290260"/>
              <a:ext cx="988500" cy="958575"/>
              <a:chOff x="4630454" y="2001311"/>
              <a:chExt cx="988500" cy="958575"/>
            </a:xfrm>
          </p:grpSpPr>
          <p:pic>
            <p:nvPicPr>
              <p:cNvPr id="18" name="Grafik 17">
                <a:extLst>
                  <a:ext uri="{FF2B5EF4-FFF2-40B4-BE49-F238E27FC236}">
                    <a16:creationId xmlns:a16="http://schemas.microsoft.com/office/drawing/2014/main" id="{CBA69341-7C4F-F188-C26A-65DA6A190F7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5186954" y="2095886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9" name="Grafik 18">
                <a:extLst>
                  <a:ext uri="{FF2B5EF4-FFF2-40B4-BE49-F238E27FC236}">
                    <a16:creationId xmlns:a16="http://schemas.microsoft.com/office/drawing/2014/main" id="{CBB57227-AC50-3622-2A7C-BEC12D723BB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4767426" y="2527886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20" name="Grafik 19">
                <a:extLst>
                  <a:ext uri="{FF2B5EF4-FFF2-40B4-BE49-F238E27FC236}">
                    <a16:creationId xmlns:a16="http://schemas.microsoft.com/office/drawing/2014/main" id="{30A33E56-1969-0A7D-360C-33AE8F6F9B0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4630454" y="2001311"/>
                <a:ext cx="432000" cy="432000"/>
              </a:xfrm>
              <a:prstGeom prst="rect">
                <a:avLst/>
              </a:prstGeom>
            </p:spPr>
          </p:pic>
        </p:grpSp>
      </p:grpSp>
      <p:pic>
        <p:nvPicPr>
          <p:cNvPr id="21" name="Grafik 20">
            <a:extLst>
              <a:ext uri="{FF2B5EF4-FFF2-40B4-BE49-F238E27FC236}">
                <a16:creationId xmlns:a16="http://schemas.microsoft.com/office/drawing/2014/main" id="{9121F93C-EF1E-FE36-3767-6AC1E55AB6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52880" y="2793499"/>
            <a:ext cx="854954" cy="870594"/>
          </a:xfrm>
          <a:prstGeom prst="rect">
            <a:avLst/>
          </a:prstGeom>
        </p:spPr>
      </p:pic>
      <p:sp>
        <p:nvSpPr>
          <p:cNvPr id="22" name="Textfeld 21">
            <a:extLst>
              <a:ext uri="{FF2B5EF4-FFF2-40B4-BE49-F238E27FC236}">
                <a16:creationId xmlns:a16="http://schemas.microsoft.com/office/drawing/2014/main" id="{2BD86A33-79D9-FF97-B7C9-E7330A8BFB6B}"/>
              </a:ext>
            </a:extLst>
          </p:cNvPr>
          <p:cNvSpPr txBox="1"/>
          <p:nvPr/>
        </p:nvSpPr>
        <p:spPr>
          <a:xfrm>
            <a:off x="9803995" y="3719676"/>
            <a:ext cx="17527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>
                <a:latin typeface="+mj-lt"/>
              </a:rPr>
              <a:t>Azure OpenAI Service</a:t>
            </a:r>
          </a:p>
        </p:txBody>
      </p: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9BA1E133-7056-AF91-1F9E-D62C188CF577}"/>
              </a:ext>
            </a:extLst>
          </p:cNvPr>
          <p:cNvCxnSpPr>
            <a:cxnSpLocks/>
          </p:cNvCxnSpPr>
          <p:nvPr/>
        </p:nvCxnSpPr>
        <p:spPr>
          <a:xfrm>
            <a:off x="7029157" y="1917927"/>
            <a:ext cx="3699803" cy="672618"/>
          </a:xfrm>
          <a:prstGeom prst="bentConnector3">
            <a:avLst>
              <a:gd name="adj1" fmla="val 100063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107">
            <a:extLst>
              <a:ext uri="{FF2B5EF4-FFF2-40B4-BE49-F238E27FC236}">
                <a16:creationId xmlns:a16="http://schemas.microsoft.com/office/drawing/2014/main" id="{D1FE0702-F426-752B-C632-42D36268FA7B}"/>
              </a:ext>
            </a:extLst>
          </p:cNvPr>
          <p:cNvCxnSpPr>
            <a:cxnSpLocks/>
          </p:cNvCxnSpPr>
          <p:nvPr/>
        </p:nvCxnSpPr>
        <p:spPr>
          <a:xfrm>
            <a:off x="2281785" y="1917927"/>
            <a:ext cx="259810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94D52E8B-A7A8-56FF-41F5-918E43717B1A}"/>
              </a:ext>
            </a:extLst>
          </p:cNvPr>
          <p:cNvGrpSpPr/>
          <p:nvPr/>
        </p:nvGrpSpPr>
        <p:grpSpPr>
          <a:xfrm>
            <a:off x="2358134" y="1449517"/>
            <a:ext cx="2401611" cy="461665"/>
            <a:chOff x="2358134" y="1449517"/>
            <a:chExt cx="2401611" cy="461665"/>
          </a:xfrm>
        </p:grpSpPr>
        <p:sp>
          <p:nvSpPr>
            <p:cNvPr id="30" name="Textfeld 29">
              <a:extLst>
                <a:ext uri="{FF2B5EF4-FFF2-40B4-BE49-F238E27FC236}">
                  <a16:creationId xmlns:a16="http://schemas.microsoft.com/office/drawing/2014/main" id="{F7829661-014D-3770-059E-B3B633034DB6}"/>
                </a:ext>
              </a:extLst>
            </p:cNvPr>
            <p:cNvSpPr txBox="1"/>
            <p:nvPr/>
          </p:nvSpPr>
          <p:spPr>
            <a:xfrm>
              <a:off x="2721458" y="1449517"/>
              <a:ext cx="20382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>
                  <a:latin typeface="+mj-lt"/>
                </a:rPr>
                <a:t>Token acquired from Azure AD</a:t>
              </a:r>
            </a:p>
            <a:p>
              <a:r>
                <a:rPr lang="de-DE" sz="1200">
                  <a:latin typeface="+mj-lt"/>
                </a:rPr>
                <a:t>for specific user</a:t>
              </a:r>
            </a:p>
          </p:txBody>
        </p:sp>
        <p:pic>
          <p:nvPicPr>
            <p:cNvPr id="40" name="Grafik 39">
              <a:extLst>
                <a:ext uri="{FF2B5EF4-FFF2-40B4-BE49-F238E27FC236}">
                  <a16:creationId xmlns:a16="http://schemas.microsoft.com/office/drawing/2014/main" id="{DFC78094-02CE-A7AB-3ACC-56B3684949E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358134" y="1526461"/>
              <a:ext cx="307777" cy="307777"/>
            </a:xfrm>
            <a:prstGeom prst="rect">
              <a:avLst/>
            </a:prstGeom>
          </p:spPr>
        </p:pic>
      </p:grpSp>
      <p:cxnSp>
        <p:nvCxnSpPr>
          <p:cNvPr id="65" name="Gerade Verbindung mit Pfeil 107">
            <a:extLst>
              <a:ext uri="{FF2B5EF4-FFF2-40B4-BE49-F238E27FC236}">
                <a16:creationId xmlns:a16="http://schemas.microsoft.com/office/drawing/2014/main" id="{F0F87617-62D7-3BBA-7BB4-74AACB8A4C0D}"/>
              </a:ext>
            </a:extLst>
          </p:cNvPr>
          <p:cNvCxnSpPr>
            <a:cxnSpLocks/>
          </p:cNvCxnSpPr>
          <p:nvPr/>
        </p:nvCxnSpPr>
        <p:spPr>
          <a:xfrm>
            <a:off x="2358134" y="4954426"/>
            <a:ext cx="259810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7" name="Gruppieren 116">
            <a:extLst>
              <a:ext uri="{FF2B5EF4-FFF2-40B4-BE49-F238E27FC236}">
                <a16:creationId xmlns:a16="http://schemas.microsoft.com/office/drawing/2014/main" id="{9BAB585D-BBFB-BA19-C31A-801D177494AC}"/>
              </a:ext>
            </a:extLst>
          </p:cNvPr>
          <p:cNvGrpSpPr/>
          <p:nvPr/>
        </p:nvGrpSpPr>
        <p:grpSpPr>
          <a:xfrm>
            <a:off x="2434483" y="4465344"/>
            <a:ext cx="2401611" cy="461665"/>
            <a:chOff x="2434483" y="4465344"/>
            <a:chExt cx="2401611" cy="461665"/>
          </a:xfrm>
        </p:grpSpPr>
        <p:sp>
          <p:nvSpPr>
            <p:cNvPr id="67" name="Textfeld 66">
              <a:extLst>
                <a:ext uri="{FF2B5EF4-FFF2-40B4-BE49-F238E27FC236}">
                  <a16:creationId xmlns:a16="http://schemas.microsoft.com/office/drawing/2014/main" id="{BD1B96C6-F882-E091-899A-72732ABDA8BB}"/>
                </a:ext>
              </a:extLst>
            </p:cNvPr>
            <p:cNvSpPr txBox="1"/>
            <p:nvPr/>
          </p:nvSpPr>
          <p:spPr>
            <a:xfrm>
              <a:off x="2797807" y="4465344"/>
              <a:ext cx="20382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>
                  <a:latin typeface="+mj-lt"/>
                </a:rPr>
                <a:t>Token acquired from Azure AD</a:t>
              </a:r>
            </a:p>
            <a:p>
              <a:r>
                <a:rPr lang="de-DE" sz="1200">
                  <a:latin typeface="+mj-lt"/>
                </a:rPr>
                <a:t>for specific user</a:t>
              </a:r>
            </a:p>
          </p:txBody>
        </p:sp>
        <p:pic>
          <p:nvPicPr>
            <p:cNvPr id="68" name="Grafik 67">
              <a:extLst>
                <a:ext uri="{FF2B5EF4-FFF2-40B4-BE49-F238E27FC236}">
                  <a16:creationId xmlns:a16="http://schemas.microsoft.com/office/drawing/2014/main" id="{2B1009F9-65FD-1DD0-EF62-75FCD25AFC4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434483" y="4537599"/>
              <a:ext cx="307777" cy="307777"/>
            </a:xfrm>
            <a:prstGeom prst="rect">
              <a:avLst/>
            </a:prstGeom>
          </p:spPr>
        </p:pic>
      </p:grpSp>
      <p:cxnSp>
        <p:nvCxnSpPr>
          <p:cNvPr id="33" name="Gerade Verbindung mit Pfeil 123">
            <a:extLst>
              <a:ext uri="{FF2B5EF4-FFF2-40B4-BE49-F238E27FC236}">
                <a16:creationId xmlns:a16="http://schemas.microsoft.com/office/drawing/2014/main" id="{DF158F97-44FC-3319-761E-7000FB9A4E01}"/>
              </a:ext>
            </a:extLst>
          </p:cNvPr>
          <p:cNvCxnSpPr>
            <a:cxnSpLocks/>
            <a:endCxn id="71" idx="1"/>
          </p:cNvCxnSpPr>
          <p:nvPr/>
        </p:nvCxnSpPr>
        <p:spPr>
          <a:xfrm>
            <a:off x="5932500" y="2801260"/>
            <a:ext cx="369090" cy="240211"/>
          </a:xfrm>
          <a:prstGeom prst="bentConnector3">
            <a:avLst>
              <a:gd name="adj1" fmla="val -2090"/>
            </a:avLst>
          </a:prstGeom>
          <a:ln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Textfeld 70">
            <a:extLst>
              <a:ext uri="{FF2B5EF4-FFF2-40B4-BE49-F238E27FC236}">
                <a16:creationId xmlns:a16="http://schemas.microsoft.com/office/drawing/2014/main" id="{90AB1181-68C1-FA8C-F5C2-69F7C1815160}"/>
              </a:ext>
            </a:extLst>
          </p:cNvPr>
          <p:cNvSpPr txBox="1"/>
          <p:nvPr/>
        </p:nvSpPr>
        <p:spPr>
          <a:xfrm>
            <a:off x="6301590" y="2810638"/>
            <a:ext cx="35024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1100">
                <a:latin typeface="+mj-lt"/>
              </a:defRPr>
            </a:lvl1pPr>
          </a:lstStyle>
          <a:p>
            <a:r>
              <a:rPr lang="de-DE" sz="1200" i="1"/>
              <a:t>team/use case is fixed per proxy instance</a:t>
            </a:r>
          </a:p>
          <a:p>
            <a:r>
              <a:rPr lang="de-DE" sz="1200" i="1"/>
              <a:t>traffic processed by plugins, eg. to log to Log Analytics</a:t>
            </a:r>
          </a:p>
        </p:txBody>
      </p:sp>
      <p:cxnSp>
        <p:nvCxnSpPr>
          <p:cNvPr id="98" name="Gerade Verbindung mit Pfeil 28">
            <a:extLst>
              <a:ext uri="{FF2B5EF4-FFF2-40B4-BE49-F238E27FC236}">
                <a16:creationId xmlns:a16="http://schemas.microsoft.com/office/drawing/2014/main" id="{BE1BE89A-B15C-8051-5CA7-623C08E1C361}"/>
              </a:ext>
            </a:extLst>
          </p:cNvPr>
          <p:cNvCxnSpPr>
            <a:cxnSpLocks/>
          </p:cNvCxnSpPr>
          <p:nvPr/>
        </p:nvCxnSpPr>
        <p:spPr>
          <a:xfrm flipV="1">
            <a:off x="6930683" y="4159348"/>
            <a:ext cx="3737317" cy="795078"/>
          </a:xfrm>
          <a:prstGeom prst="bentConnector3">
            <a:avLst>
              <a:gd name="adj1" fmla="val 100063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8" name="Gruppieren 117">
            <a:extLst>
              <a:ext uri="{FF2B5EF4-FFF2-40B4-BE49-F238E27FC236}">
                <a16:creationId xmlns:a16="http://schemas.microsoft.com/office/drawing/2014/main" id="{FFA03D74-BF26-6D0D-31AF-FDA2445161D6}"/>
              </a:ext>
            </a:extLst>
          </p:cNvPr>
          <p:cNvGrpSpPr/>
          <p:nvPr/>
        </p:nvGrpSpPr>
        <p:grpSpPr>
          <a:xfrm>
            <a:off x="7598535" y="4452660"/>
            <a:ext cx="2401611" cy="461665"/>
            <a:chOff x="2434483" y="4437207"/>
            <a:chExt cx="2401611" cy="461665"/>
          </a:xfrm>
        </p:grpSpPr>
        <p:sp>
          <p:nvSpPr>
            <p:cNvPr id="119" name="Textfeld 118">
              <a:extLst>
                <a:ext uri="{FF2B5EF4-FFF2-40B4-BE49-F238E27FC236}">
                  <a16:creationId xmlns:a16="http://schemas.microsoft.com/office/drawing/2014/main" id="{38DAB1F8-F100-8AC6-F817-CE9B1402A7FE}"/>
                </a:ext>
              </a:extLst>
            </p:cNvPr>
            <p:cNvSpPr txBox="1"/>
            <p:nvPr/>
          </p:nvSpPr>
          <p:spPr>
            <a:xfrm>
              <a:off x="2797807" y="4437207"/>
              <a:ext cx="20382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>
                  <a:latin typeface="+mj-lt"/>
                </a:rPr>
                <a:t>Token acquired from Azure AD</a:t>
              </a:r>
            </a:p>
            <a:p>
              <a:r>
                <a:rPr lang="de-DE" sz="1200">
                  <a:latin typeface="+mj-lt"/>
                </a:rPr>
                <a:t>for specific user</a:t>
              </a:r>
            </a:p>
          </p:txBody>
        </p:sp>
        <p:pic>
          <p:nvPicPr>
            <p:cNvPr id="120" name="Grafik 119">
              <a:extLst>
                <a:ext uri="{FF2B5EF4-FFF2-40B4-BE49-F238E27FC236}">
                  <a16:creationId xmlns:a16="http://schemas.microsoft.com/office/drawing/2014/main" id="{135C2AD5-125D-A43C-E528-4DCB0CED6B6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434483" y="4537599"/>
              <a:ext cx="307777" cy="307777"/>
            </a:xfrm>
            <a:prstGeom prst="rect">
              <a:avLst/>
            </a:prstGeom>
          </p:spPr>
        </p:pic>
      </p:grp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684FEB44-CF88-3430-2BFA-412D5EF093C7}"/>
              </a:ext>
            </a:extLst>
          </p:cNvPr>
          <p:cNvGrpSpPr/>
          <p:nvPr/>
        </p:nvGrpSpPr>
        <p:grpSpPr>
          <a:xfrm>
            <a:off x="7678253" y="1464059"/>
            <a:ext cx="2401611" cy="461665"/>
            <a:chOff x="2358134" y="1449517"/>
            <a:chExt cx="2401611" cy="461665"/>
          </a:xfrm>
        </p:grpSpPr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8EABE0BB-F054-F528-C600-04C9E23615AC}"/>
                </a:ext>
              </a:extLst>
            </p:cNvPr>
            <p:cNvSpPr txBox="1"/>
            <p:nvPr/>
          </p:nvSpPr>
          <p:spPr>
            <a:xfrm>
              <a:off x="2721458" y="1449517"/>
              <a:ext cx="20382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>
                  <a:latin typeface="+mj-lt"/>
                </a:rPr>
                <a:t>Token acquired from Azure AD</a:t>
              </a:r>
            </a:p>
            <a:p>
              <a:r>
                <a:rPr lang="de-DE" sz="1200">
                  <a:latin typeface="+mj-lt"/>
                </a:rPr>
                <a:t>for specific user</a:t>
              </a:r>
            </a:p>
          </p:txBody>
        </p:sp>
        <p:pic>
          <p:nvPicPr>
            <p:cNvPr id="12" name="Grafik 11">
              <a:extLst>
                <a:ext uri="{FF2B5EF4-FFF2-40B4-BE49-F238E27FC236}">
                  <a16:creationId xmlns:a16="http://schemas.microsoft.com/office/drawing/2014/main" id="{ECBEAA98-EBE2-E7B4-4C7A-6AA79EABBBD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358134" y="1526461"/>
              <a:ext cx="307777" cy="307777"/>
            </a:xfrm>
            <a:prstGeom prst="rect">
              <a:avLst/>
            </a:prstGeom>
          </p:spPr>
        </p:pic>
      </p:grpSp>
      <p:pic>
        <p:nvPicPr>
          <p:cNvPr id="27" name="Grafik 26">
            <a:extLst>
              <a:ext uri="{FF2B5EF4-FFF2-40B4-BE49-F238E27FC236}">
                <a16:creationId xmlns:a16="http://schemas.microsoft.com/office/drawing/2014/main" id="{863C0DC7-9529-A39A-5B7C-4C9C969C5A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7654" y="4650146"/>
            <a:ext cx="2598107" cy="1147312"/>
          </a:xfrm>
          <a:prstGeom prst="rect">
            <a:avLst/>
          </a:prstGeom>
        </p:spPr>
      </p:pic>
      <p:cxnSp>
        <p:nvCxnSpPr>
          <p:cNvPr id="28" name="Gerade Verbindung mit Pfeil 123">
            <a:extLst>
              <a:ext uri="{FF2B5EF4-FFF2-40B4-BE49-F238E27FC236}">
                <a16:creationId xmlns:a16="http://schemas.microsoft.com/office/drawing/2014/main" id="{BCD9F6AA-7D12-429C-0780-BFEE1BC09E2B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5942878" y="5826732"/>
            <a:ext cx="369090" cy="240211"/>
          </a:xfrm>
          <a:prstGeom prst="bentConnector3">
            <a:avLst>
              <a:gd name="adj1" fmla="val 1722"/>
            </a:avLst>
          </a:prstGeom>
          <a:ln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feld 30">
            <a:extLst>
              <a:ext uri="{FF2B5EF4-FFF2-40B4-BE49-F238E27FC236}">
                <a16:creationId xmlns:a16="http://schemas.microsoft.com/office/drawing/2014/main" id="{A0CF102F-2DA5-4567-8893-12D3ADBD673E}"/>
              </a:ext>
            </a:extLst>
          </p:cNvPr>
          <p:cNvSpPr txBox="1"/>
          <p:nvPr/>
        </p:nvSpPr>
        <p:spPr>
          <a:xfrm>
            <a:off x="6311968" y="5836110"/>
            <a:ext cx="36881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1100">
                <a:latin typeface="+mj-lt"/>
              </a:defRPr>
            </a:lvl1pPr>
          </a:lstStyle>
          <a:p>
            <a:r>
              <a:rPr lang="de-DE" sz="1200" i="1"/>
              <a:t>team/use case is fixed per proxy instance</a:t>
            </a:r>
          </a:p>
          <a:p>
            <a:r>
              <a:rPr lang="de-DE" sz="1200" i="1"/>
              <a:t>traffic processed by plugins, eg. to log to Log Analytics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1012F46F-DF04-0E4A-8B9F-C102E3BC18E5}"/>
              </a:ext>
            </a:extLst>
          </p:cNvPr>
          <p:cNvSpPr txBox="1"/>
          <p:nvPr/>
        </p:nvSpPr>
        <p:spPr>
          <a:xfrm>
            <a:off x="2392969" y="1968915"/>
            <a:ext cx="23757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>
                <a:latin typeface="+mj-lt"/>
              </a:rPr>
              <a:t>URL is specific for team/use case 1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000FFFA5-0B3F-35BE-81EA-41832AF09117}"/>
              </a:ext>
            </a:extLst>
          </p:cNvPr>
          <p:cNvSpPr txBox="1"/>
          <p:nvPr/>
        </p:nvSpPr>
        <p:spPr>
          <a:xfrm>
            <a:off x="2469318" y="4987682"/>
            <a:ext cx="23757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>
                <a:latin typeface="+mj-lt"/>
              </a:rPr>
              <a:t>URL is specific for team/use case 2</a:t>
            </a:r>
          </a:p>
        </p:txBody>
      </p:sp>
    </p:spTree>
    <p:extLst>
      <p:ext uri="{BB962C8B-B14F-4D97-AF65-F5344CB8AC3E}">
        <p14:creationId xmlns:p14="http://schemas.microsoft.com/office/powerpoint/2010/main" val="3639164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3E8E7164-D911-41EB-4BC3-5E92C3446252}"/>
              </a:ext>
            </a:extLst>
          </p:cNvPr>
          <p:cNvGrpSpPr/>
          <p:nvPr/>
        </p:nvGrpSpPr>
        <p:grpSpPr>
          <a:xfrm>
            <a:off x="2851544" y="1484739"/>
            <a:ext cx="6123644" cy="1006186"/>
            <a:chOff x="2851544" y="1484739"/>
            <a:chExt cx="6123644" cy="1006186"/>
          </a:xfrm>
        </p:grpSpPr>
        <p:pic>
          <p:nvPicPr>
            <p:cNvPr id="5" name="Grafik 4">
              <a:extLst>
                <a:ext uri="{FF2B5EF4-FFF2-40B4-BE49-F238E27FC236}">
                  <a16:creationId xmlns:a16="http://schemas.microsoft.com/office/drawing/2014/main" id="{9F359913-1D88-490D-4603-D37B6CD4408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17580"/>
            <a:stretch/>
          </p:blipFill>
          <p:spPr>
            <a:xfrm>
              <a:off x="5009521" y="1552900"/>
              <a:ext cx="1457658" cy="652439"/>
            </a:xfrm>
            <a:prstGeom prst="rect">
              <a:avLst/>
            </a:prstGeom>
          </p:spPr>
        </p:pic>
        <p:sp>
          <p:nvSpPr>
            <p:cNvPr id="6" name="Textplatzhalter 2">
              <a:extLst>
                <a:ext uri="{FF2B5EF4-FFF2-40B4-BE49-F238E27FC236}">
                  <a16:creationId xmlns:a16="http://schemas.microsoft.com/office/drawing/2014/main" id="{4A19859B-4966-DE62-DDCC-5ECF5076EAA0}"/>
                </a:ext>
              </a:extLst>
            </p:cNvPr>
            <p:cNvSpPr txBox="1">
              <a:spLocks/>
            </p:cNvSpPr>
            <p:nvPr/>
          </p:nvSpPr>
          <p:spPr>
            <a:xfrm>
              <a:off x="2851544" y="1484739"/>
              <a:ext cx="1260000" cy="169277"/>
            </a:xfrm>
            <a:prstGeom prst="rect">
              <a:avLst/>
            </a:prstGeom>
          </p:spPr>
          <p:txBody>
            <a:bodyPr vert="horz" wrap="square" lIns="0" tIns="0" rIns="0" bIns="0" rtlCol="0" anchor="t">
              <a:spAutoFit/>
            </a:bodyPr>
            <a:lstStyle>
              <a:lvl1pPr marL="137160" marR="0" indent="-137160" algn="l" defTabSz="932742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anose="020B0604020202020204" pitchFamily="34" charset="0"/>
                <a:buChar char="•"/>
                <a:tabLst/>
                <a:defRPr sz="1600" kern="1200" spc="0" baseline="0">
                  <a:solidFill>
                    <a:schemeClr val="tx1"/>
                  </a:solidFill>
                  <a:latin typeface="+mn-lt"/>
                  <a:ea typeface="+mn-ea"/>
                  <a:cs typeface="Segoe UI Semilight" panose="020B0402040204020203" pitchFamily="34" charset="0"/>
                </a:defRPr>
              </a:lvl1pPr>
              <a:lvl2pPr marL="265176" marR="0" indent="-128016" algn="l" defTabSz="932742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anose="020B0604020202020204" pitchFamily="34" charset="0"/>
                <a:buChar char="•"/>
                <a:tabLst/>
                <a:defRPr sz="1400" kern="1200" spc="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84048" marR="0" indent="-118872" algn="l" defTabSz="932742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anose="020B0604020202020204" pitchFamily="34" charset="0"/>
                <a:buChar char="•"/>
                <a:tabLst/>
                <a:defRPr sz="1200" kern="1200" spc="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685800" marR="0" indent="0" algn="l" defTabSz="932742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Wingdings" panose="05000000000000000000" pitchFamily="2" charset="2"/>
                <a:buNone/>
                <a:tabLst/>
                <a:defRPr sz="10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4pPr>
              <a:lvl5pPr marL="914400" marR="0" indent="0" algn="l" defTabSz="932742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Wingdings" panose="05000000000000000000" pitchFamily="2" charset="2"/>
                <a:buNone/>
                <a:tabLst/>
                <a:defRPr sz="8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5pPr>
              <a:lvl6pPr marL="2565040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031412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97783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964155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sz="1100">
                  <a:solidFill>
                    <a:schemeClr val="tx1">
                      <a:lumMod val="95000"/>
                      <a:lumOff val="5000"/>
                    </a:schemeClr>
                  </a:solidFill>
                  <a:latin typeface="Segoe UI Semilight" panose="020B0402040204020203" pitchFamily="34" charset="0"/>
                </a:rPr>
                <a:t>Team or Use Case 1</a:t>
              </a:r>
              <a:endParaRPr lang="de-DE" sz="1100">
                <a:solidFill>
                  <a:schemeClr val="tx1">
                    <a:lumMod val="95000"/>
                    <a:lumOff val="5000"/>
                  </a:schemeClr>
                </a:solidFill>
                <a:latin typeface="Segoe UI Semilight" panose="020B0402040204020203" pitchFamily="34" charset="0"/>
              </a:endParaRPr>
            </a:p>
          </p:txBody>
        </p:sp>
        <p:sp>
          <p:nvSpPr>
            <p:cNvPr id="7" name="Textplatzhalter 2">
              <a:extLst>
                <a:ext uri="{FF2B5EF4-FFF2-40B4-BE49-F238E27FC236}">
                  <a16:creationId xmlns:a16="http://schemas.microsoft.com/office/drawing/2014/main" id="{1368A5A4-1373-EF3B-7078-DAAF975BEA5C}"/>
                </a:ext>
              </a:extLst>
            </p:cNvPr>
            <p:cNvSpPr txBox="1">
              <a:spLocks/>
            </p:cNvSpPr>
            <p:nvPr/>
          </p:nvSpPr>
          <p:spPr>
            <a:xfrm>
              <a:off x="7601213" y="1692912"/>
              <a:ext cx="1373975" cy="372410"/>
            </a:xfrm>
            <a:prstGeom prst="rect">
              <a:avLst/>
            </a:prstGeom>
          </p:spPr>
          <p:txBody>
            <a:bodyPr vert="horz" wrap="square" lIns="0" tIns="0" rIns="0" bIns="0" rtlCol="0" anchor="t">
              <a:spAutoFit/>
            </a:bodyPr>
            <a:lstStyle>
              <a:lvl1pPr marL="137160" marR="0" indent="-137160" algn="l" defTabSz="932742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anose="020B0604020202020204" pitchFamily="34" charset="0"/>
                <a:buChar char="•"/>
                <a:tabLst/>
                <a:defRPr sz="1600" kern="1200" spc="0" baseline="0">
                  <a:solidFill>
                    <a:schemeClr val="tx1"/>
                  </a:solidFill>
                  <a:latin typeface="+mn-lt"/>
                  <a:ea typeface="+mn-ea"/>
                  <a:cs typeface="Segoe UI Semilight" panose="020B0402040204020203" pitchFamily="34" charset="0"/>
                </a:defRPr>
              </a:lvl1pPr>
              <a:lvl2pPr marL="265176" marR="0" indent="-128016" algn="l" defTabSz="932742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anose="020B0604020202020204" pitchFamily="34" charset="0"/>
                <a:buChar char="•"/>
                <a:tabLst/>
                <a:defRPr sz="1400" kern="1200" spc="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84048" marR="0" indent="-118872" algn="l" defTabSz="932742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anose="020B0604020202020204" pitchFamily="34" charset="0"/>
                <a:buChar char="•"/>
                <a:tabLst/>
                <a:defRPr sz="1200" kern="1200" spc="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685800" marR="0" indent="0" algn="l" defTabSz="932742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Wingdings" panose="05000000000000000000" pitchFamily="2" charset="2"/>
                <a:buNone/>
                <a:tabLst/>
                <a:defRPr sz="10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4pPr>
              <a:lvl5pPr marL="914400" marR="0" indent="0" algn="l" defTabSz="932742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Wingdings" panose="05000000000000000000" pitchFamily="2" charset="2"/>
                <a:buNone/>
                <a:tabLst/>
                <a:defRPr sz="8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5pPr>
              <a:lvl6pPr marL="2565040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031412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97783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964155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sz="1100">
                  <a:solidFill>
                    <a:schemeClr val="tx1">
                      <a:lumMod val="95000"/>
                      <a:lumOff val="5000"/>
                    </a:schemeClr>
                  </a:solidFill>
                  <a:latin typeface="Segoe UI Semilight" panose="020B0402040204020203" pitchFamily="34" charset="0"/>
                </a:rPr>
                <a:t>Azure Open AI Service</a:t>
              </a:r>
            </a:p>
            <a:p>
              <a:pPr marL="0" indent="0">
                <a:buFont typeface="Arial" panose="020B0604020202020204" pitchFamily="34" charset="0"/>
                <a:buNone/>
              </a:pPr>
              <a:r>
                <a:rPr lang="en-US" sz="1100">
                  <a:solidFill>
                    <a:schemeClr val="tx1">
                      <a:lumMod val="95000"/>
                      <a:lumOff val="5000"/>
                    </a:schemeClr>
                  </a:solidFill>
                  <a:latin typeface="Segoe UI Semilight" panose="020B0402040204020203" pitchFamily="34" charset="0"/>
                </a:rPr>
                <a:t>(PTU or PAYG)</a:t>
              </a:r>
              <a:endParaRPr lang="de-DE" sz="1100">
                <a:solidFill>
                  <a:schemeClr val="tx1">
                    <a:lumMod val="95000"/>
                    <a:lumOff val="5000"/>
                  </a:schemeClr>
                </a:solidFill>
                <a:latin typeface="Segoe UI Semilight" panose="020B0402040204020203" pitchFamily="34" charset="0"/>
              </a:endParaRPr>
            </a:p>
          </p:txBody>
        </p:sp>
        <p:sp>
          <p:nvSpPr>
            <p:cNvPr id="8" name="Textplatzhalter 2">
              <a:extLst>
                <a:ext uri="{FF2B5EF4-FFF2-40B4-BE49-F238E27FC236}">
                  <a16:creationId xmlns:a16="http://schemas.microsoft.com/office/drawing/2014/main" id="{76938E96-8E3A-D7A3-8D19-290581DA5EDD}"/>
                </a:ext>
              </a:extLst>
            </p:cNvPr>
            <p:cNvSpPr txBox="1">
              <a:spLocks/>
            </p:cNvSpPr>
            <p:nvPr/>
          </p:nvSpPr>
          <p:spPr>
            <a:xfrm>
              <a:off x="2851544" y="1794481"/>
              <a:ext cx="1260000" cy="169277"/>
            </a:xfrm>
            <a:prstGeom prst="rect">
              <a:avLst/>
            </a:prstGeom>
          </p:spPr>
          <p:txBody>
            <a:bodyPr vert="horz" wrap="square" lIns="0" tIns="0" rIns="0" bIns="0" rtlCol="0" anchor="t">
              <a:spAutoFit/>
            </a:bodyPr>
            <a:lstStyle>
              <a:lvl1pPr marL="137160" marR="0" indent="-137160" algn="l" defTabSz="932742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anose="020B0604020202020204" pitchFamily="34" charset="0"/>
                <a:buChar char="•"/>
                <a:tabLst/>
                <a:defRPr sz="1600" kern="1200" spc="0" baseline="0">
                  <a:solidFill>
                    <a:schemeClr val="tx1"/>
                  </a:solidFill>
                  <a:latin typeface="+mn-lt"/>
                  <a:ea typeface="+mn-ea"/>
                  <a:cs typeface="Segoe UI Semilight" panose="020B0402040204020203" pitchFamily="34" charset="0"/>
                </a:defRPr>
              </a:lvl1pPr>
              <a:lvl2pPr marL="265176" marR="0" indent="-128016" algn="l" defTabSz="932742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anose="020B0604020202020204" pitchFamily="34" charset="0"/>
                <a:buChar char="•"/>
                <a:tabLst/>
                <a:defRPr sz="1400" kern="1200" spc="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84048" marR="0" indent="-118872" algn="l" defTabSz="932742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anose="020B0604020202020204" pitchFamily="34" charset="0"/>
                <a:buChar char="•"/>
                <a:tabLst/>
                <a:defRPr sz="1200" kern="1200" spc="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685800" marR="0" indent="0" algn="l" defTabSz="932742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Wingdings" panose="05000000000000000000" pitchFamily="2" charset="2"/>
                <a:buNone/>
                <a:tabLst/>
                <a:defRPr sz="10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4pPr>
              <a:lvl5pPr marL="914400" marR="0" indent="0" algn="l" defTabSz="932742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Wingdings" panose="05000000000000000000" pitchFamily="2" charset="2"/>
                <a:buNone/>
                <a:tabLst/>
                <a:defRPr sz="8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5pPr>
              <a:lvl6pPr marL="2565040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031412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97783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964155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sz="1100">
                  <a:solidFill>
                    <a:schemeClr val="tx1">
                      <a:lumMod val="95000"/>
                      <a:lumOff val="5000"/>
                    </a:schemeClr>
                  </a:solidFill>
                  <a:latin typeface="Segoe UI Semilight" panose="020B0402040204020203" pitchFamily="34" charset="0"/>
                </a:rPr>
                <a:t>...</a:t>
              </a:r>
              <a:endParaRPr lang="de-DE" sz="1100">
                <a:solidFill>
                  <a:schemeClr val="tx1">
                    <a:lumMod val="95000"/>
                    <a:lumOff val="5000"/>
                  </a:schemeClr>
                </a:solidFill>
                <a:latin typeface="Segoe UI Semilight" panose="020B0402040204020203" pitchFamily="34" charset="0"/>
              </a:endParaRPr>
            </a:p>
          </p:txBody>
        </p:sp>
        <p:sp>
          <p:nvSpPr>
            <p:cNvPr id="9" name="Textplatzhalter 2">
              <a:extLst>
                <a:ext uri="{FF2B5EF4-FFF2-40B4-BE49-F238E27FC236}">
                  <a16:creationId xmlns:a16="http://schemas.microsoft.com/office/drawing/2014/main" id="{C850542D-B2FE-0C9B-6102-BA4EC8D19AFD}"/>
                </a:ext>
              </a:extLst>
            </p:cNvPr>
            <p:cNvSpPr txBox="1">
              <a:spLocks/>
            </p:cNvSpPr>
            <p:nvPr/>
          </p:nvSpPr>
          <p:spPr>
            <a:xfrm>
              <a:off x="2851544" y="2092918"/>
              <a:ext cx="1260000" cy="169277"/>
            </a:xfrm>
            <a:prstGeom prst="rect">
              <a:avLst/>
            </a:prstGeom>
          </p:spPr>
          <p:txBody>
            <a:bodyPr vert="horz" wrap="square" lIns="0" tIns="0" rIns="0" bIns="0" rtlCol="0" anchor="t">
              <a:spAutoFit/>
            </a:bodyPr>
            <a:lstStyle>
              <a:lvl1pPr marL="137160" marR="0" indent="-137160" algn="l" defTabSz="932742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anose="020B0604020202020204" pitchFamily="34" charset="0"/>
                <a:buChar char="•"/>
                <a:tabLst/>
                <a:defRPr sz="1600" kern="1200" spc="0" baseline="0">
                  <a:solidFill>
                    <a:schemeClr val="tx1"/>
                  </a:solidFill>
                  <a:latin typeface="+mn-lt"/>
                  <a:ea typeface="+mn-ea"/>
                  <a:cs typeface="Segoe UI Semilight" panose="020B0402040204020203" pitchFamily="34" charset="0"/>
                </a:defRPr>
              </a:lvl1pPr>
              <a:lvl2pPr marL="265176" marR="0" indent="-128016" algn="l" defTabSz="932742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anose="020B0604020202020204" pitchFamily="34" charset="0"/>
                <a:buChar char="•"/>
                <a:tabLst/>
                <a:defRPr sz="1400" kern="1200" spc="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84048" marR="0" indent="-118872" algn="l" defTabSz="932742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anose="020B0604020202020204" pitchFamily="34" charset="0"/>
                <a:buChar char="•"/>
                <a:tabLst/>
                <a:defRPr sz="1200" kern="1200" spc="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685800" marR="0" indent="0" algn="l" defTabSz="932742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Wingdings" panose="05000000000000000000" pitchFamily="2" charset="2"/>
                <a:buNone/>
                <a:tabLst/>
                <a:defRPr sz="10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4pPr>
              <a:lvl5pPr marL="914400" marR="0" indent="0" algn="l" defTabSz="932742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Wingdings" panose="05000000000000000000" pitchFamily="2" charset="2"/>
                <a:buNone/>
                <a:tabLst/>
                <a:defRPr sz="8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5pPr>
              <a:lvl6pPr marL="2565040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031412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97783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964155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sz="1100">
                  <a:solidFill>
                    <a:schemeClr val="tx1">
                      <a:lumMod val="95000"/>
                      <a:lumOff val="5000"/>
                    </a:schemeClr>
                  </a:solidFill>
                  <a:latin typeface="Segoe UI Semilight" panose="020B0402040204020203" pitchFamily="34" charset="0"/>
                </a:rPr>
                <a:t>Team or Use Case n</a:t>
              </a:r>
              <a:endParaRPr lang="de-DE" sz="1100">
                <a:solidFill>
                  <a:schemeClr val="tx1">
                    <a:lumMod val="95000"/>
                    <a:lumOff val="5000"/>
                  </a:schemeClr>
                </a:solidFill>
                <a:latin typeface="Segoe UI Semilight" panose="020B0402040204020203" pitchFamily="34" charset="0"/>
              </a:endParaRPr>
            </a:p>
          </p:txBody>
        </p:sp>
        <p:cxnSp>
          <p:nvCxnSpPr>
            <p:cNvPr id="10" name="Verbinder: gewinkelt 9">
              <a:extLst>
                <a:ext uri="{FF2B5EF4-FFF2-40B4-BE49-F238E27FC236}">
                  <a16:creationId xmlns:a16="http://schemas.microsoft.com/office/drawing/2014/main" id="{E50E7DA0-FFAB-FE0F-2B9E-5BE5B305F0F9}"/>
                </a:ext>
              </a:extLst>
            </p:cNvPr>
            <p:cNvCxnSpPr>
              <a:cxnSpLocks/>
              <a:stCxn id="6" idx="3"/>
              <a:endCxn id="5" idx="1"/>
            </p:cNvCxnSpPr>
            <p:nvPr/>
          </p:nvCxnSpPr>
          <p:spPr>
            <a:xfrm>
              <a:off x="4111544" y="1569378"/>
              <a:ext cx="897977" cy="309742"/>
            </a:xfrm>
            <a:prstGeom prst="bentConnector3">
              <a:avLst/>
            </a:prstGeom>
            <a:ln>
              <a:solidFill>
                <a:schemeClr val="tx1"/>
              </a:solidFill>
              <a:headEnd type="none"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Verbinder: gewinkelt 10">
              <a:extLst>
                <a:ext uri="{FF2B5EF4-FFF2-40B4-BE49-F238E27FC236}">
                  <a16:creationId xmlns:a16="http://schemas.microsoft.com/office/drawing/2014/main" id="{79DF81F0-50D2-A458-961D-8DA869669886}"/>
                </a:ext>
              </a:extLst>
            </p:cNvPr>
            <p:cNvCxnSpPr>
              <a:cxnSpLocks/>
              <a:stCxn id="9" idx="3"/>
              <a:endCxn id="5" idx="1"/>
            </p:cNvCxnSpPr>
            <p:nvPr/>
          </p:nvCxnSpPr>
          <p:spPr>
            <a:xfrm flipV="1">
              <a:off x="4111544" y="1879120"/>
              <a:ext cx="897977" cy="298437"/>
            </a:xfrm>
            <a:prstGeom prst="bentConnector3">
              <a:avLst/>
            </a:prstGeom>
            <a:ln>
              <a:solidFill>
                <a:schemeClr val="tx1"/>
              </a:solidFill>
              <a:headEnd type="none"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Verbinder: gewinkelt 14">
              <a:extLst>
                <a:ext uri="{FF2B5EF4-FFF2-40B4-BE49-F238E27FC236}">
                  <a16:creationId xmlns:a16="http://schemas.microsoft.com/office/drawing/2014/main" id="{57B7CB97-14D3-6ADB-2243-5E1ED1B9AD15}"/>
                </a:ext>
              </a:extLst>
            </p:cNvPr>
            <p:cNvCxnSpPr>
              <a:cxnSpLocks/>
              <a:stCxn id="8" idx="3"/>
              <a:endCxn id="5" idx="1"/>
            </p:cNvCxnSpPr>
            <p:nvPr/>
          </p:nvCxnSpPr>
          <p:spPr>
            <a:xfrm>
              <a:off x="4111544" y="1879120"/>
              <a:ext cx="897977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Verbinder: gewinkelt 14">
              <a:extLst>
                <a:ext uri="{FF2B5EF4-FFF2-40B4-BE49-F238E27FC236}">
                  <a16:creationId xmlns:a16="http://schemas.microsoft.com/office/drawing/2014/main" id="{7D949813-BED2-C7BE-C5D2-2A44D96F381A}"/>
                </a:ext>
              </a:extLst>
            </p:cNvPr>
            <p:cNvCxnSpPr>
              <a:cxnSpLocks/>
              <a:stCxn id="5" idx="3"/>
            </p:cNvCxnSpPr>
            <p:nvPr/>
          </p:nvCxnSpPr>
          <p:spPr>
            <a:xfrm>
              <a:off x="6467179" y="1879120"/>
              <a:ext cx="530587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4" name="Grafik 13">
              <a:extLst>
                <a:ext uri="{FF2B5EF4-FFF2-40B4-BE49-F238E27FC236}">
                  <a16:creationId xmlns:a16="http://schemas.microsoft.com/office/drawing/2014/main" id="{895A89CB-F029-36CD-4C8D-9A98FB22D9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073801" y="1649300"/>
              <a:ext cx="451377" cy="459634"/>
            </a:xfrm>
            <a:prstGeom prst="rect">
              <a:avLst/>
            </a:prstGeom>
          </p:spPr>
        </p:pic>
        <p:sp>
          <p:nvSpPr>
            <p:cNvPr id="15" name="Textplatzhalter 2">
              <a:extLst>
                <a:ext uri="{FF2B5EF4-FFF2-40B4-BE49-F238E27FC236}">
                  <a16:creationId xmlns:a16="http://schemas.microsoft.com/office/drawing/2014/main" id="{6F9D8B60-EA9D-5174-747A-E08688DC10B2}"/>
                </a:ext>
              </a:extLst>
            </p:cNvPr>
            <p:cNvSpPr txBox="1">
              <a:spLocks/>
            </p:cNvSpPr>
            <p:nvPr/>
          </p:nvSpPr>
          <p:spPr>
            <a:xfrm>
              <a:off x="5281757" y="2321648"/>
              <a:ext cx="780528" cy="169277"/>
            </a:xfrm>
            <a:prstGeom prst="rect">
              <a:avLst/>
            </a:prstGeom>
          </p:spPr>
          <p:txBody>
            <a:bodyPr vert="horz" wrap="square" lIns="0" tIns="0" rIns="0" bIns="0" rtlCol="0" anchor="t">
              <a:spAutoFit/>
            </a:bodyPr>
            <a:lstStyle>
              <a:lvl1pPr marL="137160" marR="0" indent="-137160" algn="l" defTabSz="932742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anose="020B0604020202020204" pitchFamily="34" charset="0"/>
                <a:buChar char="•"/>
                <a:tabLst/>
                <a:defRPr sz="1600" kern="1200" spc="0" baseline="0">
                  <a:solidFill>
                    <a:schemeClr val="tx1"/>
                  </a:solidFill>
                  <a:latin typeface="+mn-lt"/>
                  <a:ea typeface="+mn-ea"/>
                  <a:cs typeface="Segoe UI Semilight" panose="020B0402040204020203" pitchFamily="34" charset="0"/>
                </a:defRPr>
              </a:lvl1pPr>
              <a:lvl2pPr marL="265176" marR="0" indent="-128016" algn="l" defTabSz="932742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anose="020B0604020202020204" pitchFamily="34" charset="0"/>
                <a:buChar char="•"/>
                <a:tabLst/>
                <a:defRPr sz="1400" kern="1200" spc="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84048" marR="0" indent="-118872" algn="l" defTabSz="932742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anose="020B0604020202020204" pitchFamily="34" charset="0"/>
                <a:buChar char="•"/>
                <a:tabLst/>
                <a:defRPr sz="1200" kern="1200" spc="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685800" marR="0" indent="0" algn="l" defTabSz="932742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Wingdings" panose="05000000000000000000" pitchFamily="2" charset="2"/>
                <a:buNone/>
                <a:tabLst/>
                <a:defRPr sz="10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4pPr>
              <a:lvl5pPr marL="914400" marR="0" indent="0" algn="l" defTabSz="932742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Wingdings" panose="05000000000000000000" pitchFamily="2" charset="2"/>
                <a:buNone/>
                <a:tabLst/>
                <a:defRPr sz="8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5pPr>
              <a:lvl6pPr marL="2565040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031412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97783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964155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sz="1100">
                  <a:solidFill>
                    <a:schemeClr val="tx1">
                      <a:lumMod val="95000"/>
                      <a:lumOff val="5000"/>
                    </a:schemeClr>
                  </a:solidFill>
                  <a:latin typeface="Segoe UI Semilight" panose="020B0402040204020203" pitchFamily="34" charset="0"/>
                </a:rPr>
                <a:t>PowerProxy</a:t>
              </a:r>
              <a:endParaRPr lang="de-DE" sz="1100">
                <a:solidFill>
                  <a:schemeClr val="tx1">
                    <a:lumMod val="95000"/>
                    <a:lumOff val="5000"/>
                  </a:schemeClr>
                </a:solidFill>
                <a:latin typeface="Segoe UI Semilight" panose="020B04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06476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D0248F1E-7E3E-3FC6-D94C-67703AE3E4B6}"/>
              </a:ext>
            </a:extLst>
          </p:cNvPr>
          <p:cNvGrpSpPr/>
          <p:nvPr/>
        </p:nvGrpSpPr>
        <p:grpSpPr>
          <a:xfrm>
            <a:off x="1872424" y="587145"/>
            <a:ext cx="8821749" cy="5856626"/>
            <a:chOff x="1872424" y="587145"/>
            <a:chExt cx="8821749" cy="5856626"/>
          </a:xfrm>
        </p:grpSpPr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9BB61F9D-EF9E-D392-5E60-CD685865E215}"/>
                </a:ext>
              </a:extLst>
            </p:cNvPr>
            <p:cNvSpPr/>
            <p:nvPr/>
          </p:nvSpPr>
          <p:spPr>
            <a:xfrm>
              <a:off x="4194284" y="4846836"/>
              <a:ext cx="2502569" cy="98659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>
                  <a:solidFill>
                    <a:schemeClr val="tx1"/>
                  </a:solidFill>
                </a:rPr>
                <a:t>streaming + non-streaming</a:t>
              </a:r>
            </a:p>
          </p:txBody>
        </p: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B54332B5-B467-29E4-444F-F9536E6AE4FB}"/>
                </a:ext>
              </a:extLst>
            </p:cNvPr>
            <p:cNvSpPr txBox="1"/>
            <p:nvPr/>
          </p:nvSpPr>
          <p:spPr>
            <a:xfrm>
              <a:off x="1872424" y="1469698"/>
              <a:ext cx="19454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/>
                <a:t>AOAI Endpoint 1</a:t>
              </a:r>
            </a:p>
            <a:p>
              <a:r>
                <a:rPr lang="de-DE"/>
                <a:t>ex.: Managed PTU</a:t>
              </a:r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B7CAF514-B3BD-D702-3BC9-EA55F6298660}"/>
                </a:ext>
              </a:extLst>
            </p:cNvPr>
            <p:cNvSpPr txBox="1"/>
            <p:nvPr/>
          </p:nvSpPr>
          <p:spPr>
            <a:xfrm>
              <a:off x="1872424" y="3293527"/>
              <a:ext cx="201010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/>
                <a:t>AOAI Endpoint 2</a:t>
              </a:r>
            </a:p>
            <a:p>
              <a:r>
                <a:rPr lang="de-DE"/>
                <a:t>ex.: PAYG Region 1</a:t>
              </a:r>
            </a:p>
          </p:txBody>
        </p:sp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81CF7701-D5D5-FC94-CE00-4DBA30722CC5}"/>
                </a:ext>
              </a:extLst>
            </p:cNvPr>
            <p:cNvSpPr txBox="1"/>
            <p:nvPr/>
          </p:nvSpPr>
          <p:spPr>
            <a:xfrm>
              <a:off x="1872424" y="5016965"/>
              <a:ext cx="201010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/>
                <a:t>AOAI Endpoint 3</a:t>
              </a:r>
            </a:p>
            <a:p>
              <a:r>
                <a:rPr lang="de-DE"/>
                <a:t>ex.: PAYG Region 2</a:t>
              </a:r>
            </a:p>
          </p:txBody>
        </p:sp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F011C583-7906-0211-36F5-79F5CD1A6B74}"/>
                </a:ext>
              </a:extLst>
            </p:cNvPr>
            <p:cNvSpPr/>
            <p:nvPr/>
          </p:nvSpPr>
          <p:spPr>
            <a:xfrm>
              <a:off x="4194285" y="1299569"/>
              <a:ext cx="2502569" cy="98659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EFF5FF02-9889-8571-B152-3388F66FD8E4}"/>
                </a:ext>
              </a:extLst>
            </p:cNvPr>
            <p:cNvSpPr/>
            <p:nvPr/>
          </p:nvSpPr>
          <p:spPr>
            <a:xfrm>
              <a:off x="4194283" y="1299570"/>
              <a:ext cx="2502569" cy="29603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/>
                <a:t>only streaming requests</a:t>
              </a:r>
            </a:p>
          </p:txBody>
        </p: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A869474F-3CFE-9B56-AB76-E7B0C03DEDC6}"/>
                </a:ext>
              </a:extLst>
            </p:cNvPr>
            <p:cNvSpPr txBox="1"/>
            <p:nvPr/>
          </p:nvSpPr>
          <p:spPr>
            <a:xfrm>
              <a:off x="6834462" y="1309087"/>
              <a:ext cx="38597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>
                  <a:solidFill>
                    <a:schemeClr val="accent1"/>
                  </a:solidFill>
                </a:rPr>
                <a:t>option to configure % of non-streaming requests served</a:t>
              </a:r>
            </a:p>
          </p:txBody>
        </p:sp>
        <p:cxnSp>
          <p:nvCxnSpPr>
            <p:cNvPr id="22" name="Gerade Verbindung mit Pfeil 21">
              <a:extLst>
                <a:ext uri="{FF2B5EF4-FFF2-40B4-BE49-F238E27FC236}">
                  <a16:creationId xmlns:a16="http://schemas.microsoft.com/office/drawing/2014/main" id="{6F1A11E0-111C-A3D5-3C9C-48ED927CC72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45568" y="2286159"/>
              <a:ext cx="2" cy="80663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 Verbindung mit Pfeil 22">
              <a:extLst>
                <a:ext uri="{FF2B5EF4-FFF2-40B4-BE49-F238E27FC236}">
                  <a16:creationId xmlns:a16="http://schemas.microsoft.com/office/drawing/2014/main" id="{846579B5-CC8C-418F-FC08-480DF382B96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45569" y="4079382"/>
              <a:ext cx="1" cy="76745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feld 25">
              <a:extLst>
                <a:ext uri="{FF2B5EF4-FFF2-40B4-BE49-F238E27FC236}">
                  <a16:creationId xmlns:a16="http://schemas.microsoft.com/office/drawing/2014/main" id="{A7C4B877-EE89-12C5-86A3-A6D2C6A474C4}"/>
                </a:ext>
              </a:extLst>
            </p:cNvPr>
            <p:cNvSpPr txBox="1"/>
            <p:nvPr/>
          </p:nvSpPr>
          <p:spPr>
            <a:xfrm>
              <a:off x="5510463" y="2558670"/>
              <a:ext cx="312938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/>
                <a:t>429 or endpoint before is known to be at capacity</a:t>
              </a:r>
            </a:p>
          </p:txBody>
        </p:sp>
        <p:sp>
          <p:nvSpPr>
            <p:cNvPr id="27" name="Textfeld 26">
              <a:extLst>
                <a:ext uri="{FF2B5EF4-FFF2-40B4-BE49-F238E27FC236}">
                  <a16:creationId xmlns:a16="http://schemas.microsoft.com/office/drawing/2014/main" id="{5A1ECB63-C7D6-B100-2823-554B0D8BC51D}"/>
                </a:ext>
              </a:extLst>
            </p:cNvPr>
            <p:cNvSpPr txBox="1"/>
            <p:nvPr/>
          </p:nvSpPr>
          <p:spPr>
            <a:xfrm>
              <a:off x="5510463" y="4332304"/>
              <a:ext cx="273504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/>
                <a:t>429 or endpoint is known to be at capacity</a:t>
              </a:r>
            </a:p>
          </p:txBody>
        </p:sp>
        <p:cxnSp>
          <p:nvCxnSpPr>
            <p:cNvPr id="29" name="Gerade Verbindung mit Pfeil 28">
              <a:extLst>
                <a:ext uri="{FF2B5EF4-FFF2-40B4-BE49-F238E27FC236}">
                  <a16:creationId xmlns:a16="http://schemas.microsoft.com/office/drawing/2014/main" id="{19D86F86-34D0-E16A-E2D1-E63E53D03DDF}"/>
                </a:ext>
              </a:extLst>
            </p:cNvPr>
            <p:cNvCxnSpPr>
              <a:cxnSpLocks/>
            </p:cNvCxnSpPr>
            <p:nvPr/>
          </p:nvCxnSpPr>
          <p:spPr>
            <a:xfrm>
              <a:off x="5445568" y="5833426"/>
              <a:ext cx="0" cy="61034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mit Pfeil 30">
              <a:extLst>
                <a:ext uri="{FF2B5EF4-FFF2-40B4-BE49-F238E27FC236}">
                  <a16:creationId xmlns:a16="http://schemas.microsoft.com/office/drawing/2014/main" id="{A9ED0779-8C97-8AE8-36C9-1F7370BBC6CB}"/>
                </a:ext>
              </a:extLst>
            </p:cNvPr>
            <p:cNvCxnSpPr>
              <a:cxnSpLocks/>
            </p:cNvCxnSpPr>
            <p:nvPr/>
          </p:nvCxnSpPr>
          <p:spPr>
            <a:xfrm>
              <a:off x="5445568" y="587145"/>
              <a:ext cx="0" cy="71242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feld 33">
              <a:extLst>
                <a:ext uri="{FF2B5EF4-FFF2-40B4-BE49-F238E27FC236}">
                  <a16:creationId xmlns:a16="http://schemas.microsoft.com/office/drawing/2014/main" id="{1B2D1B1B-D72D-9230-2177-51874E726BC3}"/>
                </a:ext>
              </a:extLst>
            </p:cNvPr>
            <p:cNvSpPr txBox="1"/>
            <p:nvPr/>
          </p:nvSpPr>
          <p:spPr>
            <a:xfrm>
              <a:off x="5557233" y="696748"/>
              <a:ext cx="124425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/>
                <a:t>incoming request</a:t>
              </a:r>
            </a:p>
          </p:txBody>
        </p:sp>
        <p:sp>
          <p:nvSpPr>
            <p:cNvPr id="36" name="Textfeld 35">
              <a:extLst>
                <a:ext uri="{FF2B5EF4-FFF2-40B4-BE49-F238E27FC236}">
                  <a16:creationId xmlns:a16="http://schemas.microsoft.com/office/drawing/2014/main" id="{263081FE-6C50-5D82-6CE8-7CCA1519AF54}"/>
                </a:ext>
              </a:extLst>
            </p:cNvPr>
            <p:cNvSpPr txBox="1"/>
            <p:nvPr/>
          </p:nvSpPr>
          <p:spPr>
            <a:xfrm>
              <a:off x="6834462" y="3106735"/>
              <a:ext cx="38597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>
                  <a:solidFill>
                    <a:schemeClr val="accent1"/>
                  </a:solidFill>
                </a:rPr>
                <a:t>option to configure % of non-streaming requests served</a:t>
              </a:r>
            </a:p>
          </p:txBody>
        </p:sp>
        <p:sp>
          <p:nvSpPr>
            <p:cNvPr id="37" name="Rechteck 36">
              <a:extLst>
                <a:ext uri="{FF2B5EF4-FFF2-40B4-BE49-F238E27FC236}">
                  <a16:creationId xmlns:a16="http://schemas.microsoft.com/office/drawing/2014/main" id="{1CFCC3DE-80AD-F2F4-7821-F2560BA74D59}"/>
                </a:ext>
              </a:extLst>
            </p:cNvPr>
            <p:cNvSpPr/>
            <p:nvPr/>
          </p:nvSpPr>
          <p:spPr>
            <a:xfrm>
              <a:off x="4194283" y="1595602"/>
              <a:ext cx="2502569" cy="6905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>
                  <a:solidFill>
                    <a:schemeClr val="tx1"/>
                  </a:solidFill>
                </a:rPr>
                <a:t>streaming + non-streaming</a:t>
              </a:r>
            </a:p>
          </p:txBody>
        </p:sp>
        <p:grpSp>
          <p:nvGrpSpPr>
            <p:cNvPr id="2" name="Gruppieren 1">
              <a:extLst>
                <a:ext uri="{FF2B5EF4-FFF2-40B4-BE49-F238E27FC236}">
                  <a16:creationId xmlns:a16="http://schemas.microsoft.com/office/drawing/2014/main" id="{DC9339BF-5DA8-3E89-5824-D13259BC3C38}"/>
                </a:ext>
              </a:extLst>
            </p:cNvPr>
            <p:cNvGrpSpPr/>
            <p:nvPr/>
          </p:nvGrpSpPr>
          <p:grpSpPr>
            <a:xfrm>
              <a:off x="4194281" y="3073202"/>
              <a:ext cx="2502569" cy="986590"/>
              <a:chOff x="4194281" y="3097002"/>
              <a:chExt cx="2502569" cy="986590"/>
            </a:xfrm>
          </p:grpSpPr>
          <p:sp>
            <p:nvSpPr>
              <p:cNvPr id="38" name="Rechteck 37">
                <a:extLst>
                  <a:ext uri="{FF2B5EF4-FFF2-40B4-BE49-F238E27FC236}">
                    <a16:creationId xmlns:a16="http://schemas.microsoft.com/office/drawing/2014/main" id="{547D8DD0-C2BA-7077-ED73-96943D7575F9}"/>
                  </a:ext>
                </a:extLst>
              </p:cNvPr>
              <p:cNvSpPr/>
              <p:nvPr/>
            </p:nvSpPr>
            <p:spPr>
              <a:xfrm>
                <a:off x="4194281" y="3097002"/>
                <a:ext cx="2502569" cy="98659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9" name="Rechteck 38">
                <a:extLst>
                  <a:ext uri="{FF2B5EF4-FFF2-40B4-BE49-F238E27FC236}">
                    <a16:creationId xmlns:a16="http://schemas.microsoft.com/office/drawing/2014/main" id="{8B9B2A13-3E60-E1E5-FDE2-9F16773950AF}"/>
                  </a:ext>
                </a:extLst>
              </p:cNvPr>
              <p:cNvSpPr/>
              <p:nvPr/>
            </p:nvSpPr>
            <p:spPr>
              <a:xfrm>
                <a:off x="4194281" y="3097218"/>
                <a:ext cx="2502569" cy="296032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200"/>
                  <a:t>only streaming requests</a:t>
                </a:r>
              </a:p>
            </p:txBody>
          </p:sp>
        </p:grpSp>
        <p:sp>
          <p:nvSpPr>
            <p:cNvPr id="40" name="Rechteck 39">
              <a:extLst>
                <a:ext uri="{FF2B5EF4-FFF2-40B4-BE49-F238E27FC236}">
                  <a16:creationId xmlns:a16="http://schemas.microsoft.com/office/drawing/2014/main" id="{9FAEA5C1-4973-1629-BAF2-EB432126BD28}"/>
                </a:ext>
              </a:extLst>
            </p:cNvPr>
            <p:cNvSpPr/>
            <p:nvPr/>
          </p:nvSpPr>
          <p:spPr>
            <a:xfrm>
              <a:off x="4194281" y="3383735"/>
              <a:ext cx="2502569" cy="6719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>
                  <a:solidFill>
                    <a:schemeClr val="tx1"/>
                  </a:solidFill>
                </a:rPr>
                <a:t>streaming + non-streaming</a:t>
              </a:r>
            </a:p>
          </p:txBody>
        </p:sp>
        <p:sp>
          <p:nvSpPr>
            <p:cNvPr id="5" name="Textfeld 4">
              <a:extLst>
                <a:ext uri="{FF2B5EF4-FFF2-40B4-BE49-F238E27FC236}">
                  <a16:creationId xmlns:a16="http://schemas.microsoft.com/office/drawing/2014/main" id="{25815283-1129-3C73-1DCE-D8C332EAB291}"/>
                </a:ext>
              </a:extLst>
            </p:cNvPr>
            <p:cNvSpPr txBox="1"/>
            <p:nvPr/>
          </p:nvSpPr>
          <p:spPr>
            <a:xfrm>
              <a:off x="5510463" y="5904631"/>
              <a:ext cx="393409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/>
                <a:t>if none of the endpoints could be used to process the request,</a:t>
              </a:r>
            </a:p>
            <a:p>
              <a:r>
                <a:rPr lang="de-DE" sz="1100"/>
                <a:t>return a 429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93642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59914135-C61F-B5ED-B77A-19390B863C9F}"/>
              </a:ext>
            </a:extLst>
          </p:cNvPr>
          <p:cNvGrpSpPr/>
          <p:nvPr/>
        </p:nvGrpSpPr>
        <p:grpSpPr>
          <a:xfrm>
            <a:off x="775455" y="534572"/>
            <a:ext cx="8767527" cy="5865111"/>
            <a:chOff x="775455" y="534572"/>
            <a:chExt cx="8767527" cy="5865111"/>
          </a:xfrm>
        </p:grpSpPr>
        <p:cxnSp>
          <p:nvCxnSpPr>
            <p:cNvPr id="5" name="Gerade Verbindung mit Pfeil 4">
              <a:extLst>
                <a:ext uri="{FF2B5EF4-FFF2-40B4-BE49-F238E27FC236}">
                  <a16:creationId xmlns:a16="http://schemas.microsoft.com/office/drawing/2014/main" id="{90848AC5-9C99-2803-3581-35D41AD8DC7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84849" y="534572"/>
              <a:ext cx="0" cy="538323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Gerade Verbindung mit Pfeil 6">
              <a:extLst>
                <a:ext uri="{FF2B5EF4-FFF2-40B4-BE49-F238E27FC236}">
                  <a16:creationId xmlns:a16="http://schemas.microsoft.com/office/drawing/2014/main" id="{F17742DE-F5A5-FC9A-AF07-DFAA0311941B}"/>
                </a:ext>
              </a:extLst>
            </p:cNvPr>
            <p:cNvCxnSpPr>
              <a:cxnSpLocks/>
            </p:cNvCxnSpPr>
            <p:nvPr/>
          </p:nvCxnSpPr>
          <p:spPr>
            <a:xfrm>
              <a:off x="1284849" y="5917809"/>
              <a:ext cx="809595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E395CF3A-F7CE-9AEB-A759-7C4340F302FA}"/>
                </a:ext>
              </a:extLst>
            </p:cNvPr>
            <p:cNvSpPr txBox="1"/>
            <p:nvPr/>
          </p:nvSpPr>
          <p:spPr>
            <a:xfrm>
              <a:off x="4998441" y="6030351"/>
              <a:ext cx="6687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/>
                <a:t>Time</a:t>
              </a:r>
            </a:p>
          </p:txBody>
        </p:sp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C2D124EB-64DA-93C7-30AC-4BBBC2280FCF}"/>
                </a:ext>
              </a:extLst>
            </p:cNvPr>
            <p:cNvSpPr txBox="1"/>
            <p:nvPr/>
          </p:nvSpPr>
          <p:spPr>
            <a:xfrm rot="16200000">
              <a:off x="-30150" y="3041524"/>
              <a:ext cx="19805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/>
                <a:t>Tokens per Minute</a:t>
              </a:r>
            </a:p>
          </p:txBody>
        </p:sp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19" name="Freihand 18">
                  <a:extLst>
                    <a:ext uri="{FF2B5EF4-FFF2-40B4-BE49-F238E27FC236}">
                      <a16:creationId xmlns:a16="http://schemas.microsoft.com/office/drawing/2014/main" id="{B0370688-4CD2-15B4-7E50-06A77F8CEDDC}"/>
                    </a:ext>
                  </a:extLst>
                </p14:cNvPr>
                <p14:cNvContentPartPr/>
                <p14:nvPr/>
              </p14:nvContentPartPr>
              <p14:xfrm>
                <a:off x="1296480" y="1318394"/>
                <a:ext cx="8030880" cy="2418120"/>
              </p14:xfrm>
            </p:contentPart>
          </mc:Choice>
          <mc:Fallback>
            <p:pic>
              <p:nvPicPr>
                <p:cNvPr id="19" name="Freihand 18">
                  <a:extLst>
                    <a:ext uri="{FF2B5EF4-FFF2-40B4-BE49-F238E27FC236}">
                      <a16:creationId xmlns:a16="http://schemas.microsoft.com/office/drawing/2014/main" id="{B0370688-4CD2-15B4-7E50-06A77F8CEDDC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287480" y="1309395"/>
                  <a:ext cx="8048520" cy="2435757"/>
                </a:xfrm>
                <a:prstGeom prst="rect">
                  <a:avLst/>
                </a:prstGeom>
              </p:spPr>
            </p:pic>
          </mc:Fallback>
        </mc:AlternateContent>
        <p:cxnSp>
          <p:nvCxnSpPr>
            <p:cNvPr id="21" name="Gerader Verbinder 20">
              <a:extLst>
                <a:ext uri="{FF2B5EF4-FFF2-40B4-BE49-F238E27FC236}">
                  <a16:creationId xmlns:a16="http://schemas.microsoft.com/office/drawing/2014/main" id="{F510A4E4-2A3E-D16C-1595-22CE4EECE26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284849" y="3043311"/>
              <a:ext cx="8224911" cy="0"/>
            </a:xfrm>
            <a:prstGeom prst="line">
              <a:avLst/>
            </a:prstGeom>
            <a:ln>
              <a:solidFill>
                <a:schemeClr val="accent2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r Verbinder 24">
              <a:extLst>
                <a:ext uri="{FF2B5EF4-FFF2-40B4-BE49-F238E27FC236}">
                  <a16:creationId xmlns:a16="http://schemas.microsoft.com/office/drawing/2014/main" id="{8A20E041-6DEF-950F-8A3C-11608D89995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284848" y="2279433"/>
              <a:ext cx="8224911" cy="0"/>
            </a:xfrm>
            <a:prstGeom prst="line">
              <a:avLst/>
            </a:prstGeom>
            <a:ln>
              <a:solidFill>
                <a:schemeClr val="accent2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r Verbinder 25">
              <a:extLst>
                <a:ext uri="{FF2B5EF4-FFF2-40B4-BE49-F238E27FC236}">
                  <a16:creationId xmlns:a16="http://schemas.microsoft.com/office/drawing/2014/main" id="{6F7F8D3B-7AC3-5927-0137-5414EAB3C9E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284847" y="1515554"/>
              <a:ext cx="8224911" cy="0"/>
            </a:xfrm>
            <a:prstGeom prst="line">
              <a:avLst/>
            </a:prstGeom>
            <a:ln>
              <a:solidFill>
                <a:schemeClr val="accent2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Gerader Verbinder 26">
              <a:extLst>
                <a:ext uri="{FF2B5EF4-FFF2-40B4-BE49-F238E27FC236}">
                  <a16:creationId xmlns:a16="http://schemas.microsoft.com/office/drawing/2014/main" id="{E019AACB-BC9D-AC50-49F1-20C01BD2E32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284846" y="751675"/>
              <a:ext cx="8224911" cy="0"/>
            </a:xfrm>
            <a:prstGeom prst="line">
              <a:avLst/>
            </a:prstGeom>
            <a:ln>
              <a:solidFill>
                <a:schemeClr val="accent2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feld 27">
              <a:extLst>
                <a:ext uri="{FF2B5EF4-FFF2-40B4-BE49-F238E27FC236}">
                  <a16:creationId xmlns:a16="http://schemas.microsoft.com/office/drawing/2014/main" id="{18FB47FA-450B-5A0D-233F-82C9093187D9}"/>
                </a:ext>
              </a:extLst>
            </p:cNvPr>
            <p:cNvSpPr txBox="1"/>
            <p:nvPr/>
          </p:nvSpPr>
          <p:spPr>
            <a:xfrm>
              <a:off x="1424912" y="5378984"/>
              <a:ext cx="256576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i="1"/>
                <a:t>Managed PTU Deployment</a:t>
              </a:r>
            </a:p>
          </p:txBody>
        </p:sp>
        <p:sp>
          <p:nvSpPr>
            <p:cNvPr id="29" name="Textfeld 28">
              <a:extLst>
                <a:ext uri="{FF2B5EF4-FFF2-40B4-BE49-F238E27FC236}">
                  <a16:creationId xmlns:a16="http://schemas.microsoft.com/office/drawing/2014/main" id="{1DC13B1F-FC63-6E47-4D9B-7AFBFE91D8A7}"/>
                </a:ext>
              </a:extLst>
            </p:cNvPr>
            <p:cNvSpPr txBox="1"/>
            <p:nvPr/>
          </p:nvSpPr>
          <p:spPr>
            <a:xfrm>
              <a:off x="1344114" y="2673763"/>
              <a:ext cx="193104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i="1"/>
                <a:t>PAYG Deployment 1</a:t>
              </a:r>
            </a:p>
          </p:txBody>
        </p:sp>
        <p:sp>
          <p:nvSpPr>
            <p:cNvPr id="30" name="Textfeld 29">
              <a:extLst>
                <a:ext uri="{FF2B5EF4-FFF2-40B4-BE49-F238E27FC236}">
                  <a16:creationId xmlns:a16="http://schemas.microsoft.com/office/drawing/2014/main" id="{3FA02A9A-A6F1-8543-10FB-584963A759EE}"/>
                </a:ext>
              </a:extLst>
            </p:cNvPr>
            <p:cNvSpPr txBox="1"/>
            <p:nvPr/>
          </p:nvSpPr>
          <p:spPr>
            <a:xfrm>
              <a:off x="1364914" y="1909884"/>
              <a:ext cx="193104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i="1"/>
                <a:t>PAYG Deployment 2</a:t>
              </a:r>
            </a:p>
          </p:txBody>
        </p:sp>
        <p:sp>
          <p:nvSpPr>
            <p:cNvPr id="31" name="Textfeld 30">
              <a:extLst>
                <a:ext uri="{FF2B5EF4-FFF2-40B4-BE49-F238E27FC236}">
                  <a16:creationId xmlns:a16="http://schemas.microsoft.com/office/drawing/2014/main" id="{263DCC99-A707-1A7F-AC06-091B08C9CB5F}"/>
                </a:ext>
              </a:extLst>
            </p:cNvPr>
            <p:cNvSpPr txBox="1"/>
            <p:nvPr/>
          </p:nvSpPr>
          <p:spPr>
            <a:xfrm>
              <a:off x="1368675" y="1161503"/>
              <a:ext cx="193104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i="1"/>
                <a:t>PAYG Deployment 3</a:t>
              </a:r>
            </a:p>
          </p:txBody>
        </p:sp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4" name="Freihand 33">
                  <a:extLst>
                    <a:ext uri="{FF2B5EF4-FFF2-40B4-BE49-F238E27FC236}">
                      <a16:creationId xmlns:a16="http://schemas.microsoft.com/office/drawing/2014/main" id="{7C9C88A2-E7EE-54A5-3F74-287F25C8A39F}"/>
                    </a:ext>
                  </a:extLst>
                </p14:cNvPr>
                <p14:cNvContentPartPr/>
                <p14:nvPr/>
              </p14:nvContentPartPr>
              <p14:xfrm>
                <a:off x="1280640" y="4382714"/>
                <a:ext cx="8065440" cy="287280"/>
              </p14:xfrm>
            </p:contentPart>
          </mc:Choice>
          <mc:Fallback>
            <p:pic>
              <p:nvPicPr>
                <p:cNvPr id="34" name="Freihand 33">
                  <a:extLst>
                    <a:ext uri="{FF2B5EF4-FFF2-40B4-BE49-F238E27FC236}">
                      <a16:creationId xmlns:a16="http://schemas.microsoft.com/office/drawing/2014/main" id="{7C9C88A2-E7EE-54A5-3F74-287F25C8A39F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271640" y="4373714"/>
                  <a:ext cx="8083081" cy="304920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35" name="Textfeld 34">
              <a:extLst>
                <a:ext uri="{FF2B5EF4-FFF2-40B4-BE49-F238E27FC236}">
                  <a16:creationId xmlns:a16="http://schemas.microsoft.com/office/drawing/2014/main" id="{0A695D0E-ED57-5431-36F6-A451041D7226}"/>
                </a:ext>
              </a:extLst>
            </p:cNvPr>
            <p:cNvSpPr txBox="1"/>
            <p:nvPr/>
          </p:nvSpPr>
          <p:spPr>
            <a:xfrm>
              <a:off x="8636037" y="4649654"/>
              <a:ext cx="85010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>
                  <a:solidFill>
                    <a:srgbClr val="002060"/>
                  </a:solidFill>
                </a:rPr>
                <a:t>streaming</a:t>
              </a:r>
            </a:p>
          </p:txBody>
        </p:sp>
        <p:sp>
          <p:nvSpPr>
            <p:cNvPr id="36" name="Textfeld 35">
              <a:extLst>
                <a:ext uri="{FF2B5EF4-FFF2-40B4-BE49-F238E27FC236}">
                  <a16:creationId xmlns:a16="http://schemas.microsoft.com/office/drawing/2014/main" id="{52F5548B-1CCC-4F00-F4A4-AAB3ED783527}"/>
                </a:ext>
              </a:extLst>
            </p:cNvPr>
            <p:cNvSpPr txBox="1"/>
            <p:nvPr/>
          </p:nvSpPr>
          <p:spPr>
            <a:xfrm>
              <a:off x="7573789" y="3587844"/>
              <a:ext cx="196919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>
                  <a:solidFill>
                    <a:schemeClr val="accent5">
                      <a:lumMod val="75000"/>
                    </a:schemeClr>
                  </a:solidFill>
                </a:rPr>
                <a:t>streaming + non-streaming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687344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331</Words>
  <Application>Microsoft Office PowerPoint</Application>
  <PresentationFormat>Breitbild</PresentationFormat>
  <Paragraphs>68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1" baseType="lpstr">
      <vt:lpstr>Aptos</vt:lpstr>
      <vt:lpstr>Aptos Display</vt:lpstr>
      <vt:lpstr>Aptos SemiBold</vt:lpstr>
      <vt:lpstr>Arial</vt:lpstr>
      <vt:lpstr>Segoe UI Semilight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Timo Klimmer</dc:creator>
  <cp:lastModifiedBy>Timo Klimmer</cp:lastModifiedBy>
  <cp:revision>1</cp:revision>
  <dcterms:created xsi:type="dcterms:W3CDTF">2023-08-13T10:13:02Z</dcterms:created>
  <dcterms:modified xsi:type="dcterms:W3CDTF">2023-12-06T16:09:17Z</dcterms:modified>
</cp:coreProperties>
</file>