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0B894-4622-4A86-95DF-4604413CD473}" v="71" dt="2023-08-16T09:55:2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Klimmer" userId="af015218-587a-437d-921a-de4e64daf7ee" providerId="ADAL" clId="{CF80B894-4622-4A86-95DF-4604413CD473}"/>
    <pc:docChg chg="undo custSel addSld delSld modSld">
      <pc:chgData name="Timo Klimmer" userId="af015218-587a-437d-921a-de4e64daf7ee" providerId="ADAL" clId="{CF80B894-4622-4A86-95DF-4604413CD473}" dt="2023-08-16T09:55:53.597" v="3207" actId="1035"/>
      <pc:docMkLst>
        <pc:docMk/>
      </pc:docMkLst>
      <pc:sldChg chg="addSp delSp modSp new mod">
        <pc:chgData name="Timo Klimmer" userId="af015218-587a-437d-921a-de4e64daf7ee" providerId="ADAL" clId="{CF80B894-4622-4A86-95DF-4604413CD473}" dt="2023-08-14T16:59:03.425" v="2982" actId="20577"/>
        <pc:sldMkLst>
          <pc:docMk/>
          <pc:sldMk cId="3914079930" sldId="256"/>
        </pc:sldMkLst>
        <pc:spChg chg="add del mod">
          <ac:chgData name="Timo Klimmer" userId="af015218-587a-437d-921a-de4e64daf7ee" providerId="ADAL" clId="{CF80B894-4622-4A86-95DF-4604413CD473}" dt="2023-08-13T22:19:37.155" v="1648" actId="478"/>
          <ac:spMkLst>
            <pc:docMk/>
            <pc:sldMk cId="3914079930" sldId="256"/>
            <ac:spMk id="2" creationId="{C6D9F419-9906-DCB5-A984-E226A08366A8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2" creationId="{E0BBDACC-670E-75E4-6612-3D2E5411C025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3" creationId="{95CC94DF-F911-F578-79F7-B795AEB09DD3}"/>
          </ac:spMkLst>
        </pc:spChg>
        <pc:spChg chg="add mod">
          <ac:chgData name="Timo Klimmer" userId="af015218-587a-437d-921a-de4e64daf7ee" providerId="ADAL" clId="{CF80B894-4622-4A86-95DF-4604413CD473}" dt="2023-08-13T23:15:36.620" v="2673" actId="20577"/>
          <ac:spMkLst>
            <pc:docMk/>
            <pc:sldMk cId="3914079930" sldId="256"/>
            <ac:spMk id="6" creationId="{D0F0AB2C-0CA4-FC21-098B-765049C9E670}"/>
          </ac:spMkLst>
        </pc:spChg>
        <pc:spChg chg="add mod topLvl">
          <ac:chgData name="Timo Klimmer" userId="af015218-587a-437d-921a-de4e64daf7ee" providerId="ADAL" clId="{CF80B894-4622-4A86-95DF-4604413CD473}" dt="2023-08-13T10:27:53.217" v="219" actId="12788"/>
          <ac:spMkLst>
            <pc:docMk/>
            <pc:sldMk cId="3914079930" sldId="256"/>
            <ac:spMk id="9" creationId="{FCB4B7AC-2650-1D57-C633-144299F2E4F3}"/>
          </ac:spMkLst>
        </pc:spChg>
        <pc:spChg chg="add del mod">
          <ac:chgData name="Timo Klimmer" userId="af015218-587a-437d-921a-de4e64daf7ee" providerId="ADAL" clId="{CF80B894-4622-4A86-95DF-4604413CD473}" dt="2023-08-13T10:25:55.395" v="164" actId="478"/>
          <ac:spMkLst>
            <pc:docMk/>
            <pc:sldMk cId="3914079930" sldId="256"/>
            <ac:spMk id="14" creationId="{73E229FC-F876-9CAE-9EB6-92F437E0C5BD}"/>
          </ac:spMkLst>
        </pc:spChg>
        <pc:spChg chg="add mod">
          <ac:chgData name="Timo Klimmer" userId="af015218-587a-437d-921a-de4e64daf7ee" providerId="ADAL" clId="{CF80B894-4622-4A86-95DF-4604413CD473}" dt="2023-08-13T22:54:23.655" v="2514" actId="1035"/>
          <ac:spMkLst>
            <pc:docMk/>
            <pc:sldMk cId="3914079930" sldId="256"/>
            <ac:spMk id="14" creationId="{D735F9B2-5CBB-5319-3B36-DD4EF7700E09}"/>
          </ac:spMkLst>
        </pc:spChg>
        <pc:spChg chg="add mod">
          <ac:chgData name="Timo Klimmer" userId="af015218-587a-437d-921a-de4e64daf7ee" providerId="ADAL" clId="{CF80B894-4622-4A86-95DF-4604413CD473}" dt="2023-08-13T22:56:06.509" v="2586" actId="1076"/>
          <ac:spMkLst>
            <pc:docMk/>
            <pc:sldMk cId="3914079930" sldId="256"/>
            <ac:spMk id="19" creationId="{098AE75C-F2B3-4486-8B2F-BC658E113650}"/>
          </ac:spMkLst>
        </pc:spChg>
        <pc:spChg chg="mod">
          <ac:chgData name="Timo Klimmer" userId="af015218-587a-437d-921a-de4e64daf7ee" providerId="ADAL" clId="{CF80B894-4622-4A86-95DF-4604413CD473}" dt="2023-08-13T10:26:03.391" v="167" actId="6549"/>
          <ac:spMkLst>
            <pc:docMk/>
            <pc:sldMk cId="3914079930" sldId="256"/>
            <ac:spMk id="21" creationId="{6225442B-2B6B-05E6-0F42-6B3BC3D59E72}"/>
          </ac:spMkLst>
        </pc:spChg>
        <pc:spChg chg="add mod">
          <ac:chgData name="Timo Klimmer" userId="af015218-587a-437d-921a-de4e64daf7ee" providerId="ADAL" clId="{CF80B894-4622-4A86-95DF-4604413CD473}" dt="2023-08-13T10:27:42.979" v="217" actId="12788"/>
          <ac:spMkLst>
            <pc:docMk/>
            <pc:sldMk cId="3914079930" sldId="256"/>
            <ac:spMk id="26" creationId="{2854DAE3-F38F-FF17-2706-32A552E98762}"/>
          </ac:spMkLst>
        </pc:spChg>
        <pc:spChg chg="add mod topLvl">
          <ac:chgData name="Timo Klimmer" userId="af015218-587a-437d-921a-de4e64daf7ee" providerId="ADAL" clId="{CF80B894-4622-4A86-95DF-4604413CD473}" dt="2023-08-13T10:31:12.053" v="332" actId="20577"/>
          <ac:spMkLst>
            <pc:docMk/>
            <pc:sldMk cId="3914079930" sldId="256"/>
            <ac:spMk id="31" creationId="{02A4BD43-966A-EE76-6AE7-35E60F69D421}"/>
          </ac:spMkLst>
        </pc:spChg>
        <pc:spChg chg="mod">
          <ac:chgData name="Timo Klimmer" userId="af015218-587a-437d-921a-de4e64daf7ee" providerId="ADAL" clId="{CF80B894-4622-4A86-95DF-4604413CD473}" dt="2023-08-13T10:29:54.092" v="295"/>
          <ac:spMkLst>
            <pc:docMk/>
            <pc:sldMk cId="3914079930" sldId="256"/>
            <ac:spMk id="42" creationId="{15C3C695-727B-6F0B-13B2-245FCFFEB4AB}"/>
          </ac:spMkLst>
        </pc:spChg>
        <pc:spChg chg="mod">
          <ac:chgData name="Timo Klimmer" userId="af015218-587a-437d-921a-de4e64daf7ee" providerId="ADAL" clId="{CF80B894-4622-4A86-95DF-4604413CD473}" dt="2023-08-13T10:29:54.516" v="296"/>
          <ac:spMkLst>
            <pc:docMk/>
            <pc:sldMk cId="3914079930" sldId="256"/>
            <ac:spMk id="48" creationId="{B8D477EE-A256-017E-AC11-DBEE35C7E209}"/>
          </ac:spMkLst>
        </pc:spChg>
        <pc:spChg chg="add del mod">
          <ac:chgData name="Timo Klimmer" userId="af015218-587a-437d-921a-de4e64daf7ee" providerId="ADAL" clId="{CF80B894-4622-4A86-95DF-4604413CD473}" dt="2023-08-13T10:30:34.849" v="315"/>
          <ac:spMkLst>
            <pc:docMk/>
            <pc:sldMk cId="3914079930" sldId="256"/>
            <ac:spMk id="53" creationId="{D3C09015-4478-6E35-2F5D-D0D47125396E}"/>
          </ac:spMkLst>
        </pc:spChg>
        <pc:spChg chg="add del mod">
          <ac:chgData name="Timo Klimmer" userId="af015218-587a-437d-921a-de4e64daf7ee" providerId="ADAL" clId="{CF80B894-4622-4A86-95DF-4604413CD473}" dt="2023-08-13T10:30:34.393" v="314"/>
          <ac:spMkLst>
            <pc:docMk/>
            <pc:sldMk cId="3914079930" sldId="256"/>
            <ac:spMk id="58" creationId="{51F06CE6-47DE-3E80-8400-3189FDFE2431}"/>
          </ac:spMkLst>
        </pc:spChg>
        <pc:spChg chg="mod topLvl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65" creationId="{ABDDD441-F8F4-B627-4B57-9E568E23ADD9}"/>
          </ac:spMkLst>
        </pc:spChg>
        <pc:spChg chg="mod">
          <ac:chgData name="Timo Klimmer" userId="af015218-587a-437d-921a-de4e64daf7ee" providerId="ADAL" clId="{CF80B894-4622-4A86-95DF-4604413CD473}" dt="2023-08-13T10:30:40.994" v="318"/>
          <ac:spMkLst>
            <pc:docMk/>
            <pc:sldMk cId="3914079930" sldId="256"/>
            <ac:spMk id="71" creationId="{79475137-0F41-BDAB-C6BE-B364D4C3C8BA}"/>
          </ac:spMkLst>
        </pc:spChg>
        <pc:spChg chg="mod">
          <ac:chgData name="Timo Klimmer" userId="af015218-587a-437d-921a-de4e64daf7ee" providerId="ADAL" clId="{CF80B894-4622-4A86-95DF-4604413CD473}" dt="2023-08-13T11:30:56.808" v="1534" actId="20577"/>
          <ac:spMkLst>
            <pc:docMk/>
            <pc:sldMk cId="3914079930" sldId="256"/>
            <ac:spMk id="78" creationId="{F2930615-A725-0063-CDDE-69B4E00D415B}"/>
          </ac:spMkLst>
        </pc:spChg>
        <pc:spChg chg="mod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84" creationId="{7AE63BF4-3F5A-7871-AA7E-7B4C14E12EFC}"/>
          </ac:spMkLst>
        </pc:spChg>
        <pc:spChg chg="add del mod">
          <ac:chgData name="Timo Klimmer" userId="af015218-587a-437d-921a-de4e64daf7ee" providerId="ADAL" clId="{CF80B894-4622-4A86-95DF-4604413CD473}" dt="2023-08-13T10:45:52.128" v="469" actId="478"/>
          <ac:spMkLst>
            <pc:docMk/>
            <pc:sldMk cId="3914079930" sldId="256"/>
            <ac:spMk id="89" creationId="{C11A9A77-4F97-87ED-57B2-6977567C1014}"/>
          </ac:spMkLst>
        </pc:spChg>
        <pc:spChg chg="add mod topLvl">
          <ac:chgData name="Timo Klimmer" userId="af015218-587a-437d-921a-de4e64daf7ee" providerId="ADAL" clId="{CF80B894-4622-4A86-95DF-4604413CD473}" dt="2023-08-13T22:45:31.492" v="2267" actId="1036"/>
          <ac:spMkLst>
            <pc:docMk/>
            <pc:sldMk cId="3914079930" sldId="256"/>
            <ac:spMk id="94" creationId="{E6A59CC6-5E19-B105-1323-04991FD6E399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0" creationId="{D0F92BB7-D3D3-6240-FF33-EF0DCA56D0F7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1" creationId="{1C150C71-5264-581E-ABC3-4A2069194A48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2" creationId="{65423F60-F49F-3F9C-BF66-D98256EEED29}"/>
          </ac:spMkLst>
        </pc:spChg>
        <pc:spChg chg="add mod">
          <ac:chgData name="Timo Klimmer" userId="af015218-587a-437d-921a-de4e64daf7ee" providerId="ADAL" clId="{CF80B894-4622-4A86-95DF-4604413CD473}" dt="2023-08-13T11:18:57.905" v="1448" actId="113"/>
          <ac:spMkLst>
            <pc:docMk/>
            <pc:sldMk cId="3914079930" sldId="256"/>
            <ac:spMk id="105" creationId="{407BFFEC-3913-6E2A-DDAA-EA66004E9DF9}"/>
          </ac:spMkLst>
        </pc:spChg>
        <pc:spChg chg="add mod">
          <ac:chgData name="Timo Klimmer" userId="af015218-587a-437d-921a-de4e64daf7ee" providerId="ADAL" clId="{CF80B894-4622-4A86-95DF-4604413CD473}" dt="2023-08-13T22:55:25.873" v="2541" actId="1035"/>
          <ac:spMkLst>
            <pc:docMk/>
            <pc:sldMk cId="3914079930" sldId="256"/>
            <ac:spMk id="120" creationId="{1CA62AB2-8C0E-A40A-2333-22FAEFDF62D2}"/>
          </ac:spMkLst>
        </pc:spChg>
        <pc:spChg chg="add mod">
          <ac:chgData name="Timo Klimmer" userId="af015218-587a-437d-921a-de4e64daf7ee" providerId="ADAL" clId="{CF80B894-4622-4A86-95DF-4604413CD473}" dt="2023-08-13T11:32:15.503" v="1572" actId="404"/>
          <ac:spMkLst>
            <pc:docMk/>
            <pc:sldMk cId="3914079930" sldId="256"/>
            <ac:spMk id="121" creationId="{D2BBEEA7-7E9F-E046-3025-CC3638C1A8DB}"/>
          </ac:spMkLst>
        </pc:spChg>
        <pc:spChg chg="add mod">
          <ac:chgData name="Timo Klimmer" userId="af015218-587a-437d-921a-de4e64daf7ee" providerId="ADAL" clId="{CF80B894-4622-4A86-95DF-4604413CD473}" dt="2023-08-13T22:42:16.648" v="2238" actId="1037"/>
          <ac:spMkLst>
            <pc:docMk/>
            <pc:sldMk cId="3914079930" sldId="256"/>
            <ac:spMk id="122" creationId="{48941BDD-8407-491B-8583-1FEC099E6794}"/>
          </ac:spMkLst>
        </pc:spChg>
        <pc:spChg chg="add mod">
          <ac:chgData name="Timo Klimmer" userId="af015218-587a-437d-921a-de4e64daf7ee" providerId="ADAL" clId="{CF80B894-4622-4A86-95DF-4604413CD473}" dt="2023-08-13T22:44:17.485" v="2247" actId="12788"/>
          <ac:spMkLst>
            <pc:docMk/>
            <pc:sldMk cId="3914079930" sldId="256"/>
            <ac:spMk id="128" creationId="{010A37D7-010D-FCC9-1325-B24536FE8147}"/>
          </ac:spMkLst>
        </pc:spChg>
        <pc:spChg chg="add mod">
          <ac:chgData name="Timo Klimmer" userId="af015218-587a-437d-921a-de4e64daf7ee" providerId="ADAL" clId="{CF80B894-4622-4A86-95DF-4604413CD473}" dt="2023-08-13T22:43:57.993" v="2244" actId="404"/>
          <ac:spMkLst>
            <pc:docMk/>
            <pc:sldMk cId="3914079930" sldId="256"/>
            <ac:spMk id="130" creationId="{FA353446-ED35-A89B-E235-8CE9F6D2733C}"/>
          </ac:spMkLst>
        </pc:spChg>
        <pc:spChg chg="add del mod">
          <ac:chgData name="Timo Klimmer" userId="af015218-587a-437d-921a-de4e64daf7ee" providerId="ADAL" clId="{CF80B894-4622-4A86-95DF-4604413CD473}" dt="2023-08-13T11:15:16.498" v="1386" actId="478"/>
          <ac:spMkLst>
            <pc:docMk/>
            <pc:sldMk cId="3914079930" sldId="256"/>
            <ac:spMk id="138" creationId="{6682D7D7-6BBD-CEED-52FF-30C10232129F}"/>
          </ac:spMkLst>
        </pc:spChg>
        <pc:spChg chg="add mod">
          <ac:chgData name="Timo Klimmer" userId="af015218-587a-437d-921a-de4e64daf7ee" providerId="ADAL" clId="{CF80B894-4622-4A86-95DF-4604413CD473}" dt="2023-08-14T16:59:03.425" v="2982" actId="20577"/>
          <ac:spMkLst>
            <pc:docMk/>
            <pc:sldMk cId="3914079930" sldId="256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42:29.862" v="2240" actId="12788"/>
          <ac:grpSpMkLst>
            <pc:docMk/>
            <pc:sldMk cId="3914079930" sldId="256"/>
            <ac:grpSpMk id="3" creationId="{AF8202C8-2553-BDA5-49A4-E9C357E439EB}"/>
          </ac:grpSpMkLst>
        </pc:grpChg>
        <pc:grpChg chg="add del mod">
          <ac:chgData name="Timo Klimmer" userId="af015218-587a-437d-921a-de4e64daf7ee" providerId="ADAL" clId="{CF80B894-4622-4A86-95DF-4604413CD473}" dt="2023-08-13T10:24:46.914" v="147" actId="165"/>
          <ac:grpSpMkLst>
            <pc:docMk/>
            <pc:sldMk cId="3914079930" sldId="256"/>
            <ac:grpSpMk id="10" creationId="{3E739800-33AC-C1E5-4955-CAA847FD3C06}"/>
          </ac:grpSpMkLst>
        </pc:grpChg>
        <pc:grpChg chg="add del mod">
          <ac:chgData name="Timo Klimmer" userId="af015218-587a-437d-921a-de4e64daf7ee" providerId="ADAL" clId="{CF80B894-4622-4A86-95DF-4604413CD473}" dt="2023-08-13T10:25:41.672" v="162" actId="165"/>
          <ac:grpSpMkLst>
            <pc:docMk/>
            <pc:sldMk cId="3914079930" sldId="256"/>
            <ac:grpSpMk id="13" creationId="{8C57E1B3-7B48-C25A-6F27-84BA8BE08D16}"/>
          </ac:grpSpMkLst>
        </pc:grpChg>
        <pc:grpChg chg="add mod">
          <ac:chgData name="Timo Klimmer" userId="af015218-587a-437d-921a-de4e64daf7ee" providerId="ADAL" clId="{CF80B894-4622-4A86-95DF-4604413CD473}" dt="2023-08-13T22:55:06.119" v="2530" actId="1035"/>
          <ac:grpSpMkLst>
            <pc:docMk/>
            <pc:sldMk cId="3914079930" sldId="256"/>
            <ac:grpSpMk id="15" creationId="{29D7B13D-C3F3-A52D-A8D6-5C96804A15B0}"/>
          </ac:grpSpMkLst>
        </pc:grpChg>
        <pc:grpChg chg="add del mod">
          <ac:chgData name="Timo Klimmer" userId="af015218-587a-437d-921a-de4e64daf7ee" providerId="ADAL" clId="{CF80B894-4622-4A86-95DF-4604413CD473}" dt="2023-08-13T10:25:55.395" v="164" actId="478"/>
          <ac:grpSpMkLst>
            <pc:docMk/>
            <pc:sldMk cId="3914079930" sldId="256"/>
            <ac:grpSpMk id="15" creationId="{ED2BCE91-F846-CED3-314F-7BEF7CD85EE0}"/>
          </ac:grpSpMkLst>
        </pc:grpChg>
        <pc:grpChg chg="add mod">
          <ac:chgData name="Timo Klimmer" userId="af015218-587a-437d-921a-de4e64daf7ee" providerId="ADAL" clId="{CF80B894-4622-4A86-95DF-4604413CD473}" dt="2023-08-13T22:55:00.592" v="2519" actId="12788"/>
          <ac:grpSpMkLst>
            <pc:docMk/>
            <pc:sldMk cId="3914079930" sldId="256"/>
            <ac:grpSpMk id="16" creationId="{6E47800B-B1A4-D9FB-EE4F-B41AFDE3535E}"/>
          </ac:grpSpMkLst>
        </pc:grpChg>
        <pc:grpChg chg="add">
          <ac:chgData name="Timo Klimmer" userId="af015218-587a-437d-921a-de4e64daf7ee" providerId="ADAL" clId="{CF80B894-4622-4A86-95DF-4604413CD473}" dt="2023-08-13T22:54:43.708" v="2517" actId="164"/>
          <ac:grpSpMkLst>
            <pc:docMk/>
            <pc:sldMk cId="3914079930" sldId="256"/>
            <ac:grpSpMk id="17" creationId="{9F2FF1DA-596C-4244-2430-48DD1E84153A}"/>
          </ac:grpSpMkLst>
        </pc:grpChg>
        <pc:grpChg chg="add del mod">
          <ac:chgData name="Timo Klimmer" userId="af015218-587a-437d-921a-de4e64daf7ee" providerId="ADAL" clId="{CF80B894-4622-4A86-95DF-4604413CD473}" dt="2023-08-13T10:26:22.571" v="172" actId="165"/>
          <ac:grpSpMkLst>
            <pc:docMk/>
            <pc:sldMk cId="3914079930" sldId="256"/>
            <ac:grpSpMk id="19" creationId="{090EEAA9-D8D3-6444-D038-5E14603BCBE3}"/>
          </ac:grpSpMkLst>
        </pc:grpChg>
        <pc:grpChg chg="add del mod">
          <ac:chgData name="Timo Klimmer" userId="af015218-587a-437d-921a-de4e64daf7ee" providerId="ADAL" clId="{CF80B894-4622-4A86-95DF-4604413CD473}" dt="2023-08-13T10:26:52.260" v="198" actId="478"/>
          <ac:grpSpMkLst>
            <pc:docMk/>
            <pc:sldMk cId="3914079930" sldId="256"/>
            <ac:grpSpMk id="20" creationId="{0C241957-C10C-1E6E-CFFB-255D33D5D3CE}"/>
          </ac:grpSpMkLst>
        </pc:grpChg>
        <pc:grpChg chg="add mod">
          <ac:chgData name="Timo Klimmer" userId="af015218-587a-437d-921a-de4e64daf7ee" providerId="ADAL" clId="{CF80B894-4622-4A86-95DF-4604413CD473}" dt="2023-08-13T10:27:53.217" v="219" actId="12788"/>
          <ac:grpSpMkLst>
            <pc:docMk/>
            <pc:sldMk cId="3914079930" sldId="256"/>
            <ac:grpSpMk id="25" creationId="{7D728C5F-B050-88D2-7B01-A77BA53A4CD9}"/>
          </ac:grpSpMkLst>
        </pc:grpChg>
        <pc:grpChg chg="add mod">
          <ac:chgData name="Timo Klimmer" userId="af015218-587a-437d-921a-de4e64daf7ee" providerId="ADAL" clId="{CF80B894-4622-4A86-95DF-4604413CD473}" dt="2023-08-13T10:27:42.979" v="217" actId="12788"/>
          <ac:grpSpMkLst>
            <pc:docMk/>
            <pc:sldMk cId="3914079930" sldId="256"/>
            <ac:grpSpMk id="27" creationId="{3561DB16-4F1B-C707-37D2-FC1F944120A1}"/>
          </ac:grpSpMkLst>
        </pc:grpChg>
        <pc:grpChg chg="add del mod topLvl">
          <ac:chgData name="Timo Klimmer" userId="af015218-587a-437d-921a-de4e64daf7ee" providerId="ADAL" clId="{CF80B894-4622-4A86-95DF-4604413CD473}" dt="2023-08-13T10:28:17.589" v="225" actId="165"/>
          <ac:grpSpMkLst>
            <pc:docMk/>
            <pc:sldMk cId="3914079930" sldId="256"/>
            <ac:grpSpMk id="32" creationId="{7FBDED01-B069-98D9-68AE-AA8E7B56824A}"/>
          </ac:grpSpMkLst>
        </pc:grpChg>
        <pc:grpChg chg="add del mod">
          <ac:chgData name="Timo Klimmer" userId="af015218-587a-437d-921a-de4e64daf7ee" providerId="ADAL" clId="{CF80B894-4622-4A86-95DF-4604413CD473}" dt="2023-08-13T10:28:10.719" v="224" actId="165"/>
          <ac:grpSpMkLst>
            <pc:docMk/>
            <pc:sldMk cId="3914079930" sldId="256"/>
            <ac:grpSpMk id="36" creationId="{DB08B0B0-6734-5AED-1069-72F6114A39A2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7" creationId="{5174260F-23AF-AEEB-4016-19F4EC7FA508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8" creationId="{5E4993FE-9272-39A6-D00A-DE04F87B5351}"/>
          </ac:grpSpMkLst>
        </pc:grpChg>
        <pc:grpChg chg="add mod topLvl">
          <ac:chgData name="Timo Klimmer" userId="af015218-587a-437d-921a-de4e64daf7ee" providerId="ADAL" clId="{CF80B894-4622-4A86-95DF-4604413CD473}" dt="2023-08-13T10:30:33.778" v="312" actId="1076"/>
          <ac:grpSpMkLst>
            <pc:docMk/>
            <pc:sldMk cId="3914079930" sldId="256"/>
            <ac:grpSpMk id="39" creationId="{4804D2D3-2497-C37B-B2EA-D796DF60BB52}"/>
          </ac:grpSpMkLst>
        </pc:grpChg>
        <pc:grpChg chg="add del mod">
          <ac:chgData name="Timo Klimmer" userId="af015218-587a-437d-921a-de4e64daf7ee" providerId="ADAL" clId="{CF80B894-4622-4A86-95DF-4604413CD473}" dt="2023-08-13T10:30:11.562" v="303" actId="165"/>
          <ac:grpSpMkLst>
            <pc:docMk/>
            <pc:sldMk cId="3914079930" sldId="256"/>
            <ac:grpSpMk id="40" creationId="{1812ECD1-1E7B-0CCB-82BE-205A53CA969B}"/>
          </ac:grpSpMkLst>
        </pc:grpChg>
        <pc:grpChg chg="add del mod">
          <ac:chgData name="Timo Klimmer" userId="af015218-587a-437d-921a-de4e64daf7ee" providerId="ADAL" clId="{CF80B894-4622-4A86-95DF-4604413CD473}" dt="2023-08-13T10:30:06.335" v="301" actId="478"/>
          <ac:grpSpMkLst>
            <pc:docMk/>
            <pc:sldMk cId="3914079930" sldId="256"/>
            <ac:grpSpMk id="41" creationId="{5F62027D-EC0F-6AEC-499C-0C1C3E1BD708}"/>
          </ac:grpSpMkLst>
        </pc:grpChg>
        <pc:grpChg chg="mod">
          <ac:chgData name="Timo Klimmer" userId="af015218-587a-437d-921a-de4e64daf7ee" providerId="ADAL" clId="{CF80B894-4622-4A86-95DF-4604413CD473}" dt="2023-08-13T10:29:54.092" v="295"/>
          <ac:grpSpMkLst>
            <pc:docMk/>
            <pc:sldMk cId="3914079930" sldId="256"/>
            <ac:grpSpMk id="43" creationId="{1DC76D7E-F4D1-A081-F842-E7B876DF61E6}"/>
          </ac:grpSpMkLst>
        </pc:grpChg>
        <pc:grpChg chg="add del mod">
          <ac:chgData name="Timo Klimmer" userId="af015218-587a-437d-921a-de4e64daf7ee" providerId="ADAL" clId="{CF80B894-4622-4A86-95DF-4604413CD473}" dt="2023-08-13T10:30:08.453" v="302" actId="478"/>
          <ac:grpSpMkLst>
            <pc:docMk/>
            <pc:sldMk cId="3914079930" sldId="256"/>
            <ac:grpSpMk id="47" creationId="{7167FE95-606B-1F98-CEFD-A9705D0B6912}"/>
          </ac:grpSpMkLst>
        </pc:grpChg>
        <pc:grpChg chg="mod">
          <ac:chgData name="Timo Klimmer" userId="af015218-587a-437d-921a-de4e64daf7ee" providerId="ADAL" clId="{CF80B894-4622-4A86-95DF-4604413CD473}" dt="2023-08-13T10:29:54.516" v="296"/>
          <ac:grpSpMkLst>
            <pc:docMk/>
            <pc:sldMk cId="3914079930" sldId="256"/>
            <ac:grpSpMk id="49" creationId="{61BD3D70-AB59-AE72-7782-4211E82A5C05}"/>
          </ac:grpSpMkLst>
        </pc:grpChg>
        <pc:grpChg chg="add del mod">
          <ac:chgData name="Timo Klimmer" userId="af015218-587a-437d-921a-de4e64daf7ee" providerId="ADAL" clId="{CF80B894-4622-4A86-95DF-4604413CD473}" dt="2023-08-13T10:30:34.849" v="315"/>
          <ac:grpSpMkLst>
            <pc:docMk/>
            <pc:sldMk cId="3914079930" sldId="256"/>
            <ac:grpSpMk id="54" creationId="{3E9AD0E4-D400-5942-4BA2-3CBF777533CE}"/>
          </ac:grpSpMkLst>
        </pc:grpChg>
        <pc:grpChg chg="add del mod">
          <ac:chgData name="Timo Klimmer" userId="af015218-587a-437d-921a-de4e64daf7ee" providerId="ADAL" clId="{CF80B894-4622-4A86-95DF-4604413CD473}" dt="2023-08-13T10:30:34.393" v="314"/>
          <ac:grpSpMkLst>
            <pc:docMk/>
            <pc:sldMk cId="3914079930" sldId="256"/>
            <ac:grpSpMk id="59" creationId="{9ADBF6A5-4A98-7BB4-0F85-0AB67ECDF4A0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63" creationId="{4214C178-CA83-DFE0-68FB-DB1185A7C100}"/>
          </ac:grpSpMkLst>
        </pc:grpChg>
        <pc:grpChg chg="add del mod">
          <ac:chgData name="Timo Klimmer" userId="af015218-587a-437d-921a-de4e64daf7ee" providerId="ADAL" clId="{CF80B894-4622-4A86-95DF-4604413CD473}" dt="2023-08-13T10:31:31.528" v="333" actId="165"/>
          <ac:grpSpMkLst>
            <pc:docMk/>
            <pc:sldMk cId="3914079930" sldId="256"/>
            <ac:grpSpMk id="64" creationId="{FB408657-34ED-137A-20A5-301C87AF3139}"/>
          </ac:grpSpMkLst>
        </pc:grpChg>
        <pc:grpChg chg="mod topLvl">
          <ac:chgData name="Timo Klimmer" userId="af015218-587a-437d-921a-de4e64daf7ee" providerId="ADAL" clId="{CF80B894-4622-4A86-95DF-4604413CD473}" dt="2023-08-13T10:31:45.813" v="349" actId="12788"/>
          <ac:grpSpMkLst>
            <pc:docMk/>
            <pc:sldMk cId="3914079930" sldId="256"/>
            <ac:grpSpMk id="66" creationId="{C210C720-CB34-3140-BA39-99E8CA556F47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70" creationId="{ECA76D5C-AA03-52F0-5771-C266F1C2313C}"/>
          </ac:grpSpMkLst>
        </pc:grpChg>
        <pc:grpChg chg="mod">
          <ac:chgData name="Timo Klimmer" userId="af015218-587a-437d-921a-de4e64daf7ee" providerId="ADAL" clId="{CF80B894-4622-4A86-95DF-4604413CD473}" dt="2023-08-13T10:30:40.994" v="318"/>
          <ac:grpSpMkLst>
            <pc:docMk/>
            <pc:sldMk cId="3914079930" sldId="256"/>
            <ac:grpSpMk id="72" creationId="{C5D80770-091A-8DD2-0221-A2938B78BBBA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6" creationId="{90F115F8-40C4-CCDB-3CA4-74FD90F7FB3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7" creationId="{6CDC44FF-9320-D787-B1E2-A6651861ABF5}"/>
          </ac:grpSpMkLst>
        </pc:grpChg>
        <pc:grpChg chg="mod">
          <ac:chgData name="Timo Klimmer" userId="af015218-587a-437d-921a-de4e64daf7ee" providerId="ADAL" clId="{CF80B894-4622-4A86-95DF-4604413CD473}" dt="2023-08-13T10:31:57.027" v="354"/>
          <ac:grpSpMkLst>
            <pc:docMk/>
            <pc:sldMk cId="3914079930" sldId="256"/>
            <ac:grpSpMk id="79" creationId="{01AB1AA7-10B7-1D18-2567-5CD2EFE2EB1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10:31:57.358" v="355"/>
          <ac:grpSpMkLst>
            <pc:docMk/>
            <pc:sldMk cId="3914079930" sldId="256"/>
            <ac:grpSpMk id="85" creationId="{4B7FD8E3-3C20-6E20-B804-62319E3AED97}"/>
          </ac:grpSpMkLst>
        </pc:grpChg>
        <pc:grpChg chg="add del mod">
          <ac:chgData name="Timo Klimmer" userId="af015218-587a-437d-921a-de4e64daf7ee" providerId="ADAL" clId="{CF80B894-4622-4A86-95DF-4604413CD473}" dt="2023-08-13T10:49:50.919" v="635" actId="165"/>
          <ac:grpSpMkLst>
            <pc:docMk/>
            <pc:sldMk cId="3914079930" sldId="256"/>
            <ac:grpSpMk id="95" creationId="{DFA8DE5E-3ED3-8998-AA61-52D5CD4E1CD8}"/>
          </ac:grpSpMkLst>
        </pc:grpChg>
        <pc:grpChg chg="add del mod">
          <ac:chgData name="Timo Klimmer" userId="af015218-587a-437d-921a-de4e64daf7ee" providerId="ADAL" clId="{CF80B894-4622-4A86-95DF-4604413CD473}" dt="2023-08-13T10:47:50.079" v="489" actId="165"/>
          <ac:grpSpMkLst>
            <pc:docMk/>
            <pc:sldMk cId="3914079930" sldId="256"/>
            <ac:grpSpMk id="96" creationId="{F4991F46-6DAA-E1DB-BE34-22C357BB0776}"/>
          </ac:grpSpMkLst>
        </pc:grpChg>
        <pc:grpChg chg="add del mod">
          <ac:chgData name="Timo Klimmer" userId="af015218-587a-437d-921a-de4e64daf7ee" providerId="ADAL" clId="{CF80B894-4622-4A86-95DF-4604413CD473}" dt="2023-08-13T10:47:30.228" v="485" actId="478"/>
          <ac:grpSpMkLst>
            <pc:docMk/>
            <pc:sldMk cId="3914079930" sldId="256"/>
            <ac:grpSpMk id="97" creationId="{91023C8D-76D2-0717-815C-AE276467B25C}"/>
          </ac:grpSpMkLst>
        </pc:grpChg>
        <pc:grpChg chg="add del mod">
          <ac:chgData name="Timo Klimmer" userId="af015218-587a-437d-921a-de4e64daf7ee" providerId="ADAL" clId="{CF80B894-4622-4A86-95DF-4604413CD473}" dt="2023-08-14T16:48:23.931" v="2872" actId="478"/>
          <ac:grpSpMkLst>
            <pc:docMk/>
            <pc:sldMk cId="3914079930" sldId="256"/>
            <ac:grpSpMk id="106" creationId="{8064B96F-ECC7-9FBF-47A9-F181C2002B38}"/>
          </ac:grpSpMkLst>
        </pc:grpChg>
        <pc:picChg chg="add del mod modCrop">
          <ac:chgData name="Timo Klimmer" userId="af015218-587a-437d-921a-de4e64daf7ee" providerId="ADAL" clId="{CF80B894-4622-4A86-95DF-4604413CD473}" dt="2023-08-14T16:46:30.574" v="2866" actId="478"/>
          <ac:picMkLst>
            <pc:docMk/>
            <pc:sldMk cId="3914079930" sldId="256"/>
            <ac:picMk id="2" creationId="{3863BA2F-CD97-6981-5AED-96C39790AD59}"/>
          </ac:picMkLst>
        </pc:picChg>
        <pc:picChg chg="add mod">
          <ac:chgData name="Timo Klimmer" userId="af015218-587a-437d-921a-de4e64daf7ee" providerId="ADAL" clId="{CF80B894-4622-4A86-95DF-4604413CD473}" dt="2023-08-13T22:55:25.873" v="2541" actId="1035"/>
          <ac:picMkLst>
            <pc:docMk/>
            <pc:sldMk cId="3914079930" sldId="256"/>
            <ac:picMk id="4" creationId="{04662C94-1450-6A9C-ECB7-4A270C9FDE96}"/>
          </ac:picMkLst>
        </pc:picChg>
        <pc:picChg chg="add del mod topLvl">
          <ac:chgData name="Timo Klimmer" userId="af015218-587a-437d-921a-de4e64daf7ee" providerId="ADAL" clId="{CF80B894-4622-4A86-95DF-4604413CD473}" dt="2023-08-13T10:24:56.828" v="149" actId="478"/>
          <ac:picMkLst>
            <pc:docMk/>
            <pc:sldMk cId="3914079930" sldId="256"/>
            <ac:picMk id="5" creationId="{A230A909-CBAA-F7AC-2C58-443FDA7F0EC6}"/>
          </ac:picMkLst>
        </pc:picChg>
        <pc:picChg chg="add mod">
          <ac:chgData name="Timo Klimmer" userId="af015218-587a-437d-921a-de4e64daf7ee" providerId="ADAL" clId="{CF80B894-4622-4A86-95DF-4604413CD473}" dt="2023-08-13T22:42:16.648" v="2238" actId="1037"/>
          <ac:picMkLst>
            <pc:docMk/>
            <pc:sldMk cId="3914079930" sldId="256"/>
            <ac:picMk id="5" creationId="{C1438997-3222-5154-2DE7-CA4157117304}"/>
          </ac:picMkLst>
        </pc:picChg>
        <pc:picChg chg="add mod">
          <ac:chgData name="Timo Klimmer" userId="af015218-587a-437d-921a-de4e64daf7ee" providerId="ADAL" clId="{CF80B894-4622-4A86-95DF-4604413CD473}" dt="2023-08-13T11:37:48.651" v="1646" actId="207"/>
          <ac:picMkLst>
            <pc:docMk/>
            <pc:sldMk cId="3914079930" sldId="256"/>
            <ac:picMk id="7" creationId="{2C3F5ED3-D1E8-1C55-8A9D-F7F64D22DBC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7" creationId="{F28FDA01-DD46-E1FA-44E7-42F099BA6EB8}"/>
          </ac:picMkLst>
        </pc:picChg>
        <pc:picChg chg="add mod">
          <ac:chgData name="Timo Klimmer" userId="af015218-587a-437d-921a-de4e64daf7ee" providerId="ADAL" clId="{CF80B894-4622-4A86-95DF-4604413CD473}" dt="2023-08-13T11:37:39.605" v="1645" actId="207"/>
          <ac:picMkLst>
            <pc:docMk/>
            <pc:sldMk cId="3914079930" sldId="256"/>
            <ac:picMk id="8" creationId="{12BF2C67-B515-CDFC-CBBC-D688992FC564}"/>
          </ac:picMkLst>
        </pc:picChg>
        <pc:picChg chg="add del mod topLvl">
          <ac:chgData name="Timo Klimmer" userId="af015218-587a-437d-921a-de4e64daf7ee" providerId="ADAL" clId="{CF80B894-4622-4A86-95DF-4604413CD473}" dt="2023-08-13T10:24:57.473" v="150" actId="478"/>
          <ac:picMkLst>
            <pc:docMk/>
            <pc:sldMk cId="3914079930" sldId="256"/>
            <ac:picMk id="8" creationId="{3FB4AD9E-7606-68A2-6C38-5A6993813087}"/>
          </ac:picMkLst>
        </pc:picChg>
        <pc:picChg chg="add mod ord">
          <ac:chgData name="Timo Klimmer" userId="af015218-587a-437d-921a-de4e64daf7ee" providerId="ADAL" clId="{CF80B894-4622-4A86-95DF-4604413CD473}" dt="2023-08-14T16:49:20.199" v="2878" actId="1076"/>
          <ac:picMkLst>
            <pc:docMk/>
            <pc:sldMk cId="3914079930" sldId="256"/>
            <ac:picMk id="9" creationId="{9E1190A5-BC1C-D6ED-66AC-F211CC4DEAEB}"/>
          </ac:picMkLst>
        </pc:picChg>
        <pc:picChg chg="add mod">
          <ac:chgData name="Timo Klimmer" userId="af015218-587a-437d-921a-de4e64daf7ee" providerId="ADAL" clId="{CF80B894-4622-4A86-95DF-4604413CD473}" dt="2023-08-13T22:54:23.655" v="2514" actId="1035"/>
          <ac:picMkLst>
            <pc:docMk/>
            <pc:sldMk cId="3914079930" sldId="256"/>
            <ac:picMk id="10" creationId="{915AF39E-8970-6A28-0C4B-7B1092AF0E1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1" creationId="{0733A4DC-38C3-A211-D3FE-820676524E96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2" creationId="{334B28CE-FEFD-1970-08F4-7C5B1C1D78B3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6" creationId="{9EF4D3B5-F34D-ECA1-F603-7878FF459529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7" creationId="{4E20C7F2-43A8-FD86-7823-91468217E6A6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8" creationId="{7EA48470-35AA-D090-CD23-FEBB7124C08D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2" creationId="{25A806C2-446D-19C7-9052-6E66423F0EF9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3" creationId="{19EA1A27-B54A-3A1B-8CDD-182EF2529883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4" creationId="{52411A5D-0F3D-C99D-E861-8D67A2895E66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8" creationId="{242C9992-8CA7-2671-0BE9-8D1ED09A8AC5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9" creationId="{FA0D5C76-6CED-E8B4-4294-FEE568CD311F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30" creationId="{8905C7AF-FE1A-A07B-BBEA-6B46E7073B59}"/>
          </ac:picMkLst>
        </pc:picChg>
        <pc:picChg chg="mod topLvl">
          <ac:chgData name="Timo Klimmer" userId="af015218-587a-437d-921a-de4e64daf7ee" providerId="ADAL" clId="{CF80B894-4622-4A86-95DF-4604413CD473}" dt="2023-08-13T10:28:44.635" v="252" actId="1076"/>
          <ac:picMkLst>
            <pc:docMk/>
            <pc:sldMk cId="3914079930" sldId="256"/>
            <ac:picMk id="33" creationId="{EA54CF9A-7F8A-4BCD-3F0B-21B50652CEE0}"/>
          </ac:picMkLst>
        </pc:picChg>
        <pc:picChg chg="mod topLvl">
          <ac:chgData name="Timo Klimmer" userId="af015218-587a-437d-921a-de4e64daf7ee" providerId="ADAL" clId="{CF80B894-4622-4A86-95DF-4604413CD473}" dt="2023-08-13T10:28:33.140" v="240" actId="1035"/>
          <ac:picMkLst>
            <pc:docMk/>
            <pc:sldMk cId="3914079930" sldId="256"/>
            <ac:picMk id="34" creationId="{3793D1A0-06D3-1FE4-C1A2-646595DCB555}"/>
          </ac:picMkLst>
        </pc:picChg>
        <pc:picChg chg="mod topLvl">
          <ac:chgData name="Timo Klimmer" userId="af015218-587a-437d-921a-de4e64daf7ee" providerId="ADAL" clId="{CF80B894-4622-4A86-95DF-4604413CD473}" dt="2023-08-13T10:28:38.384" v="251" actId="1036"/>
          <ac:picMkLst>
            <pc:docMk/>
            <pc:sldMk cId="3914079930" sldId="256"/>
            <ac:picMk id="35" creationId="{7161419E-E1CC-25AB-82E4-7AA36E8AF26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4" creationId="{D95A06CE-A967-FAE1-4BE1-7DD31CEA81FA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5" creationId="{58310C49-6A2F-5181-FB00-627DF632C72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6" creationId="{721A4BD8-DB65-8D9D-FA27-0F07B22F603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0" creationId="{F811D098-1AA1-D5E5-C847-A88937A5329C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1" creationId="{F457713A-39A7-3E0C-3BB4-B028187A6D7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2" creationId="{B86D8453-F587-FC5E-82BE-19189A15A187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5" creationId="{9AD4068E-C37E-898B-02CF-0046038161D0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6" creationId="{43BBF1F6-7252-24D5-FD21-17397C4DE98E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7" creationId="{E6044A65-99B7-C01A-F620-66BB884E7145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0" creationId="{A4B9803F-F5AF-5DF7-B15E-5DC8441E04C9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1" creationId="{DDA5B1C4-3EFA-D643-8738-7FBB45ABB38A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2" creationId="{50D72A18-E0EA-9545-4C65-65B7203D4F24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7" creationId="{DC330DA2-4B77-1657-771C-FE4BED5832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8" creationId="{A97B5D1D-2D0A-1D6E-C1C0-09C3EECF59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9" creationId="{470FA15B-A5CE-F80E-55DE-40053FA3DF8B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3" creationId="{65941970-CA05-03CC-AB91-905F6457D3EE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4" creationId="{2A8A925B-49C0-FF96-1B6B-787D548986FF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5" creationId="{30051C95-F8B5-6574-612C-61E258C4F417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0" creationId="{E4C98348-9B0C-8F94-55DD-17B61AE438DD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1" creationId="{FEFC1C75-4E4C-EF0E-7CE8-263593F3C05F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2" creationId="{8AE1F31B-E836-7471-3A3C-731B551CDE1A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6" creationId="{E4FFE52C-1A03-71E9-4581-7419E3320E69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7" creationId="{61AB668C-B3D3-0B2B-BDDA-0EEB847AE88C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8" creationId="{D956BB73-953E-642D-6290-5BFAAD2F6964}"/>
          </ac:picMkLst>
        </pc:picChg>
        <pc:picChg chg="add del">
          <ac:chgData name="Timo Klimmer" userId="af015218-587a-437d-921a-de4e64daf7ee" providerId="ADAL" clId="{CF80B894-4622-4A86-95DF-4604413CD473}" dt="2023-08-13T10:44:34.382" v="440" actId="478"/>
          <ac:picMkLst>
            <pc:docMk/>
            <pc:sldMk cId="3914079930" sldId="256"/>
            <ac:picMk id="91" creationId="{DE630A00-A2BB-1617-D8D2-7BA31DB056F3}"/>
          </ac:picMkLst>
        </pc:picChg>
        <pc:picChg chg="add mod topLvl">
          <ac:chgData name="Timo Klimmer" userId="af015218-587a-437d-921a-de4e64daf7ee" providerId="ADAL" clId="{CF80B894-4622-4A86-95DF-4604413CD473}" dt="2023-08-13T22:45:31.492" v="2267" actId="1036"/>
          <ac:picMkLst>
            <pc:docMk/>
            <pc:sldMk cId="3914079930" sldId="256"/>
            <ac:picMk id="93" creationId="{11DB466D-549C-FC45-E857-F24F9276B72E}"/>
          </ac:picMkLst>
        </pc:picChg>
        <pc:picChg chg="add mod modCrop">
          <ac:chgData name="Timo Klimmer" userId="af015218-587a-437d-921a-de4e64daf7ee" providerId="ADAL" clId="{CF80B894-4622-4A86-95DF-4604413CD473}" dt="2023-08-13T10:49:22.700" v="613" actId="1038"/>
          <ac:picMkLst>
            <pc:docMk/>
            <pc:sldMk cId="3914079930" sldId="256"/>
            <ac:picMk id="104" creationId="{FE6F3346-616A-16A9-FAFD-EF72BE8D5338}"/>
          </ac:picMkLst>
        </pc:picChg>
        <pc:picChg chg="add mod">
          <ac:chgData name="Timo Klimmer" userId="af015218-587a-437d-921a-de4e64daf7ee" providerId="ADAL" clId="{CF80B894-4622-4A86-95DF-4604413CD473}" dt="2023-08-13T22:44:17.485" v="2247" actId="12788"/>
          <ac:picMkLst>
            <pc:docMk/>
            <pc:sldMk cId="3914079930" sldId="256"/>
            <ac:picMk id="135" creationId="{C612CE8E-6608-F0EC-8EED-88ED495D444B}"/>
          </ac:picMkLst>
        </pc:picChg>
        <pc:picChg chg="add mod">
          <ac:chgData name="Timo Klimmer" userId="af015218-587a-437d-921a-de4e64daf7ee" providerId="ADAL" clId="{CF80B894-4622-4A86-95DF-4604413CD473}" dt="2023-08-13T22:44:32.687" v="2249" actId="1076"/>
          <ac:picMkLst>
            <pc:docMk/>
            <pc:sldMk cId="3914079930" sldId="256"/>
            <ac:picMk id="137" creationId="{B2CA89D2-634D-B06A-8565-FEB01E4C0886}"/>
          </ac:picMkLst>
        </pc:picChg>
        <pc:cxnChg chg="add mod">
          <ac:chgData name="Timo Klimmer" userId="af015218-587a-437d-921a-de4e64daf7ee" providerId="ADAL" clId="{CF80B894-4622-4A86-95DF-4604413CD473}" dt="2023-08-13T22:55:18.749" v="2531" actId="14100"/>
          <ac:cxnSpMkLst>
            <pc:docMk/>
            <pc:sldMk cId="3914079930" sldId="256"/>
            <ac:cxnSpMk id="11" creationId="{72C962A4-FEE7-E87B-E2C9-F02A2910185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8" creationId="{71720141-9F48-7F10-6F22-02F4D4FEEA2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9" creationId="{2B22DA8F-C03F-403C-92FC-E0644D35F0A0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103" creationId="{C42367A5-13D0-E77C-338A-9D8D43956B05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08" creationId="{67B15BB3-2F84-F9D4-ADC5-B9C2FFEC917F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11" creationId="{1A1224D7-F545-E599-AF85-37700D72E638}"/>
          </ac:cxnSpMkLst>
        </pc:cxnChg>
        <pc:cxnChg chg="add mod">
          <ac:chgData name="Timo Klimmer" userId="af015218-587a-437d-921a-de4e64daf7ee" providerId="ADAL" clId="{CF80B894-4622-4A86-95DF-4604413CD473}" dt="2023-08-13T11:18:42.027" v="1447" actId="14100"/>
          <ac:cxnSpMkLst>
            <pc:docMk/>
            <pc:sldMk cId="3914079930" sldId="256"/>
            <ac:cxnSpMk id="113" creationId="{47EB9567-7020-19FC-E523-5F76B01A822A}"/>
          </ac:cxnSpMkLst>
        </pc:cxnChg>
        <pc:cxnChg chg="add mod">
          <ac:chgData name="Timo Klimmer" userId="af015218-587a-437d-921a-de4e64daf7ee" providerId="ADAL" clId="{CF80B894-4622-4A86-95DF-4604413CD473}" dt="2023-08-13T22:42:29.862" v="2240" actId="12788"/>
          <ac:cxnSpMkLst>
            <pc:docMk/>
            <pc:sldMk cId="3914079930" sldId="256"/>
            <ac:cxnSpMk id="116" creationId="{EEF7D622-CD8A-6750-DC45-E2B7473CB5EF}"/>
          </ac:cxnSpMkLst>
        </pc:cxnChg>
        <pc:cxnChg chg="add mod">
          <ac:chgData name="Timo Klimmer" userId="af015218-587a-437d-921a-de4e64daf7ee" providerId="ADAL" clId="{CF80B894-4622-4A86-95DF-4604413CD473}" dt="2023-08-13T11:27:58.519" v="1521" actId="14100"/>
          <ac:cxnSpMkLst>
            <pc:docMk/>
            <pc:sldMk cId="3914079930" sldId="256"/>
            <ac:cxnSpMk id="124" creationId="{3C931310-4028-FEC3-8CAC-243E5582BF2A}"/>
          </ac:cxnSpMkLst>
        </pc:cxnChg>
        <pc:cxnChg chg="add mod">
          <ac:chgData name="Timo Klimmer" userId="af015218-587a-437d-921a-de4e64daf7ee" providerId="ADAL" clId="{CF80B894-4622-4A86-95DF-4604413CD473}" dt="2023-08-13T22:55:00.592" v="2519" actId="12788"/>
          <ac:cxnSpMkLst>
            <pc:docMk/>
            <pc:sldMk cId="3914079930" sldId="256"/>
            <ac:cxnSpMk id="131" creationId="{5999A17E-F05C-4FA5-3A5F-63F172540CE6}"/>
          </ac:cxnSpMkLst>
        </pc:cxnChg>
      </pc:sldChg>
      <pc:sldChg chg="addSp delSp modSp add mod">
        <pc:chgData name="Timo Klimmer" userId="af015218-587a-437d-921a-de4e64daf7ee" providerId="ADAL" clId="{CF80B894-4622-4A86-95DF-4604413CD473}" dt="2023-08-16T09:55:53.597" v="3207" actId="1035"/>
        <pc:sldMkLst>
          <pc:docMk/>
          <pc:sldMk cId="3639164416" sldId="257"/>
        </pc:sldMkLst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3" creationId="{D413C2BB-B0A5-BF5A-F13F-299AF8BD8346}"/>
          </ac:spMkLst>
        </pc:spChg>
        <pc:spChg chg="mod">
          <ac:chgData name="Timo Klimmer" userId="af015218-587a-437d-921a-de4e64daf7ee" providerId="ADAL" clId="{CF80B894-4622-4A86-95DF-4604413CD473}" dt="2023-08-13T23:15:48.610" v="2687" actId="20577"/>
          <ac:spMkLst>
            <pc:docMk/>
            <pc:sldMk cId="3639164416" sldId="257"/>
            <ac:spMk id="6" creationId="{D0F0AB2C-0CA4-FC21-098B-765049C9E670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0" creationId="{AF53AF71-B360-3D78-9867-DC49B1B051CF}"/>
          </ac:spMkLst>
        </pc:spChg>
        <pc:spChg chg="mod">
          <ac:chgData name="Timo Klimmer" userId="af015218-587a-437d-921a-de4e64daf7ee" providerId="ADAL" clId="{CF80B894-4622-4A86-95DF-4604413CD473}" dt="2023-08-13T23:26:12.662" v="2757"/>
          <ac:spMkLst>
            <pc:docMk/>
            <pc:sldMk cId="3639164416" sldId="257"/>
            <ac:spMk id="11" creationId="{8EABE0BB-F054-F528-C600-04C9E23615AC}"/>
          </ac:spMkLst>
        </pc:spChg>
        <pc:spChg chg="add del mod">
          <ac:chgData name="Timo Klimmer" userId="af015218-587a-437d-921a-de4e64daf7ee" providerId="ADAL" clId="{CF80B894-4622-4A86-95DF-4604413CD473}" dt="2023-08-16T09:54:32.838" v="3112" actId="478"/>
          <ac:spMkLst>
            <pc:docMk/>
            <pc:sldMk cId="3639164416" sldId="257"/>
            <ac:spMk id="14" creationId="{536FE239-AD79-65C7-5606-C488CA53E3FF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6" creationId="{B970FAAF-7786-7C89-31FF-4E1F7F6725D7}"/>
          </ac:spMkLst>
        </pc:spChg>
        <pc:spChg chg="add mod">
          <ac:chgData name="Timo Klimmer" userId="af015218-587a-437d-921a-de4e64daf7ee" providerId="ADAL" clId="{CF80B894-4622-4A86-95DF-4604413CD473}" dt="2023-08-13T22:48:46.962" v="2352" actId="1036"/>
          <ac:spMkLst>
            <pc:docMk/>
            <pc:sldMk cId="3639164416" sldId="257"/>
            <ac:spMk id="22" creationId="{2BD86A33-79D9-FF97-B7C9-E7330A8BFB6B}"/>
          </ac:spMkLst>
        </pc:spChg>
        <pc:spChg chg="add mod">
          <ac:chgData name="Timo Klimmer" userId="af015218-587a-437d-921a-de4e64daf7ee" providerId="ADAL" clId="{CF80B894-4622-4A86-95DF-4604413CD473}" dt="2023-08-16T09:55:19.137" v="3157" actId="1076"/>
          <ac:spMkLst>
            <pc:docMk/>
            <pc:sldMk cId="3639164416" sldId="257"/>
            <ac:spMk id="23" creationId="{1012F46F-DF04-0E4A-8B9F-C102E3BC18E5}"/>
          </ac:spMkLst>
        </pc:spChg>
        <pc:spChg chg="add mod">
          <ac:chgData name="Timo Klimmer" userId="af015218-587a-437d-921a-de4e64daf7ee" providerId="ADAL" clId="{CF80B894-4622-4A86-95DF-4604413CD473}" dt="2023-08-16T09:55:33.212" v="3161" actId="20577"/>
          <ac:spMkLst>
            <pc:docMk/>
            <pc:sldMk cId="3639164416" sldId="257"/>
            <ac:spMk id="24" creationId="{000FFFA5-0B3F-35BE-81EA-41832AF09117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25" creationId="{074C1303-34DE-7440-474D-37AA3C24B688}"/>
          </ac:spMkLst>
        </pc:spChg>
        <pc:spChg chg="add mod topLvl">
          <ac:chgData name="Timo Klimmer" userId="af015218-587a-437d-921a-de4e64daf7ee" providerId="ADAL" clId="{CF80B894-4622-4A86-95DF-4604413CD473}" dt="2023-08-13T23:25:55.622" v="2754" actId="1036"/>
          <ac:spMkLst>
            <pc:docMk/>
            <pc:sldMk cId="3639164416" sldId="257"/>
            <ac:spMk id="30" creationId="{F7829661-014D-3770-059E-B3B633034DB6}"/>
          </ac:spMkLst>
        </pc:spChg>
        <pc:spChg chg="add del mod">
          <ac:chgData name="Timo Klimmer" userId="af015218-587a-437d-921a-de4e64daf7ee" providerId="ADAL" clId="{CF80B894-4622-4A86-95DF-4604413CD473}" dt="2023-08-13T22:22:43.399" v="1784" actId="478"/>
          <ac:spMkLst>
            <pc:docMk/>
            <pc:sldMk cId="3639164416" sldId="257"/>
            <ac:spMk id="31" creationId="{5A32B9F4-2852-40D8-084D-EDE8884F9C5B}"/>
          </ac:spMkLst>
        </pc:spChg>
        <pc:spChg chg="add mod">
          <ac:chgData name="Timo Klimmer" userId="af015218-587a-437d-921a-de4e64daf7ee" providerId="ADAL" clId="{CF80B894-4622-4A86-95DF-4604413CD473}" dt="2023-08-16T09:55:42.479" v="3182" actId="1036"/>
          <ac:spMkLst>
            <pc:docMk/>
            <pc:sldMk cId="3639164416" sldId="257"/>
            <ac:spMk id="31" creationId="{A0CF102F-2DA5-4567-8893-12D3ADBD673E}"/>
          </ac:spMkLst>
        </pc:spChg>
        <pc:spChg chg="add mod">
          <ac:chgData name="Timo Klimmer" userId="af015218-587a-437d-921a-de4e64daf7ee" providerId="ADAL" clId="{CF80B894-4622-4A86-95DF-4604413CD473}" dt="2023-08-13T22:32:51.926" v="2026" actId="1076"/>
          <ac:spMkLst>
            <pc:docMk/>
            <pc:sldMk cId="3639164416" sldId="257"/>
            <ac:spMk id="32" creationId="{67657705-CC67-285F-B0C9-AE70885EFD64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4" creationId="{B89F3C94-2D48-43CA-086C-0828BB73D617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5" creationId="{4CFD992B-2363-AE9E-AC2C-947A3850597E}"/>
          </ac:spMkLst>
        </pc:spChg>
        <pc:spChg chg="add del mod">
          <ac:chgData name="Timo Klimmer" userId="af015218-587a-437d-921a-de4e64daf7ee" providerId="ADAL" clId="{CF80B894-4622-4A86-95DF-4604413CD473}" dt="2023-08-13T22:26:15.036" v="1902" actId="478"/>
          <ac:spMkLst>
            <pc:docMk/>
            <pc:sldMk cId="3639164416" sldId="257"/>
            <ac:spMk id="39" creationId="{6DD80C9C-E142-1C9C-D04B-973A34D0EABB}"/>
          </ac:spMkLst>
        </pc:spChg>
        <pc:spChg chg="mod">
          <ac:chgData name="Timo Klimmer" userId="af015218-587a-437d-921a-de4e64daf7ee" providerId="ADAL" clId="{CF80B894-4622-4A86-95DF-4604413CD473}" dt="2023-08-13T22:23:00.390" v="1786"/>
          <ac:spMkLst>
            <pc:docMk/>
            <pc:sldMk cId="3639164416" sldId="257"/>
            <ac:spMk id="50" creationId="{898CC0D1-93C7-255C-5F3E-4653BC703C0C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57" creationId="{0E841C8C-1753-BC13-D506-E03134129DCB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62" creationId="{E0D93A38-DE74-04AC-AA16-EAB4BCEF51D6}"/>
          </ac:spMkLst>
        </pc:spChg>
        <pc:spChg chg="mod topLvl">
          <ac:chgData name="Timo Klimmer" userId="af015218-587a-437d-921a-de4e64daf7ee" providerId="ADAL" clId="{CF80B894-4622-4A86-95DF-4604413CD473}" dt="2023-08-13T23:27:18.772" v="2814" actId="1036"/>
          <ac:spMkLst>
            <pc:docMk/>
            <pc:sldMk cId="3639164416" sldId="257"/>
            <ac:spMk id="67" creationId="{BD1B96C6-F882-E091-899A-72732ABDA8BB}"/>
          </ac:spMkLst>
        </pc:spChg>
        <pc:spChg chg="add mod topLvl">
          <ac:chgData name="Timo Klimmer" userId="af015218-587a-437d-921a-de4e64daf7ee" providerId="ADAL" clId="{CF80B894-4622-4A86-95DF-4604413CD473}" dt="2023-08-16T09:55:53.597" v="3207" actId="1035"/>
          <ac:spMkLst>
            <pc:docMk/>
            <pc:sldMk cId="3639164416" sldId="257"/>
            <ac:spMk id="71" creationId="{90AB1181-68C1-FA8C-F5C2-69F7C1815160}"/>
          </ac:spMkLst>
        </pc:spChg>
        <pc:spChg chg="mod">
          <ac:chgData name="Timo Klimmer" userId="af015218-587a-437d-921a-de4e64daf7ee" providerId="ADAL" clId="{CF80B894-4622-4A86-95DF-4604413CD473}" dt="2023-08-13T22:28:25.927" v="1996"/>
          <ac:spMkLst>
            <pc:docMk/>
            <pc:sldMk cId="3639164416" sldId="257"/>
            <ac:spMk id="78" creationId="{3E88B95C-9999-4BC1-3A24-B3E46BD2F069}"/>
          </ac:spMkLst>
        </pc:spChg>
        <pc:spChg chg="add mod">
          <ac:chgData name="Timo Klimmer" userId="af015218-587a-437d-921a-de4e64daf7ee" providerId="ADAL" clId="{CF80B894-4622-4A86-95DF-4604413CD473}" dt="2023-08-13T23:28:19.155" v="2862" actId="20577"/>
          <ac:spMkLst>
            <pc:docMk/>
            <pc:sldMk cId="3639164416" sldId="257"/>
            <ac:spMk id="80" creationId="{20824452-B643-677A-99B0-E5EF81D7514C}"/>
          </ac:spMkLst>
        </pc:spChg>
        <pc:spChg chg="mod">
          <ac:chgData name="Timo Klimmer" userId="af015218-587a-437d-921a-de4e64daf7ee" providerId="ADAL" clId="{CF80B894-4622-4A86-95DF-4604413CD473}" dt="2023-08-13T22:30:22.242" v="2004"/>
          <ac:spMkLst>
            <pc:docMk/>
            <pc:sldMk cId="3639164416" sldId="257"/>
            <ac:spMk id="84" creationId="{3BB4F6D9-1D90-755E-AE2D-EFF20F03266A}"/>
          </ac:spMkLst>
        </pc:spChg>
        <pc:spChg chg="add del mod">
          <ac:chgData name="Timo Klimmer" userId="af015218-587a-437d-921a-de4e64daf7ee" providerId="ADAL" clId="{CF80B894-4622-4A86-95DF-4604413CD473}" dt="2023-08-13T22:32:23.344" v="2023"/>
          <ac:spMkLst>
            <pc:docMk/>
            <pc:sldMk cId="3639164416" sldId="257"/>
            <ac:spMk id="91" creationId="{CE5C1D12-0678-EB5F-BADA-01B80D8CE506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94" creationId="{E6A59CC6-5E19-B105-1323-04991FD6E399}"/>
          </ac:spMkLst>
        </pc:spChg>
        <pc:spChg chg="add del mod">
          <ac:chgData name="Timo Klimmer" userId="af015218-587a-437d-921a-de4e64daf7ee" providerId="ADAL" clId="{CF80B894-4622-4A86-95DF-4604413CD473}" dt="2023-08-13T22:34:55.379" v="2088"/>
          <ac:spMkLst>
            <pc:docMk/>
            <pc:sldMk cId="3639164416" sldId="257"/>
            <ac:spMk id="97" creationId="{D95E8BCA-122E-9C52-39F6-CAF5AEE549D9}"/>
          </ac:spMkLst>
        </pc:spChg>
        <pc:spChg chg="mod">
          <ac:chgData name="Timo Klimmer" userId="af015218-587a-437d-921a-de4e64daf7ee" providerId="ADAL" clId="{CF80B894-4622-4A86-95DF-4604413CD473}" dt="2023-08-13T22:35:05.282" v="2089"/>
          <ac:spMkLst>
            <pc:docMk/>
            <pc:sldMk cId="3639164416" sldId="257"/>
            <ac:spMk id="103" creationId="{176ED711-1C63-9EB3-B4F7-DBABD0E5B7B9}"/>
          </ac:spMkLst>
        </pc:spChg>
        <pc:spChg chg="mod">
          <ac:chgData name="Timo Klimmer" userId="af015218-587a-437d-921a-de4e64daf7ee" providerId="ADAL" clId="{CF80B894-4622-4A86-95DF-4604413CD473}" dt="2023-08-13T22:37:02.167" v="2144"/>
          <ac:spMkLst>
            <pc:docMk/>
            <pc:sldMk cId="3639164416" sldId="257"/>
            <ac:spMk id="112" creationId="{C6077BEB-9529-41C6-E08C-B7C0BFF18EA8}"/>
          </ac:spMkLst>
        </pc:spChg>
        <pc:spChg chg="mod">
          <ac:chgData name="Timo Klimmer" userId="af015218-587a-437d-921a-de4e64daf7ee" providerId="ADAL" clId="{CF80B894-4622-4A86-95DF-4604413CD473}" dt="2023-08-13T22:37:19.310" v="2148"/>
          <ac:spMkLst>
            <pc:docMk/>
            <pc:sldMk cId="3639164416" sldId="257"/>
            <ac:spMk id="115" creationId="{23B7B1E2-75C2-E989-CC2B-663C5DA5A5B0}"/>
          </ac:spMkLst>
        </pc:spChg>
        <pc:spChg chg="mod">
          <ac:chgData name="Timo Klimmer" userId="af015218-587a-437d-921a-de4e64daf7ee" providerId="ADAL" clId="{CF80B894-4622-4A86-95DF-4604413CD473}" dt="2023-08-13T23:27:37.986" v="2852" actId="1036"/>
          <ac:spMkLst>
            <pc:docMk/>
            <pc:sldMk cId="3639164416" sldId="257"/>
            <ac:spMk id="119" creationId="{38DAB1F8-F100-8AC6-F817-CE9B1402A7FE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0" creationId="{1CA62AB2-8C0E-A40A-2333-22FAEFDF62D2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1" creationId="{D2BBEEA7-7E9F-E046-3025-CC3638C1A8DB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2" creationId="{48941BDD-8407-491B-8583-1FEC099E6794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8" creationId="{010A37D7-010D-FCC9-1325-B24536FE8147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0" creationId="{FA353446-ED35-A89B-E235-8CE9F6D2733C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2" creationId="{64013BA7-D4A4-34E5-9C4F-D2D53029A3BC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4" creationId="{0ABB5AA1-2D08-CE8F-6AC4-7FAD0BD201CA}"/>
          </ac:grpSpMkLst>
        </pc:grpChg>
        <pc:grpChg chg="add">
          <ac:chgData name="Timo Klimmer" userId="af015218-587a-437d-921a-de4e64daf7ee" providerId="ADAL" clId="{CF80B894-4622-4A86-95DF-4604413CD473}" dt="2023-08-13T23:26:07.594" v="2756" actId="164"/>
          <ac:grpSpMkLst>
            <pc:docMk/>
            <pc:sldMk cId="3639164416" sldId="257"/>
            <ac:grpSpMk id="9" creationId="{94D52E8B-A7A8-56FF-41F5-918E43717B1A}"/>
          </ac:grpSpMkLst>
        </pc:grpChg>
        <pc:grpChg chg="add del mod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9" creationId="{FCDE796E-2A76-9361-734B-E9CBF7FEFEB2}"/>
          </ac:grpSpMkLst>
        </pc:grpChg>
        <pc:grpChg chg="add mod">
          <ac:chgData name="Timo Klimmer" userId="af015218-587a-437d-921a-de4e64daf7ee" providerId="ADAL" clId="{CF80B894-4622-4A86-95DF-4604413CD473}" dt="2023-08-13T23:26:27.748" v="2759" actId="12788"/>
          <ac:grpSpMkLst>
            <pc:docMk/>
            <pc:sldMk cId="3639164416" sldId="257"/>
            <ac:grpSpMk id="10" creationId="{684FEB44-CF88-3430-2BFA-412D5EF093C7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1" creationId="{7FA1F947-6DF2-CABA-DA00-A4070FF8A90C}"/>
          </ac:grpSpMkLst>
        </pc:grpChg>
        <pc:grpChg chg="add mod">
          <ac:chgData name="Timo Klimmer" userId="af015218-587a-437d-921a-de4e64daf7ee" providerId="ADAL" clId="{CF80B894-4622-4A86-95DF-4604413CD473}" dt="2023-08-13T22:24:18.507" v="1796" actId="1076"/>
          <ac:grpSpMkLst>
            <pc:docMk/>
            <pc:sldMk cId="3639164416" sldId="257"/>
            <ac:grpSpMk id="15" creationId="{5AC9B83D-CCDA-BBF3-82C1-27C71108705D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7" creationId="{AAA978D9-D1F1-4DE0-0606-02E61FAA85DB}"/>
          </ac:grpSpMkLst>
        </pc:grpChg>
        <pc:grpChg chg="add del mod topLvl">
          <ac:chgData name="Timo Klimmer" userId="af015218-587a-437d-921a-de4e64daf7ee" providerId="ADAL" clId="{CF80B894-4622-4A86-95DF-4604413CD473}" dt="2023-08-14T16:50:18.558" v="2900" actId="478"/>
          <ac:grpSpMkLst>
            <pc:docMk/>
            <pc:sldMk cId="3639164416" sldId="257"/>
            <ac:grpSpMk id="23" creationId="{CD094B8F-C713-042A-3F68-F94637C6DA27}"/>
          </ac:grpSpMkLst>
        </pc:grpChg>
        <pc:grpChg chg="add del mod topLvl">
          <ac:chgData name="Timo Klimmer" userId="af015218-587a-437d-921a-de4e64daf7ee" providerId="ADAL" clId="{CF80B894-4622-4A86-95DF-4604413CD473}" dt="2023-08-13T23:25:22.273" v="2706" actId="165"/>
          <ac:grpSpMkLst>
            <pc:docMk/>
            <pc:sldMk cId="3639164416" sldId="257"/>
            <ac:grpSpMk id="47" creationId="{F573EDE0-20B0-9BCD-694B-A1BD44A28CA7}"/>
          </ac:grpSpMkLst>
        </pc:grpChg>
        <pc:grpChg chg="add mod">
          <ac:chgData name="Timo Klimmer" userId="af015218-587a-437d-921a-de4e64daf7ee" providerId="ADAL" clId="{CF80B894-4622-4A86-95DF-4604413CD473}" dt="2023-08-13T22:23:11.127" v="1787" actId="1076"/>
          <ac:grpSpMkLst>
            <pc:docMk/>
            <pc:sldMk cId="3639164416" sldId="257"/>
            <ac:grpSpMk id="49" creationId="{5A3FD79C-F2F7-C72A-6C80-30883925A892}"/>
          </ac:grpSpMkLst>
        </pc:grpChg>
        <pc:grpChg chg="add del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52" creationId="{2436A229-D388-99F1-3E4B-7DDDE2C166A5}"/>
          </ac:grpSpMkLst>
        </pc:grpChg>
        <pc:grpChg chg="add del">
          <ac:chgData name="Timo Klimmer" userId="af015218-587a-437d-921a-de4e64daf7ee" providerId="ADAL" clId="{CF80B894-4622-4A86-95DF-4604413CD473}" dt="2023-08-13T22:37:10.221" v="2147" actId="165"/>
          <ac:grpSpMkLst>
            <pc:docMk/>
            <pc:sldMk cId="3639164416" sldId="257"/>
            <ac:grpSpMk id="53" creationId="{BB86C054-EC66-A171-A85D-949642177E7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4" creationId="{D10DDD9A-1CFF-4F48-F8DD-2509EEA87FC9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56" creationId="{5BA30047-80A6-62F6-634D-6B50047E326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9" creationId="{E3D8A0DA-6757-FA41-920A-D6CB3D4EE3E6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61" creationId="{28D9BE05-BB16-2E8B-E8D1-27B4CCB691ED}"/>
          </ac:grpSpMkLst>
        </pc:grpChg>
        <pc:grpChg chg="add del mod">
          <ac:chgData name="Timo Klimmer" userId="af015218-587a-437d-921a-de4e64daf7ee" providerId="ADAL" clId="{CF80B894-4622-4A86-95DF-4604413CD473}" dt="2023-08-13T22:29:52.359" v="2001" actId="165"/>
          <ac:grpSpMkLst>
            <pc:docMk/>
            <pc:sldMk cId="3639164416" sldId="257"/>
            <ac:grpSpMk id="64" creationId="{FF509691-50A7-ACF5-5167-9D03A4EA7B5F}"/>
          </ac:grpSpMkLst>
        </pc:grpChg>
        <pc:grpChg chg="del mod topLvl">
          <ac:chgData name="Timo Klimmer" userId="af015218-587a-437d-921a-de4e64daf7ee" providerId="ADAL" clId="{CF80B894-4622-4A86-95DF-4604413CD473}" dt="2023-08-13T22:29:58.279" v="2002" actId="165"/>
          <ac:grpSpMkLst>
            <pc:docMk/>
            <pc:sldMk cId="3639164416" sldId="257"/>
            <ac:grpSpMk id="66" creationId="{4733A78B-CE41-C117-8ED8-EF7FAB02F236}"/>
          </ac:grpSpMkLst>
        </pc:grpChg>
        <pc:grpChg chg="add mod">
          <ac:chgData name="Timo Klimmer" userId="af015218-587a-437d-921a-de4e64daf7ee" providerId="ADAL" clId="{CF80B894-4622-4A86-95DF-4604413CD473}" dt="2023-08-13T22:28:43.046" v="1997" actId="1076"/>
          <ac:grpSpMkLst>
            <pc:docMk/>
            <pc:sldMk cId="3639164416" sldId="257"/>
            <ac:grpSpMk id="76" creationId="{61712A75-388D-FD97-B38E-48A653C63E73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6" creationId="{90F115F8-40C4-CCDB-3CA4-74FD90F7FB3E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7" creationId="{6CDC44FF-9320-D787-B1E2-A6651861ABF5}"/>
          </ac:grpSpMkLst>
        </pc:grpChg>
        <pc:grpChg chg="add del mod">
          <ac:chgData name="Timo Klimmer" userId="af015218-587a-437d-921a-de4e64daf7ee" providerId="ADAL" clId="{CF80B894-4622-4A86-95DF-4604413CD473}" dt="2023-08-14T16:51:18.552" v="2965" actId="478"/>
          <ac:grpSpMkLst>
            <pc:docMk/>
            <pc:sldMk cId="3639164416" sldId="257"/>
            <ac:grpSpMk id="81" creationId="{64C97BBA-DE74-4705-5381-E7EA17C0EA93}"/>
          </ac:grpSpMkLst>
        </pc:grpChg>
        <pc:grpChg chg="add del mod">
          <ac:chgData name="Timo Klimmer" userId="af015218-587a-437d-921a-de4e64daf7ee" providerId="ADAL" clId="{CF80B894-4622-4A86-95DF-4604413CD473}" dt="2023-08-14T16:49:50.750" v="2881" actId="165"/>
          <ac:grpSpMkLst>
            <pc:docMk/>
            <pc:sldMk cId="3639164416" sldId="257"/>
            <ac:grpSpMk id="82" creationId="{A0A41F89-63C2-DC66-0C90-CD8FA45A1DA8}"/>
          </ac:grpSpMkLst>
        </pc:grpChg>
        <pc:grpChg chg="add del mod">
          <ac:chgData name="Timo Klimmer" userId="af015218-587a-437d-921a-de4e64daf7ee" providerId="ADAL" clId="{CF80B894-4622-4A86-95DF-4604413CD473}" dt="2023-08-13T22:30:53.832" v="2008" actId="478"/>
          <ac:grpSpMkLst>
            <pc:docMk/>
            <pc:sldMk cId="3639164416" sldId="257"/>
            <ac:grpSpMk id="83" creationId="{55478039-3BF2-F3AD-6C1C-42A4CEA0EC97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22:30:22.242" v="2004"/>
          <ac:grpSpMkLst>
            <pc:docMk/>
            <pc:sldMk cId="3639164416" sldId="257"/>
            <ac:grpSpMk id="85" creationId="{981232B1-C0C2-D538-0E51-48851D7454D9}"/>
          </ac:grpSpMkLst>
        </pc:grpChg>
        <pc:grpChg chg="add del mod">
          <ac:chgData name="Timo Klimmer" userId="af015218-587a-437d-921a-de4e64daf7ee" providerId="ADAL" clId="{CF80B894-4622-4A86-95DF-4604413CD473}" dt="2023-08-13T22:36:56.336" v="2142" actId="478"/>
          <ac:grpSpMkLst>
            <pc:docMk/>
            <pc:sldMk cId="3639164416" sldId="257"/>
            <ac:grpSpMk id="96" creationId="{C4D45CAE-5D40-AAA6-3D36-9F735C3B2818}"/>
          </ac:grpSpMkLst>
        </pc:grpChg>
        <pc:grpChg chg="add del mod">
          <ac:chgData name="Timo Klimmer" userId="af015218-587a-437d-921a-de4e64daf7ee" providerId="ADAL" clId="{CF80B894-4622-4A86-95DF-4604413CD473}" dt="2023-08-13T22:36:58.734" v="2143" actId="478"/>
          <ac:grpSpMkLst>
            <pc:docMk/>
            <pc:sldMk cId="3639164416" sldId="257"/>
            <ac:grpSpMk id="102" creationId="{462C0B2F-5FDA-D01E-1D43-E88E51F32D38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106" creationId="{8064B96F-ECC7-9FBF-47A9-F181C2002B38}"/>
          </ac:grpSpMkLst>
        </pc:grpChg>
        <pc:grpChg chg="add del mod">
          <ac:chgData name="Timo Klimmer" userId="af015218-587a-437d-921a-de4e64daf7ee" providerId="ADAL" clId="{CF80B894-4622-4A86-95DF-4604413CD473}" dt="2023-08-13T22:37:06.630" v="2146" actId="478"/>
          <ac:grpSpMkLst>
            <pc:docMk/>
            <pc:sldMk cId="3639164416" sldId="257"/>
            <ac:grpSpMk id="109" creationId="{A23B3F96-3936-049B-E83F-9D689BA09E04}"/>
          </ac:grpSpMkLst>
        </pc:grpChg>
        <pc:grpChg chg="mod">
          <ac:chgData name="Timo Klimmer" userId="af015218-587a-437d-921a-de4e64daf7ee" providerId="ADAL" clId="{CF80B894-4622-4A86-95DF-4604413CD473}" dt="2023-08-13T22:37:02.167" v="2144"/>
          <ac:grpSpMkLst>
            <pc:docMk/>
            <pc:sldMk cId="3639164416" sldId="257"/>
            <ac:grpSpMk id="111" creationId="{2CB87E04-DE21-301C-D9BC-4DD3681D743C}"/>
          </ac:grpSpMkLst>
        </pc:grpChg>
        <pc:grpChg chg="add del mod">
          <ac:chgData name="Timo Klimmer" userId="af015218-587a-437d-921a-de4e64daf7ee" providerId="ADAL" clId="{CF80B894-4622-4A86-95DF-4604413CD473}" dt="2023-08-13T23:26:02.790" v="2755" actId="478"/>
          <ac:grpSpMkLst>
            <pc:docMk/>
            <pc:sldMk cId="3639164416" sldId="257"/>
            <ac:grpSpMk id="114" creationId="{BBBC83C9-28D3-890E-CABB-0AE61D97CC03}"/>
          </ac:grpSpMkLst>
        </pc:grpChg>
        <pc:grpChg chg="add">
          <ac:chgData name="Timo Klimmer" userId="af015218-587a-437d-921a-de4e64daf7ee" providerId="ADAL" clId="{CF80B894-4622-4A86-95DF-4604413CD473}" dt="2023-08-13T22:37:29.288" v="2150" actId="164"/>
          <ac:grpSpMkLst>
            <pc:docMk/>
            <pc:sldMk cId="3639164416" sldId="257"/>
            <ac:grpSpMk id="117" creationId="{9BAB585D-BBFB-BA19-C31A-801D177494AC}"/>
          </ac:grpSpMkLst>
        </pc:grpChg>
        <pc:grpChg chg="add mod">
          <ac:chgData name="Timo Klimmer" userId="af015218-587a-437d-921a-de4e64daf7ee" providerId="ADAL" clId="{CF80B894-4622-4A86-95DF-4604413CD473}" dt="2023-08-13T22:37:36.583" v="2152" actId="1076"/>
          <ac:grpSpMkLst>
            <pc:docMk/>
            <pc:sldMk cId="3639164416" sldId="257"/>
            <ac:grpSpMk id="118" creationId="{FFA03D74-BF26-6D0D-31AF-FDA2445161D6}"/>
          </ac:grpSpMkLst>
        </pc:grp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5" creationId="{690A9C30-CCB7-15A5-E07A-CCBC04FD153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7" creationId="{3D5C8F3F-ABDC-9BFC-503E-5ACFD458022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8" creationId="{812C2811-6539-FF42-E167-CF0AA67B83B6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2" creationId="{9DAA20D6-2E54-C9E0-A189-87C83FF8C1B1}"/>
          </ac:picMkLst>
        </pc:picChg>
        <pc:picChg chg="mod">
          <ac:chgData name="Timo Klimmer" userId="af015218-587a-437d-921a-de4e64daf7ee" providerId="ADAL" clId="{CF80B894-4622-4A86-95DF-4604413CD473}" dt="2023-08-13T23:26:12.662" v="2757"/>
          <ac:picMkLst>
            <pc:docMk/>
            <pc:sldMk cId="3639164416" sldId="257"/>
            <ac:picMk id="12" creationId="{ECBEAA98-EBE2-E7B4-4C7A-6AA79EABBBD1}"/>
          </ac:picMkLst>
        </pc:picChg>
        <pc:picChg chg="add mod ord">
          <ac:chgData name="Timo Klimmer" userId="af015218-587a-437d-921a-de4e64daf7ee" providerId="ADAL" clId="{CF80B894-4622-4A86-95DF-4604413CD473}" dt="2023-08-16T09:55:53.597" v="3207" actId="1035"/>
          <ac:picMkLst>
            <pc:docMk/>
            <pc:sldMk cId="3639164416" sldId="257"/>
            <ac:picMk id="13" creationId="{9184E6DB-BFC3-700C-7B40-91CF75EF8EBC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3" creationId="{D3E43A1D-077C-6973-ACE2-83A03FDD87F7}"/>
          </ac:picMkLst>
        </pc:picChg>
        <pc:picChg chg="add del mod">
          <ac:chgData name="Timo Klimmer" userId="af015218-587a-437d-921a-de4e64daf7ee" providerId="ADAL" clId="{CF80B894-4622-4A86-95DF-4604413CD473}" dt="2023-08-14T16:51:12.358" v="2964" actId="478"/>
          <ac:picMkLst>
            <pc:docMk/>
            <pc:sldMk cId="3639164416" sldId="257"/>
            <ac:picMk id="14" creationId="{517EA86E-527B-2D9B-60C5-4B802305D10D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4" creationId="{DDA4897E-770B-88EA-14C1-555BA32ACEF9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8" creationId="{CBA69341-7C4F-F188-C26A-65DA6A190F77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9" creationId="{CBB57227-AC50-3622-2A7C-BEC12D723BB8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0" creationId="{30A33E56-1969-0A7D-360C-33AE8F6F9B0A}"/>
          </ac:picMkLst>
        </pc:picChg>
        <pc:picChg chg="add mod">
          <ac:chgData name="Timo Klimmer" userId="af015218-587a-437d-921a-de4e64daf7ee" providerId="ADAL" clId="{CF80B894-4622-4A86-95DF-4604413CD473}" dt="2023-08-13T22:48:46.962" v="2352" actId="1036"/>
          <ac:picMkLst>
            <pc:docMk/>
            <pc:sldMk cId="3639164416" sldId="257"/>
            <ac:picMk id="21" creationId="{9121F93C-EF1E-FE36-3767-6AC1E55AB673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4" creationId="{D0739082-76A2-6A34-1BCD-1143DDEBA086}"/>
          </ac:picMkLst>
        </pc:picChg>
        <pc:picChg chg="add mod">
          <ac:chgData name="Timo Klimmer" userId="af015218-587a-437d-921a-de4e64daf7ee" providerId="ADAL" clId="{CF80B894-4622-4A86-95DF-4604413CD473}" dt="2023-08-16T09:55:42.479" v="3182" actId="1036"/>
          <ac:picMkLst>
            <pc:docMk/>
            <pc:sldMk cId="3639164416" sldId="257"/>
            <ac:picMk id="27" creationId="{863C0DC7-9529-A39A-5B7C-4C9C969C5A4A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7" creationId="{6E8C404B-DAA5-B992-5AB0-600CE185A7B0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8" creationId="{67A543F7-295B-B003-7924-4FD5CA07F578}"/>
          </ac:picMkLst>
        </pc:picChg>
        <pc:picChg chg="add mod topLvl">
          <ac:chgData name="Timo Klimmer" userId="af015218-587a-437d-921a-de4e64daf7ee" providerId="ADAL" clId="{CF80B894-4622-4A86-95DF-4604413CD473}" dt="2023-08-13T23:25:55.622" v="2754" actId="1036"/>
          <ac:picMkLst>
            <pc:docMk/>
            <pc:sldMk cId="3639164416" sldId="257"/>
            <ac:picMk id="40" creationId="{DFC78094-02CE-A7AB-3ACC-56B3684949EA}"/>
          </ac:picMkLst>
        </pc:picChg>
        <pc:picChg chg="add mod">
          <ac:chgData name="Timo Klimmer" userId="af015218-587a-437d-921a-de4e64daf7ee" providerId="ADAL" clId="{CF80B894-4622-4A86-95DF-4604413CD473}" dt="2023-08-13T22:32:51.926" v="2026" actId="1076"/>
          <ac:picMkLst>
            <pc:docMk/>
            <pc:sldMk cId="3639164416" sldId="257"/>
            <ac:picMk id="41" creationId="{0D46C456-5821-72D3-9A3D-128BB1196E80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2" creationId="{47437629-62AE-0ED8-5AB2-E0A03A41CDAE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3" creationId="{09A297E9-8F97-2F74-8E25-27B48EF9B763}"/>
          </ac:picMkLst>
        </pc:picChg>
        <pc:picChg chg="add del mod">
          <ac:chgData name="Timo Klimmer" userId="af015218-587a-437d-921a-de4e64daf7ee" providerId="ADAL" clId="{CF80B894-4622-4A86-95DF-4604413CD473}" dt="2023-08-13T22:21:13.578" v="1683" actId="478"/>
          <ac:picMkLst>
            <pc:docMk/>
            <pc:sldMk cId="3639164416" sldId="257"/>
            <ac:picMk id="45" creationId="{EF2D77F9-B770-2D01-CA22-66D31C1A0922}"/>
          </ac:picMkLst>
        </pc:picChg>
        <pc:picChg chg="mod">
          <ac:chgData name="Timo Klimmer" userId="af015218-587a-437d-921a-de4e64daf7ee" providerId="ADAL" clId="{CF80B894-4622-4A86-95DF-4604413CD473}" dt="2023-08-13T22:23:00.390" v="1786"/>
          <ac:picMkLst>
            <pc:docMk/>
            <pc:sldMk cId="3639164416" sldId="257"/>
            <ac:picMk id="51" creationId="{B4F51BB7-ACC2-E366-1BF3-A9FB5B3FB488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58" creationId="{1A04DCE5-EF93-9B96-757D-37CFD37DBC6E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63" creationId="{FC31EF53-127A-DEF6-CE1D-DD17BA916A93}"/>
          </ac:picMkLst>
        </pc:picChg>
        <pc:picChg chg="mod topLvl">
          <ac:chgData name="Timo Klimmer" userId="af015218-587a-437d-921a-de4e64daf7ee" providerId="ADAL" clId="{CF80B894-4622-4A86-95DF-4604413CD473}" dt="2023-08-13T22:30:05.617" v="2003" actId="108"/>
          <ac:picMkLst>
            <pc:docMk/>
            <pc:sldMk cId="3639164416" sldId="257"/>
            <ac:picMk id="68" creationId="{2B1009F9-65FD-1DD0-EF62-75FCD25AFC41}"/>
          </ac:picMkLst>
        </pc:picChg>
        <pc:picChg chg="mod">
          <ac:chgData name="Timo Klimmer" userId="af015218-587a-437d-921a-de4e64daf7ee" providerId="ADAL" clId="{CF80B894-4622-4A86-95DF-4604413CD473}" dt="2023-08-13T22:28:25.927" v="1996"/>
          <ac:picMkLst>
            <pc:docMk/>
            <pc:sldMk cId="3639164416" sldId="257"/>
            <ac:picMk id="77" creationId="{AB6078ED-E302-EAA8-A3D4-50674735547C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6" creationId="{9729E9FD-2721-41EC-562F-AC277E991BE7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7" creationId="{E0E57A07-9E1E-B93C-D853-AAE5AC31FCB9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8" creationId="{C02802D1-4A4A-DE8F-04BB-C47A855230F6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93" creationId="{11DB466D-549C-FC45-E857-F24F9276B72E}"/>
          </ac:picMkLst>
        </pc:picChg>
        <pc:picChg chg="mod">
          <ac:chgData name="Timo Klimmer" userId="af015218-587a-437d-921a-de4e64daf7ee" providerId="ADAL" clId="{CF80B894-4622-4A86-95DF-4604413CD473}" dt="2023-08-13T22:35:05.282" v="2089"/>
          <ac:picMkLst>
            <pc:docMk/>
            <pc:sldMk cId="3639164416" sldId="257"/>
            <ac:picMk id="104" creationId="{CA370FAC-B099-72AD-179F-211D4BBA203B}"/>
          </ac:picMkLst>
        </pc:picChg>
        <pc:picChg chg="mod">
          <ac:chgData name="Timo Klimmer" userId="af015218-587a-437d-921a-de4e64daf7ee" providerId="ADAL" clId="{CF80B894-4622-4A86-95DF-4604413CD473}" dt="2023-08-13T22:37:02.167" v="2144"/>
          <ac:picMkLst>
            <pc:docMk/>
            <pc:sldMk cId="3639164416" sldId="257"/>
            <ac:picMk id="113" creationId="{B78303E3-3E7B-9B36-74B9-D6C922EBF72E}"/>
          </ac:picMkLst>
        </pc:picChg>
        <pc:picChg chg="mod">
          <ac:chgData name="Timo Klimmer" userId="af015218-587a-437d-921a-de4e64daf7ee" providerId="ADAL" clId="{CF80B894-4622-4A86-95DF-4604413CD473}" dt="2023-08-13T22:37:19.310" v="2148"/>
          <ac:picMkLst>
            <pc:docMk/>
            <pc:sldMk cId="3639164416" sldId="257"/>
            <ac:picMk id="116" creationId="{77AA323F-528C-B169-02C2-5E93EA5DE7E5}"/>
          </ac:picMkLst>
        </pc:picChg>
        <pc:picChg chg="mod">
          <ac:chgData name="Timo Klimmer" userId="af015218-587a-437d-921a-de4e64daf7ee" providerId="ADAL" clId="{CF80B894-4622-4A86-95DF-4604413CD473}" dt="2023-08-13T23:27:52.284" v="2854" actId="12789"/>
          <ac:picMkLst>
            <pc:docMk/>
            <pc:sldMk cId="3639164416" sldId="257"/>
            <ac:picMk id="120" creationId="{135C2AD5-125D-A43C-E528-4DCB0CED6B64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5" creationId="{C612CE8E-6608-F0EC-8EED-88ED495D444B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7" creationId="{B2CA89D2-634D-B06A-8565-FEB01E4C0886}"/>
          </ac:picMkLst>
        </pc:picChg>
        <pc:cxnChg chg="add mod topLvl">
          <ac:chgData name="Timo Klimmer" userId="af015218-587a-437d-921a-de4e64daf7ee" providerId="ADAL" clId="{CF80B894-4622-4A86-95DF-4604413CD473}" dt="2023-08-13T22:37:10.221" v="2147" actId="165"/>
          <ac:cxnSpMkLst>
            <pc:docMk/>
            <pc:sldMk cId="3639164416" sldId="257"/>
            <ac:cxnSpMk id="26" creationId="{D1FE0702-F426-752B-C632-42D36268FA7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7" creationId="{9043FF89-DCEF-9979-979E-F269A43A9362}"/>
          </ac:cxnSpMkLst>
        </pc:cxnChg>
        <pc:cxnChg chg="add mod">
          <ac:chgData name="Timo Klimmer" userId="af015218-587a-437d-921a-de4e64daf7ee" providerId="ADAL" clId="{CF80B894-4622-4A86-95DF-4604413CD473}" dt="2023-08-16T09:55:42.479" v="3182" actId="1036"/>
          <ac:cxnSpMkLst>
            <pc:docMk/>
            <pc:sldMk cId="3639164416" sldId="257"/>
            <ac:cxnSpMk id="28" creationId="{BCD9F6AA-7D12-429C-0780-BFEE1BC09E2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8" creationId="{DBDB3A7A-FB18-863B-C789-0F8C2E61AD85}"/>
          </ac:cxnSpMkLst>
        </pc:cxnChg>
        <pc:cxnChg chg="add mod">
          <ac:chgData name="Timo Klimmer" userId="af015218-587a-437d-921a-de4e64daf7ee" providerId="ADAL" clId="{CF80B894-4622-4A86-95DF-4604413CD473}" dt="2023-08-13T23:26:27.748" v="2759" actId="12788"/>
          <ac:cxnSpMkLst>
            <pc:docMk/>
            <pc:sldMk cId="3639164416" sldId="257"/>
            <ac:cxnSpMk id="29" creationId="{9BA1E133-7056-AF91-1F9E-D62C188CF577}"/>
          </ac:cxnSpMkLst>
        </pc:cxnChg>
        <pc:cxnChg chg="add mod topLvl">
          <ac:chgData name="Timo Klimmer" userId="af015218-587a-437d-921a-de4e64daf7ee" providerId="ADAL" clId="{CF80B894-4622-4A86-95DF-4604413CD473}" dt="2023-08-16T09:55:53.597" v="3207" actId="1035"/>
          <ac:cxnSpMkLst>
            <pc:docMk/>
            <pc:sldMk cId="3639164416" sldId="257"/>
            <ac:cxnSpMk id="33" creationId="{DF158F97-44FC-3319-761E-7000FB9A4E01}"/>
          </ac:cxnSpMkLst>
        </pc:cxnChg>
        <pc:cxnChg chg="add del mod">
          <ac:chgData name="Timo Klimmer" userId="af015218-587a-437d-921a-de4e64daf7ee" providerId="ADAL" clId="{CF80B894-4622-4A86-95DF-4604413CD473}" dt="2023-08-13T22:26:35.652" v="1903" actId="478"/>
          <ac:cxnSpMkLst>
            <pc:docMk/>
            <pc:sldMk cId="3639164416" sldId="257"/>
            <ac:cxnSpMk id="36" creationId="{13CC4A4A-C5E6-023C-75AE-53EDD3F29FEF}"/>
          </ac:cxnSpMkLst>
        </pc:cxnChg>
        <pc:cxnChg chg="add mod">
          <ac:chgData name="Timo Klimmer" userId="af015218-587a-437d-921a-de4e64daf7ee" providerId="ADAL" clId="{CF80B894-4622-4A86-95DF-4604413CD473}" dt="2023-08-13T22:23:11.127" v="1787" actId="1076"/>
          <ac:cxnSpMkLst>
            <pc:docMk/>
            <pc:sldMk cId="3639164416" sldId="257"/>
            <ac:cxnSpMk id="48" creationId="{F1061012-80BF-3661-278A-CE995F40F42D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55" creationId="{28A5D55A-F948-C637-5442-DD70D336FF31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60" creationId="{0A621AF7-FAF8-CC34-804D-0DAA0417791F}"/>
          </ac:cxnSpMkLst>
        </pc:cxnChg>
        <pc:cxnChg chg="mod topLvl">
          <ac:chgData name="Timo Klimmer" userId="af015218-587a-437d-921a-de4e64daf7ee" providerId="ADAL" clId="{CF80B894-4622-4A86-95DF-4604413CD473}" dt="2023-08-13T22:29:52.359" v="2001" actId="165"/>
          <ac:cxnSpMkLst>
            <pc:docMk/>
            <pc:sldMk cId="3639164416" sldId="257"/>
            <ac:cxnSpMk id="65" creationId="{F0F87617-62D7-3BBA-7BB4-74AACB8A4C0D}"/>
          </ac:cxnSpMkLst>
        </pc:cxnChg>
        <pc:cxnChg chg="add mod">
          <ac:chgData name="Timo Klimmer" userId="af015218-587a-437d-921a-de4e64daf7ee" providerId="ADAL" clId="{CF80B894-4622-4A86-95DF-4604413CD473}" dt="2023-08-14T16:51:18.552" v="2965" actId="478"/>
          <ac:cxnSpMkLst>
            <pc:docMk/>
            <pc:sldMk cId="3639164416" sldId="257"/>
            <ac:cxnSpMk id="79" creationId="{F14AF897-E9EB-9269-0C50-B7E33271E83A}"/>
          </ac:cxnSpMkLst>
        </pc:cxnChg>
        <pc:cxnChg chg="add mod">
          <ac:chgData name="Timo Klimmer" userId="af015218-587a-437d-921a-de4e64daf7ee" providerId="ADAL" clId="{CF80B894-4622-4A86-95DF-4604413CD473}" dt="2023-08-13T22:49:10.725" v="2354" actId="14100"/>
          <ac:cxnSpMkLst>
            <pc:docMk/>
            <pc:sldMk cId="3639164416" sldId="257"/>
            <ac:cxnSpMk id="98" creationId="{BE1BE89A-B15C-8051-5CA7-623C08E1C361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08" creationId="{67B15BB3-2F84-F9D4-ADC5-B9C2FFEC917F}"/>
          </ac:cxnSpMkLst>
        </pc:cxnChg>
        <pc:cxnChg chg="mod">
          <ac:chgData name="Timo Klimmer" userId="af015218-587a-437d-921a-de4e64daf7ee" providerId="ADAL" clId="{CF80B894-4622-4A86-95DF-4604413CD473}" dt="2023-08-13T22:37:02.167" v="2144"/>
          <ac:cxnSpMkLst>
            <pc:docMk/>
            <pc:sldMk cId="3639164416" sldId="257"/>
            <ac:cxnSpMk id="110" creationId="{43652D90-E1DE-2B14-E457-41131686B8C7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1" creationId="{1A1224D7-F545-E599-AF85-37700D72E638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3" creationId="{47EB9567-7020-19FC-E523-5F76B01A822A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6" creationId="{EEF7D622-CD8A-6750-DC45-E2B7473CB5EF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24" creationId="{3C931310-4028-FEC3-8CAC-243E5582BF2A}"/>
          </ac:cxnSpMkLst>
        </pc:cxnChg>
        <pc:cxnChg chg="del mod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31" creationId="{5999A17E-F05C-4FA5-3A5F-63F172540CE6}"/>
          </ac:cxnSpMkLst>
        </pc:cxnChg>
      </pc:sldChg>
      <pc:sldChg chg="add del">
        <pc:chgData name="Timo Klimmer" userId="af015218-587a-437d-921a-de4e64daf7ee" providerId="ADAL" clId="{CF80B894-4622-4A86-95DF-4604413CD473}" dt="2023-08-13T22:36:49.995" v="2141" actId="2696"/>
        <pc:sldMkLst>
          <pc:docMk/>
          <pc:sldMk cId="101516346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DC30B-92E4-6C93-0B4D-9734591C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D02D5F-0EF6-5525-01EF-EF700C40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0B0EA-B6A4-A722-4D91-E3CEE12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E6DBA-5901-13BE-E6B3-303501E0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A9878-9D08-4614-0C04-F833A008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88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A1D6A-67DF-9A52-6A74-A4D38EB6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24D2A5-9A3A-E384-E510-F49586B3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32DC2-9E59-3593-6420-5FA7CD3F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15D64-703B-B1DD-5E06-187DB75E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0DF93-634A-829A-7379-507E3DD1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8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6AFA3C-E7C7-4EF7-7E25-AC8A158E6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9E0556-1E7F-A935-FF88-FFD7F813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9383-E87E-4613-73E4-B3D252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09C98-2F72-61F9-B480-034AA3C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3566-CB8A-7850-9E0E-61DAB73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90826-7934-0086-63D9-C2BE7349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37690-1B41-62EE-AC52-C7005036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F7235-1BE6-833E-6CCF-259A98AE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8366A-315B-907F-13BD-7CEDC9FC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C90D9-FCBF-D1E4-65AC-7B2DA78A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9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0B3D-B457-6BB4-30FD-3C2C6D41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3FC08B-B22D-992C-832D-A675D6CB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D6DA8-E676-85CA-061E-AA26730A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97F0D-59D9-35F5-7DE2-B4750CC7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39FD4-50CD-E247-735D-73DF25E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9C8C6-A827-2C44-671E-B02C869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BB720-F541-8D82-E0D3-A51361EBE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25D8F8-776F-3E80-2609-2A321C09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D46DC-B555-6D09-6B7A-C8415E32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8068B-D87C-72FA-64EC-E4EB0C9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CED4C-4E60-C3E5-0B87-3CBBFB25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C49AF-476F-D119-B950-6A9D456D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055206-8A92-28E3-9C4C-ED6170EB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8F835-E598-FB71-B1FE-C6D3747C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AF5F3E-DCC6-5A6C-9406-811BE1A1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71263-54E3-845C-1669-9246F6CC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A18B4E-563C-CDAF-CA07-5906168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2E5C3C-E2C2-E023-7D22-01D22EA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3E4C17-94B0-DC42-8EDF-CE52A067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2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1A820-B70E-EDF3-D615-E1D8B22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2D4F72-4C96-54BE-E3FF-163AE9D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65EE0-31F6-FB59-30F1-3864381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2BD14-CCA3-4973-859A-F3E3932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B6B6C8-17FD-24D4-C689-34F3E5FB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4CD58C-3A0F-92AB-98F9-739DD81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77B82-5C36-8143-90D1-FC52876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2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2840-DCEF-E754-E433-60BBFD14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41CA9-85AD-4209-4FEC-F93CAE6A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702A7-EDDA-06DA-8A8F-410A8620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13397-4614-9CA9-7479-31F1018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FA9392-6718-CCF3-D441-66AE60D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99B46-274F-30C6-C42E-1CE2C174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10903-07E3-01D6-2612-D344C7F9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9B9125-5161-7DE1-9860-62508CB5B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896501-EB49-376F-423E-28CEF340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C422-717F-7445-BB2F-0F4F37B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2B92E-408D-FAF3-4EF9-1E9C94E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854860-5C7F-E945-B9F7-5DC3941C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35C921-3CD2-F2B7-C368-83A707F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1D73D-4EFF-B47C-8B9D-B019D9BF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37D8D-46C1-C2C1-2360-321958BD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2422C-9AFB-4AD4-A8EF-CF5F4ACA2D0C}" type="datetimeFigureOut">
              <a:rPr lang="de-DE" smtClean="0"/>
              <a:t>16.08.2023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5F0CE-AFD4-E324-AD87-9918EB6A1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F274-66C0-CD08-678A-ECCEF0E4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9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1190A5-BC1C-D6ED-66AC-F211CC4D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59" y="3023333"/>
            <a:ext cx="2619316" cy="115667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F0AB2C-0CA4-FC21-098B-765049C9E670}"/>
              </a:ext>
            </a:extLst>
          </p:cNvPr>
          <p:cNvSpPr txBox="1"/>
          <p:nvPr/>
        </p:nvSpPr>
        <p:spPr>
          <a:xfrm>
            <a:off x="323557" y="370450"/>
            <a:ext cx="36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ptos SemiBold" panose="020B0004020202020204" pitchFamily="34" charset="0"/>
              </a:rPr>
              <a:t>Usage with API Key Authentication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F115F8-40C4-CCDB-3CA4-74FD90F7FB3E}"/>
              </a:ext>
            </a:extLst>
          </p:cNvPr>
          <p:cNvGrpSpPr/>
          <p:nvPr/>
        </p:nvGrpSpPr>
        <p:grpSpPr>
          <a:xfrm>
            <a:off x="640315" y="1248059"/>
            <a:ext cx="1624034" cy="1342486"/>
            <a:chOff x="637712" y="1290260"/>
            <a:chExt cx="1624034" cy="1342486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BDDD441-F8F4-B627-4B57-9E568E23ADD9}"/>
                </a:ext>
              </a:extLst>
            </p:cNvPr>
            <p:cNvSpPr txBox="1"/>
            <p:nvPr/>
          </p:nvSpPr>
          <p:spPr>
            <a:xfrm>
              <a:off x="637712" y="2324969"/>
              <a:ext cx="1624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1</a:t>
              </a:r>
            </a:p>
          </p:txBody>
        </p: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C210C720-CB34-3140-BA39-99E8CA556F47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DC330DA2-4B77-1657-771C-FE4BED583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A97B5D1D-2D0A-1D6E-C1C0-09C3EECF5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470FA15B-A5CE-F80E-55DE-40053FA3D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DC44FF-9320-D787-B1E2-A6651861ABF5}"/>
              </a:ext>
            </a:extLst>
          </p:cNvPr>
          <p:cNvGrpSpPr/>
          <p:nvPr/>
        </p:nvGrpSpPr>
        <p:grpSpPr>
          <a:xfrm>
            <a:off x="494441" y="3114370"/>
            <a:ext cx="1769908" cy="1342486"/>
            <a:chOff x="564776" y="1290260"/>
            <a:chExt cx="1769908" cy="1342486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F2930615-A725-0063-CDDE-69B4E00D415B}"/>
                </a:ext>
              </a:extLst>
            </p:cNvPr>
            <p:cNvSpPr txBox="1"/>
            <p:nvPr/>
          </p:nvSpPr>
          <p:spPr>
            <a:xfrm>
              <a:off x="564776" y="2324969"/>
              <a:ext cx="1769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[...]</a:t>
              </a: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01AB1AA7-10B7-1D18-2567-5CD2EFE2EB1E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E4C98348-9B0C-8F94-55DD-17B61AE43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FEFC1C75-4E4C-EF0E-7CE8-263593F3C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8AE1F31B-E836-7471-3A3C-731B551CD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48CF68D-06EF-09C6-36F2-608ACB1D9834}"/>
              </a:ext>
            </a:extLst>
          </p:cNvPr>
          <p:cNvGrpSpPr/>
          <p:nvPr/>
        </p:nvGrpSpPr>
        <p:grpSpPr>
          <a:xfrm>
            <a:off x="643521" y="4980682"/>
            <a:ext cx="1620828" cy="1342486"/>
            <a:chOff x="639315" y="1290260"/>
            <a:chExt cx="1620828" cy="1342486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7AE63BF4-3F5A-7871-AA7E-7B4C14E12EFC}"/>
                </a:ext>
              </a:extLst>
            </p:cNvPr>
            <p:cNvSpPr txBox="1"/>
            <p:nvPr/>
          </p:nvSpPr>
          <p:spPr>
            <a:xfrm>
              <a:off x="639315" y="2324969"/>
              <a:ext cx="162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n</a:t>
              </a:r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4B7FD8E3-3C20-6E20-B804-62319E3AED97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86" name="Grafik 85">
                <a:extLst>
                  <a:ext uri="{FF2B5EF4-FFF2-40B4-BE49-F238E27FC236}">
                    <a16:creationId xmlns:a16="http://schemas.microsoft.com/office/drawing/2014/main" id="{E4FFE52C-1A03-71E9-4581-7419E3320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7" name="Grafik 86">
                <a:extLst>
                  <a:ext uri="{FF2B5EF4-FFF2-40B4-BE49-F238E27FC236}">
                    <a16:creationId xmlns:a16="http://schemas.microsoft.com/office/drawing/2014/main" id="{61AB668C-B3D3-0B2B-BDDA-0EEB847AE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8" name="Grafik 87">
                <a:extLst>
                  <a:ext uri="{FF2B5EF4-FFF2-40B4-BE49-F238E27FC236}">
                    <a16:creationId xmlns:a16="http://schemas.microsoft.com/office/drawing/2014/main" id="{D956BB73-953E-642D-6290-5BFAAD2F6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pic>
        <p:nvPicPr>
          <p:cNvPr id="93" name="Grafik 92">
            <a:extLst>
              <a:ext uri="{FF2B5EF4-FFF2-40B4-BE49-F238E27FC236}">
                <a16:creationId xmlns:a16="http://schemas.microsoft.com/office/drawing/2014/main" id="{11DB466D-549C-FC45-E857-F24F9276B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880" y="3042029"/>
            <a:ext cx="854954" cy="870594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E6A59CC6-5E19-B105-1323-04991FD6E399}"/>
              </a:ext>
            </a:extLst>
          </p:cNvPr>
          <p:cNvSpPr txBox="1"/>
          <p:nvPr/>
        </p:nvSpPr>
        <p:spPr>
          <a:xfrm>
            <a:off x="9803995" y="3968206"/>
            <a:ext cx="175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latin typeface="+mj-lt"/>
              </a:rPr>
              <a:t>Azure OpenAI Service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67B15BB3-2F84-F9D4-ADC5-B9C2FFEC917F}"/>
              </a:ext>
            </a:extLst>
          </p:cNvPr>
          <p:cNvCxnSpPr>
            <a:cxnSpLocks/>
          </p:cNvCxnSpPr>
          <p:nvPr/>
        </p:nvCxnSpPr>
        <p:spPr>
          <a:xfrm>
            <a:off x="2281785" y="1917927"/>
            <a:ext cx="2366740" cy="1250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A1224D7-F545-E599-AF85-37700D72E638}"/>
              </a:ext>
            </a:extLst>
          </p:cNvPr>
          <p:cNvCxnSpPr>
            <a:cxnSpLocks/>
          </p:cNvCxnSpPr>
          <p:nvPr/>
        </p:nvCxnSpPr>
        <p:spPr>
          <a:xfrm>
            <a:off x="2613873" y="3603726"/>
            <a:ext cx="2034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7EB9567-7020-19FC-E523-5F76B01A822A}"/>
              </a:ext>
            </a:extLst>
          </p:cNvPr>
          <p:cNvCxnSpPr>
            <a:cxnSpLocks/>
          </p:cNvCxnSpPr>
          <p:nvPr/>
        </p:nvCxnSpPr>
        <p:spPr>
          <a:xfrm flipV="1">
            <a:off x="2251754" y="4054189"/>
            <a:ext cx="2396771" cy="1453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EF7D622-CD8A-6750-DC45-E2B7473CB5EF}"/>
              </a:ext>
            </a:extLst>
          </p:cNvPr>
          <p:cNvCxnSpPr>
            <a:cxnSpLocks/>
          </p:cNvCxnSpPr>
          <p:nvPr/>
        </p:nvCxnSpPr>
        <p:spPr>
          <a:xfrm>
            <a:off x="7344102" y="3617550"/>
            <a:ext cx="2522040" cy="2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1CA62AB2-8C0E-A40A-2333-22FAEFDF62D2}"/>
              </a:ext>
            </a:extLst>
          </p:cNvPr>
          <p:cNvSpPr txBox="1"/>
          <p:nvPr/>
        </p:nvSpPr>
        <p:spPr>
          <a:xfrm>
            <a:off x="2674563" y="1142805"/>
            <a:ext cx="394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latin typeface="+mj-lt"/>
              </a:rPr>
              <a:t>connection to PowerProxy as if it was Azure OpenAI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latin typeface="+mj-lt"/>
              </a:rPr>
              <a:t>using team-specific PowerProxy key as Azure OpenAI key for authentication and identification of team/use case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2BBEEA7-7E9F-E046-3025-CC3638C1A8DB}"/>
              </a:ext>
            </a:extLst>
          </p:cNvPr>
          <p:cNvSpPr txBox="1"/>
          <p:nvPr/>
        </p:nvSpPr>
        <p:spPr>
          <a:xfrm>
            <a:off x="3898700" y="4275983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>
                <a:latin typeface="+mj-lt"/>
              </a:rPr>
              <a:t>transparent server,</a:t>
            </a:r>
          </a:p>
          <a:p>
            <a:pPr algn="ctr"/>
            <a:r>
              <a:rPr lang="de-DE" sz="1200">
                <a:latin typeface="+mj-lt"/>
              </a:rPr>
              <a:t>running on arbitrary host, for example: autoscaling Container Apps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C931310-4028-FEC3-8CAC-243E5582BF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2891" y="5081312"/>
            <a:ext cx="1326376" cy="872663"/>
          </a:xfrm>
          <a:prstGeom prst="bentConnector3">
            <a:avLst>
              <a:gd name="adj1" fmla="val 99849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5999A17E-F05C-4FA5-3A5F-63F172540CE6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 flipV="1">
            <a:off x="7989566" y="6153890"/>
            <a:ext cx="1155193" cy="115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47800B-B1A4-D9FB-EE4F-B41AFDE3535E}"/>
              </a:ext>
            </a:extLst>
          </p:cNvPr>
          <p:cNvGrpSpPr/>
          <p:nvPr/>
        </p:nvGrpSpPr>
        <p:grpSpPr>
          <a:xfrm>
            <a:off x="6980572" y="5571536"/>
            <a:ext cx="1008994" cy="732406"/>
            <a:chOff x="6980572" y="5571536"/>
            <a:chExt cx="1008994" cy="732406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010A37D7-010D-FCC9-1325-B24536FE8147}"/>
                </a:ext>
              </a:extLst>
            </p:cNvPr>
            <p:cNvSpPr txBox="1"/>
            <p:nvPr/>
          </p:nvSpPr>
          <p:spPr>
            <a:xfrm>
              <a:off x="6980572" y="6026943"/>
              <a:ext cx="1008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Log Analytics</a:t>
              </a:r>
            </a:p>
          </p:txBody>
        </p:sp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612CE8E-6608-F0EC-8EED-88ED495D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69069" y="5571536"/>
              <a:ext cx="432000" cy="432000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F2FF1DA-596C-4244-2430-48DD1E84153A}"/>
              </a:ext>
            </a:extLst>
          </p:cNvPr>
          <p:cNvGrpSpPr/>
          <p:nvPr/>
        </p:nvGrpSpPr>
        <p:grpSpPr>
          <a:xfrm>
            <a:off x="9144759" y="5609985"/>
            <a:ext cx="730585" cy="682404"/>
            <a:chOff x="9144759" y="5609985"/>
            <a:chExt cx="730585" cy="682404"/>
          </a:xfrm>
        </p:grpSpPr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FA353446-ED35-A89B-E235-8CE9F6D2733C}"/>
                </a:ext>
              </a:extLst>
            </p:cNvPr>
            <p:cNvSpPr txBox="1"/>
            <p:nvPr/>
          </p:nvSpPr>
          <p:spPr>
            <a:xfrm>
              <a:off x="9144759" y="6015390"/>
              <a:ext cx="730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Power BI</a:t>
              </a:r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B2CA89D2-634D-B06A-8565-FEB01E4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94051" y="5609985"/>
              <a:ext cx="432000" cy="432000"/>
            </a:xfrm>
            <a:prstGeom prst="rect">
              <a:avLst/>
            </a:prstGeom>
          </p:spPr>
        </p:pic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6D18CA46-BF01-C3FB-A398-DA9D77859435}"/>
              </a:ext>
            </a:extLst>
          </p:cNvPr>
          <p:cNvSpPr txBox="1"/>
          <p:nvPr/>
        </p:nvSpPr>
        <p:spPr>
          <a:xfrm>
            <a:off x="4225588" y="5228407"/>
            <a:ext cx="179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pPr algn="r"/>
            <a:r>
              <a:rPr lang="de-DE" sz="1200" i="1"/>
              <a:t>example,</a:t>
            </a:r>
          </a:p>
          <a:p>
            <a:pPr algn="r"/>
            <a:r>
              <a:rPr lang="de-DE" sz="1200" i="1"/>
              <a:t>customizable via plugins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662C94-1450-6A9C-ECB7-4A270C9FDE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4349" y="1312082"/>
            <a:ext cx="307777" cy="307777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F8202C8-2553-BDA5-49A4-E9C357E439EB}"/>
              </a:ext>
            </a:extLst>
          </p:cNvPr>
          <p:cNvGrpSpPr/>
          <p:nvPr/>
        </p:nvGrpSpPr>
        <p:grpSpPr>
          <a:xfrm>
            <a:off x="7468542" y="3148569"/>
            <a:ext cx="2273160" cy="430887"/>
            <a:chOff x="7500966" y="3148569"/>
            <a:chExt cx="2273160" cy="430887"/>
          </a:xfrm>
        </p:grpSpPr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8941BDD-8407-491B-8583-1FEC099E6794}"/>
                </a:ext>
              </a:extLst>
            </p:cNvPr>
            <p:cNvSpPr txBox="1"/>
            <p:nvPr/>
          </p:nvSpPr>
          <p:spPr>
            <a:xfrm>
              <a:off x="7850456" y="3148569"/>
              <a:ext cx="19236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r>
                <a:rPr lang="de-DE"/>
                <a:t>Azure OpenAI key</a:t>
              </a:r>
            </a:p>
            <a:p>
              <a:r>
                <a:rPr lang="de-DE"/>
                <a:t>(only known to administrators)</a:t>
              </a: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1438997-3222-5154-2DE7-CA4157117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00966" y="3210124"/>
              <a:ext cx="307777" cy="307777"/>
            </a:xfrm>
            <a:prstGeom prst="rect">
              <a:avLst/>
            </a:prstGeom>
          </p:spPr>
        </p:pic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2C3F5ED3-D1E8-1C55-8A9D-F7F64D22DB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5252" y="3224607"/>
            <a:ext cx="307777" cy="30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BF2C67-B515-CDFC-CBBC-D688992FC5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67713" y="5101330"/>
            <a:ext cx="307777" cy="307777"/>
          </a:xfrm>
          <a:prstGeom prst="rect">
            <a:avLst/>
          </a:prstGeom>
        </p:spPr>
      </p:pic>
      <p:cxnSp>
        <p:nvCxnSpPr>
          <p:cNvPr id="11" name="Gerade Verbindung mit Pfeil 123">
            <a:extLst>
              <a:ext uri="{FF2B5EF4-FFF2-40B4-BE49-F238E27FC236}">
                <a16:creationId xmlns:a16="http://schemas.microsoft.com/office/drawing/2014/main" id="{72C962A4-FEE7-E87B-E2C9-F02A2910185A}"/>
              </a:ext>
            </a:extLst>
          </p:cNvPr>
          <p:cNvCxnSpPr>
            <a:cxnSpLocks/>
          </p:cNvCxnSpPr>
          <p:nvPr/>
        </p:nvCxnSpPr>
        <p:spPr>
          <a:xfrm flipV="1">
            <a:off x="5966646" y="2370349"/>
            <a:ext cx="1227660" cy="489393"/>
          </a:xfrm>
          <a:prstGeom prst="bentConnector3">
            <a:avLst>
              <a:gd name="adj1" fmla="val 727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9D7B13D-C3F3-A52D-A8D6-5C96804A15B0}"/>
              </a:ext>
            </a:extLst>
          </p:cNvPr>
          <p:cNvGrpSpPr/>
          <p:nvPr/>
        </p:nvGrpSpPr>
        <p:grpSpPr>
          <a:xfrm>
            <a:off x="7106439" y="1974977"/>
            <a:ext cx="757260" cy="732406"/>
            <a:chOff x="7243802" y="2068760"/>
            <a:chExt cx="757260" cy="73240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15AF39E-8970-6A28-0C4B-7B1092AF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06432" y="2068760"/>
              <a:ext cx="432000" cy="4320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735F9B2-5CBB-5319-3B36-DD4EF7700E09}"/>
                </a:ext>
              </a:extLst>
            </p:cNvPr>
            <p:cNvSpPr txBox="1"/>
            <p:nvPr/>
          </p:nvSpPr>
          <p:spPr>
            <a:xfrm>
              <a:off x="7243802" y="2524167"/>
              <a:ext cx="757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Key Vault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098AE75C-F2B3-4486-8B2F-BC658E113650}"/>
              </a:ext>
            </a:extLst>
          </p:cNvPr>
          <p:cNvSpPr txBox="1"/>
          <p:nvPr/>
        </p:nvSpPr>
        <p:spPr>
          <a:xfrm>
            <a:off x="4113954" y="2176144"/>
            <a:ext cx="179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pPr algn="r"/>
            <a:r>
              <a:rPr lang="de-DE" sz="1200" i="1"/>
              <a:t>optional:</a:t>
            </a:r>
          </a:p>
          <a:p>
            <a:pPr algn="r"/>
            <a:r>
              <a:rPr lang="de-DE" sz="1200" i="1"/>
              <a:t>secrets from Key Vault</a:t>
            </a:r>
          </a:p>
        </p:txBody>
      </p:sp>
    </p:spTree>
    <p:extLst>
      <p:ext uri="{BB962C8B-B14F-4D97-AF65-F5344CB8AC3E}">
        <p14:creationId xmlns:p14="http://schemas.microsoft.com/office/powerpoint/2010/main" val="39140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84E6DB-BFC3-700C-7B40-91CF75EF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76" y="1624674"/>
            <a:ext cx="2598107" cy="11473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F0AB2C-0CA4-FC21-098B-765049C9E670}"/>
              </a:ext>
            </a:extLst>
          </p:cNvPr>
          <p:cNvSpPr txBox="1"/>
          <p:nvPr/>
        </p:nvSpPr>
        <p:spPr>
          <a:xfrm>
            <a:off x="323557" y="370450"/>
            <a:ext cx="383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ptos SemiBold" panose="020B0004020202020204" pitchFamily="34" charset="0"/>
              </a:rPr>
              <a:t>Usage with Azure AD Authentication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4013BA7-D4A4-34E5-9C4F-D2D53029A3BC}"/>
              </a:ext>
            </a:extLst>
          </p:cNvPr>
          <p:cNvGrpSpPr/>
          <p:nvPr/>
        </p:nvGrpSpPr>
        <p:grpSpPr>
          <a:xfrm>
            <a:off x="640315" y="1248059"/>
            <a:ext cx="1624034" cy="1342486"/>
            <a:chOff x="637712" y="1290260"/>
            <a:chExt cx="1624034" cy="1342486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413C2BB-B0A5-BF5A-F13F-299AF8BD8346}"/>
                </a:ext>
              </a:extLst>
            </p:cNvPr>
            <p:cNvSpPr txBox="1"/>
            <p:nvPr/>
          </p:nvSpPr>
          <p:spPr>
            <a:xfrm>
              <a:off x="637712" y="2324969"/>
              <a:ext cx="1624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1</a:t>
              </a: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0ABB5AA1-2D08-CE8F-6AC4-7FAD0BD201CA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690A9C30-CCB7-15A5-E07A-CCBC04FD1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3D5C8F3F-ABDC-9BFC-503E-5ACFD4580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812C2811-6539-FF42-E167-CF0AA67B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C9B83D-CCDA-BBF3-82C1-27C71108705D}"/>
              </a:ext>
            </a:extLst>
          </p:cNvPr>
          <p:cNvGrpSpPr/>
          <p:nvPr/>
        </p:nvGrpSpPr>
        <p:grpSpPr>
          <a:xfrm>
            <a:off x="554595" y="4267456"/>
            <a:ext cx="1620828" cy="1342486"/>
            <a:chOff x="639315" y="1290260"/>
            <a:chExt cx="1620828" cy="1342486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B970FAAF-7786-7C89-31FF-4E1F7F6725D7}"/>
                </a:ext>
              </a:extLst>
            </p:cNvPr>
            <p:cNvSpPr txBox="1"/>
            <p:nvPr/>
          </p:nvSpPr>
          <p:spPr>
            <a:xfrm>
              <a:off x="639315" y="2324969"/>
              <a:ext cx="162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n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AAA978D9-D1F1-4DE0-0606-02E61FAA85DB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CBA69341-7C4F-F188-C26A-65DA6A190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CBB57227-AC50-3622-2A7C-BEC12D72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30A33E56-1969-0A7D-360C-33AE8F6F9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9121F93C-EF1E-FE36-3767-6AC1E55AB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880" y="2793499"/>
            <a:ext cx="854954" cy="87059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2BD86A33-79D9-FF97-B7C9-E7330A8BFB6B}"/>
              </a:ext>
            </a:extLst>
          </p:cNvPr>
          <p:cNvSpPr txBox="1"/>
          <p:nvPr/>
        </p:nvSpPr>
        <p:spPr>
          <a:xfrm>
            <a:off x="9803995" y="3719676"/>
            <a:ext cx="175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latin typeface="+mj-lt"/>
              </a:rPr>
              <a:t>Azure OpenAI Service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A1E133-7056-AF91-1F9E-D62C188CF577}"/>
              </a:ext>
            </a:extLst>
          </p:cNvPr>
          <p:cNvCxnSpPr>
            <a:cxnSpLocks/>
          </p:cNvCxnSpPr>
          <p:nvPr/>
        </p:nvCxnSpPr>
        <p:spPr>
          <a:xfrm>
            <a:off x="7029157" y="1917927"/>
            <a:ext cx="3699803" cy="672618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07">
            <a:extLst>
              <a:ext uri="{FF2B5EF4-FFF2-40B4-BE49-F238E27FC236}">
                <a16:creationId xmlns:a16="http://schemas.microsoft.com/office/drawing/2014/main" id="{D1FE0702-F426-752B-C632-42D36268FA7B}"/>
              </a:ext>
            </a:extLst>
          </p:cNvPr>
          <p:cNvCxnSpPr>
            <a:cxnSpLocks/>
          </p:cNvCxnSpPr>
          <p:nvPr/>
        </p:nvCxnSpPr>
        <p:spPr>
          <a:xfrm>
            <a:off x="2281785" y="1917927"/>
            <a:ext cx="2598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D52E8B-A7A8-56FF-41F5-918E43717B1A}"/>
              </a:ext>
            </a:extLst>
          </p:cNvPr>
          <p:cNvGrpSpPr/>
          <p:nvPr/>
        </p:nvGrpSpPr>
        <p:grpSpPr>
          <a:xfrm>
            <a:off x="2358134" y="1449517"/>
            <a:ext cx="2401611" cy="461665"/>
            <a:chOff x="2358134" y="1449517"/>
            <a:chExt cx="2401611" cy="461665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7829661-014D-3770-059E-B3B633034DB6}"/>
                </a:ext>
              </a:extLst>
            </p:cNvPr>
            <p:cNvSpPr txBox="1"/>
            <p:nvPr/>
          </p:nvSpPr>
          <p:spPr>
            <a:xfrm>
              <a:off x="2721458" y="144951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DFC78094-02CE-A7AB-3ACC-56B368494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8134" y="1526461"/>
              <a:ext cx="307777" cy="307777"/>
            </a:xfrm>
            <a:prstGeom prst="rect">
              <a:avLst/>
            </a:prstGeom>
          </p:spPr>
        </p:pic>
      </p:grpSp>
      <p:cxnSp>
        <p:nvCxnSpPr>
          <p:cNvPr id="65" name="Gerade Verbindung mit Pfeil 107">
            <a:extLst>
              <a:ext uri="{FF2B5EF4-FFF2-40B4-BE49-F238E27FC236}">
                <a16:creationId xmlns:a16="http://schemas.microsoft.com/office/drawing/2014/main" id="{F0F87617-62D7-3BBA-7BB4-74AACB8A4C0D}"/>
              </a:ext>
            </a:extLst>
          </p:cNvPr>
          <p:cNvCxnSpPr>
            <a:cxnSpLocks/>
          </p:cNvCxnSpPr>
          <p:nvPr/>
        </p:nvCxnSpPr>
        <p:spPr>
          <a:xfrm>
            <a:off x="2358134" y="4954426"/>
            <a:ext cx="2598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9BAB585D-BBFB-BA19-C31A-801D177494AC}"/>
              </a:ext>
            </a:extLst>
          </p:cNvPr>
          <p:cNvGrpSpPr/>
          <p:nvPr/>
        </p:nvGrpSpPr>
        <p:grpSpPr>
          <a:xfrm>
            <a:off x="2434483" y="4465344"/>
            <a:ext cx="2401611" cy="461665"/>
            <a:chOff x="2434483" y="4465344"/>
            <a:chExt cx="2401611" cy="461665"/>
          </a:xfrm>
        </p:grpSpPr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D1B96C6-F882-E091-899A-72732ABDA8BB}"/>
                </a:ext>
              </a:extLst>
            </p:cNvPr>
            <p:cNvSpPr txBox="1"/>
            <p:nvPr/>
          </p:nvSpPr>
          <p:spPr>
            <a:xfrm>
              <a:off x="2797807" y="4465344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2B1009F9-65FD-1DD0-EF62-75FCD25AF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4483" y="4537599"/>
              <a:ext cx="307777" cy="307777"/>
            </a:xfrm>
            <a:prstGeom prst="rect">
              <a:avLst/>
            </a:prstGeom>
          </p:spPr>
        </p:pic>
      </p:grpSp>
      <p:cxnSp>
        <p:nvCxnSpPr>
          <p:cNvPr id="33" name="Gerade Verbindung mit Pfeil 123">
            <a:extLst>
              <a:ext uri="{FF2B5EF4-FFF2-40B4-BE49-F238E27FC236}">
                <a16:creationId xmlns:a16="http://schemas.microsoft.com/office/drawing/2014/main" id="{DF158F97-44FC-3319-761E-7000FB9A4E01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32500" y="2801260"/>
            <a:ext cx="369090" cy="240211"/>
          </a:xfrm>
          <a:prstGeom prst="bentConnector3">
            <a:avLst>
              <a:gd name="adj1" fmla="val -2090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90AB1181-68C1-FA8C-F5C2-69F7C1815160}"/>
              </a:ext>
            </a:extLst>
          </p:cNvPr>
          <p:cNvSpPr txBox="1"/>
          <p:nvPr/>
        </p:nvSpPr>
        <p:spPr>
          <a:xfrm>
            <a:off x="6301590" y="2810638"/>
            <a:ext cx="35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r>
              <a:rPr lang="de-DE" sz="1200" i="1"/>
              <a:t>team/use case is fixed per proxy instance</a:t>
            </a:r>
          </a:p>
          <a:p>
            <a:r>
              <a:rPr lang="de-DE" sz="1200" i="1"/>
              <a:t>traffic processed by plugins, eg. to log to Log Analytics</a:t>
            </a:r>
          </a:p>
        </p:txBody>
      </p:sp>
      <p:cxnSp>
        <p:nvCxnSpPr>
          <p:cNvPr id="98" name="Gerade Verbindung mit Pfeil 28">
            <a:extLst>
              <a:ext uri="{FF2B5EF4-FFF2-40B4-BE49-F238E27FC236}">
                <a16:creationId xmlns:a16="http://schemas.microsoft.com/office/drawing/2014/main" id="{BE1BE89A-B15C-8051-5CA7-623C08E1C361}"/>
              </a:ext>
            </a:extLst>
          </p:cNvPr>
          <p:cNvCxnSpPr>
            <a:cxnSpLocks/>
          </p:cNvCxnSpPr>
          <p:nvPr/>
        </p:nvCxnSpPr>
        <p:spPr>
          <a:xfrm flipV="1">
            <a:off x="6930683" y="4159348"/>
            <a:ext cx="3737317" cy="795078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FFA03D74-BF26-6D0D-31AF-FDA2445161D6}"/>
              </a:ext>
            </a:extLst>
          </p:cNvPr>
          <p:cNvGrpSpPr/>
          <p:nvPr/>
        </p:nvGrpSpPr>
        <p:grpSpPr>
          <a:xfrm>
            <a:off x="7598535" y="4452660"/>
            <a:ext cx="2401611" cy="461665"/>
            <a:chOff x="2434483" y="4437207"/>
            <a:chExt cx="2401611" cy="461665"/>
          </a:xfrm>
        </p:grpSpPr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38DAB1F8-F100-8AC6-F817-CE9B1402A7FE}"/>
                </a:ext>
              </a:extLst>
            </p:cNvPr>
            <p:cNvSpPr txBox="1"/>
            <p:nvPr/>
          </p:nvSpPr>
          <p:spPr>
            <a:xfrm>
              <a:off x="2797807" y="443720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135C2AD5-125D-A43C-E528-4DCB0CED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4483" y="4537599"/>
              <a:ext cx="307777" cy="307777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84FEB44-CF88-3430-2BFA-412D5EF093C7}"/>
              </a:ext>
            </a:extLst>
          </p:cNvPr>
          <p:cNvGrpSpPr/>
          <p:nvPr/>
        </p:nvGrpSpPr>
        <p:grpSpPr>
          <a:xfrm>
            <a:off x="7678253" y="1464059"/>
            <a:ext cx="2401611" cy="461665"/>
            <a:chOff x="2358134" y="1449517"/>
            <a:chExt cx="2401611" cy="461665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ABE0BB-F054-F528-C600-04C9E23615AC}"/>
                </a:ext>
              </a:extLst>
            </p:cNvPr>
            <p:cNvSpPr txBox="1"/>
            <p:nvPr/>
          </p:nvSpPr>
          <p:spPr>
            <a:xfrm>
              <a:off x="2721458" y="144951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CBEAA98-EBE2-E7B4-4C7A-6AA79EAB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8134" y="1526461"/>
              <a:ext cx="307777" cy="307777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863C0DC7-9529-A39A-5B7C-4C9C969C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54" y="4650146"/>
            <a:ext cx="2598107" cy="1147312"/>
          </a:xfrm>
          <a:prstGeom prst="rect">
            <a:avLst/>
          </a:prstGeom>
        </p:spPr>
      </p:pic>
      <p:cxnSp>
        <p:nvCxnSpPr>
          <p:cNvPr id="28" name="Gerade Verbindung mit Pfeil 123">
            <a:extLst>
              <a:ext uri="{FF2B5EF4-FFF2-40B4-BE49-F238E27FC236}">
                <a16:creationId xmlns:a16="http://schemas.microsoft.com/office/drawing/2014/main" id="{BCD9F6AA-7D12-429C-0780-BFEE1BC09E2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42878" y="5826732"/>
            <a:ext cx="369090" cy="240211"/>
          </a:xfrm>
          <a:prstGeom prst="bentConnector3">
            <a:avLst>
              <a:gd name="adj1" fmla="val 1722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0CF102F-2DA5-4567-8893-12D3ADBD673E}"/>
              </a:ext>
            </a:extLst>
          </p:cNvPr>
          <p:cNvSpPr txBox="1"/>
          <p:nvPr/>
        </p:nvSpPr>
        <p:spPr>
          <a:xfrm>
            <a:off x="6311968" y="5836110"/>
            <a:ext cx="368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r>
              <a:rPr lang="de-DE" sz="1200" i="1"/>
              <a:t>team/use case is fixed per proxy instance</a:t>
            </a:r>
          </a:p>
          <a:p>
            <a:r>
              <a:rPr lang="de-DE" sz="1200" i="1"/>
              <a:t>traffic processed by plugins, eg. to log to Log Analytics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12F46F-DF04-0E4A-8B9F-C102E3BC18E5}"/>
              </a:ext>
            </a:extLst>
          </p:cNvPr>
          <p:cNvSpPr txBox="1"/>
          <p:nvPr/>
        </p:nvSpPr>
        <p:spPr>
          <a:xfrm>
            <a:off x="2392969" y="1968915"/>
            <a:ext cx="23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URL is specific for team/use case 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00FFFA5-0B3F-35BE-81EA-41832AF09117}"/>
              </a:ext>
            </a:extLst>
          </p:cNvPr>
          <p:cNvSpPr txBox="1"/>
          <p:nvPr/>
        </p:nvSpPr>
        <p:spPr>
          <a:xfrm>
            <a:off x="2469318" y="4987682"/>
            <a:ext cx="23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URL is specific for team/use case 2</a:t>
            </a:r>
          </a:p>
        </p:txBody>
      </p:sp>
    </p:spTree>
    <p:extLst>
      <p:ext uri="{BB962C8B-B14F-4D97-AF65-F5344CB8AC3E}">
        <p14:creationId xmlns:p14="http://schemas.microsoft.com/office/powerpoint/2010/main" val="363916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SemiBold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1</cp:revision>
  <dcterms:created xsi:type="dcterms:W3CDTF">2023-08-13T10:13:02Z</dcterms:created>
  <dcterms:modified xsi:type="dcterms:W3CDTF">2023-08-16T09:56:02Z</dcterms:modified>
</cp:coreProperties>
</file>