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5" r:id="rId5"/>
    <p:sldId id="275" r:id="rId6"/>
    <p:sldId id="276" r:id="rId7"/>
    <p:sldId id="277" r:id="rId8"/>
    <p:sldId id="278" r:id="rId9"/>
    <p:sldId id="279" r:id="rId10"/>
    <p:sldId id="274" r:id="rId11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29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F166DAF-1FD7-49A0-916A-AC65B1661C02}" type="datetime1">
              <a:rPr lang="fr-FR" smtClean="0"/>
              <a:t>19/01/2021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CB32D8-F2D2-4D01-80A9-88F3B128AE7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43EBA-850C-42A3-A69E-C2E98F19DE12}" type="datetime1">
              <a:rPr lang="fr-FR" smtClean="0"/>
              <a:pPr/>
              <a:t>19/01/2021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5C1D8F7-2BDD-4C56-98AF-2E212EF349F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3195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rtlCol="0" anchor="b">
            <a:normAutofit/>
          </a:bodyPr>
          <a:lstStyle>
            <a:lvl1pPr algn="l">
              <a:defRPr sz="5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E44BC8-8C30-47A0-9C3D-6F595C44DBF1}" type="datetime1">
              <a:rPr lang="fr-FR" noProof="0" smtClean="0"/>
              <a:t>19/01/2021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EDCC16-ABC4-454E-A7F5-BA436A235111}" type="datetime1">
              <a:rPr lang="fr-FR" noProof="0" smtClean="0"/>
              <a:t>19/01/2021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DEA163-D3B5-4581-9849-77D58C91657A}" type="datetime1">
              <a:rPr lang="fr-FR" noProof="0" smtClean="0"/>
              <a:t>19/01/2021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DC317B-F889-4156-9F41-585E9802B909}" type="datetime1">
              <a:rPr lang="fr-FR" noProof="0" smtClean="0"/>
              <a:t>19/01/2021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9DA7A1-59FF-42C1-B1B3-89C10FE1A32E}" type="datetime1">
              <a:rPr lang="fr-FR" noProof="0" smtClean="0"/>
              <a:t>19/01/2021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rtlCol="0"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rtlCol="0"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30A04F-E001-41EA-BD6A-6B97D81F7AF9}" type="datetime1">
              <a:rPr lang="fr-FR" noProof="0" smtClean="0"/>
              <a:t>19/01/2021</a:t>
            </a:fld>
            <a:endParaRPr lang="fr-FR" noProof="0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05C288-8C2C-4322-A2EE-047060414380}" type="datetime1">
              <a:rPr lang="fr-FR" noProof="0" smtClean="0"/>
              <a:t>19/01/2021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E0DD5E-4909-46F3-81FF-2C4D7CA0DD8B}" type="datetime1">
              <a:rPr lang="fr-FR" noProof="0" smtClean="0"/>
              <a:t>19/01/2021</a:t>
            </a:fld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Rectangle 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AC7BACE-A426-4839-AC27-C7B080690890}" type="datetime1">
              <a:rPr lang="fr-FR" noProof="0" smtClean="0"/>
              <a:t>19/01/2021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9043838-BFF5-400C-B067-3DF4A5F395D6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Playing</a:t>
            </a:r>
            <a:r>
              <a:rPr lang="fr-FR" dirty="0"/>
              <a:t> </a:t>
            </a:r>
            <a:r>
              <a:rPr lang="fr-FR" dirty="0" err="1"/>
              <a:t>Together</a:t>
            </a:r>
            <a:endParaRPr lang="fr-FR" dirty="0"/>
          </a:p>
        </p:txBody>
      </p:sp>
      <p:pic>
        <p:nvPicPr>
          <p:cNvPr id="5" name="Espace réservé d’image 4" descr="Joueurs de basket-ball levant les mains ensemble"/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Espace réservé du texte 2"/>
          <p:cNvSpPr>
            <a:spLocks noGrp="1"/>
          </p:cNvSpPr>
          <p:nvPr>
            <p:ph type="body" sz="half" idx="2"/>
          </p:nvPr>
        </p:nvSpPr>
        <p:spPr>
          <a:xfrm>
            <a:off x="7924800" y="3124200"/>
            <a:ext cx="5371999" cy="2895600"/>
          </a:xfrm>
        </p:spPr>
        <p:txBody>
          <a:bodyPr rtlCol="0">
            <a:normAutofit/>
          </a:bodyPr>
          <a:lstStyle/>
          <a:p>
            <a:pPr rtl="0"/>
            <a:r>
              <a:rPr lang="fr-FR" sz="2000" dirty="0"/>
              <a:t>The </a:t>
            </a:r>
            <a:r>
              <a:rPr lang="fr-FR" sz="2000" dirty="0" err="1"/>
              <a:t>perfect</a:t>
            </a:r>
            <a:r>
              <a:rPr lang="fr-FR" sz="2000" dirty="0"/>
              <a:t> app for sport amateurs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344400" y="152400"/>
            <a:ext cx="12954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fr-FR" sz="1200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pPr rtl="0"/>
            <a:r>
              <a:rPr lang="fr-FR" sz="1200" i="1" dirty="0">
                <a:latin typeface="Arial" pitchFamily="34" charset="0"/>
                <a:cs typeface="Arial" pitchFamily="34" charset="0"/>
              </a:rPr>
              <a:t>To change images on </a:t>
            </a:r>
            <a:r>
              <a:rPr lang="fr-FR" sz="1200" i="1" dirty="0" err="1">
                <a:latin typeface="Arial" pitchFamily="34" charset="0"/>
                <a:cs typeface="Arial" pitchFamily="34" charset="0"/>
              </a:rPr>
              <a:t>this</a:t>
            </a:r>
            <a:r>
              <a:rPr lang="fr-FR" sz="1200" i="1" dirty="0">
                <a:latin typeface="Arial" pitchFamily="34" charset="0"/>
                <a:cs typeface="Arial" pitchFamily="34" charset="0"/>
              </a:rPr>
              <a:t> slide, select a </a:t>
            </a:r>
            <a:r>
              <a:rPr lang="fr-FR" sz="1200" i="1" dirty="0" err="1">
                <a:latin typeface="Arial" pitchFamily="34" charset="0"/>
                <a:cs typeface="Arial" pitchFamily="34" charset="0"/>
              </a:rPr>
              <a:t>picture</a:t>
            </a:r>
            <a:r>
              <a:rPr lang="fr-FR" sz="1200" i="1" dirty="0">
                <a:latin typeface="Arial" pitchFamily="34" charset="0"/>
                <a:cs typeface="Arial" pitchFamily="34" charset="0"/>
              </a:rPr>
              <a:t> and </a:t>
            </a:r>
            <a:r>
              <a:rPr lang="fr-FR" sz="1200" i="1" dirty="0" err="1">
                <a:latin typeface="Arial" pitchFamily="34" charset="0"/>
                <a:cs typeface="Arial" pitchFamily="34" charset="0"/>
              </a:rPr>
              <a:t>delete</a:t>
            </a:r>
            <a:r>
              <a:rPr lang="fr-FR" sz="1200" i="1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1200" i="1" dirty="0" err="1">
                <a:latin typeface="Arial" pitchFamily="34" charset="0"/>
                <a:cs typeface="Arial" pitchFamily="34" charset="0"/>
              </a:rPr>
              <a:t>it</a:t>
            </a:r>
            <a:r>
              <a:rPr lang="fr-FR" sz="1200" i="1" dirty="0">
                <a:latin typeface="Arial" pitchFamily="34" charset="0"/>
                <a:cs typeface="Arial" pitchFamily="34" charset="0"/>
              </a:rPr>
              <a:t>. </a:t>
            </a:r>
            <a:r>
              <a:rPr lang="fr-FR" sz="1200" i="1" dirty="0" err="1">
                <a:latin typeface="Arial" pitchFamily="34" charset="0"/>
                <a:cs typeface="Arial" pitchFamily="34" charset="0"/>
              </a:rPr>
              <a:t>Then</a:t>
            </a:r>
            <a:r>
              <a:rPr lang="fr-FR" sz="1200" i="1" dirty="0">
                <a:latin typeface="Arial" pitchFamily="34" charset="0"/>
                <a:cs typeface="Arial" pitchFamily="34" charset="0"/>
              </a:rPr>
              <a:t> click the Insert Picture </a:t>
            </a:r>
            <a:r>
              <a:rPr lang="fr-FR" sz="1200" i="1" dirty="0" err="1">
                <a:latin typeface="Arial" pitchFamily="34" charset="0"/>
                <a:cs typeface="Arial" pitchFamily="34" charset="0"/>
              </a:rPr>
              <a:t>icon</a:t>
            </a:r>
            <a:endParaRPr lang="fr-FR" sz="1200" i="1" dirty="0">
              <a:latin typeface="Arial" pitchFamily="34" charset="0"/>
              <a:cs typeface="Arial" pitchFamily="34" charset="0"/>
            </a:endParaRPr>
          </a:p>
          <a:p>
            <a:pPr rtl="0"/>
            <a:r>
              <a:rPr lang="fr-FR" sz="1200" i="1" dirty="0">
                <a:latin typeface="Arial" pitchFamily="34" charset="0"/>
                <a:cs typeface="Arial" pitchFamily="34" charset="0"/>
              </a:rPr>
              <a:t>in the </a:t>
            </a:r>
            <a:r>
              <a:rPr lang="fr-FR" sz="1200" i="1" dirty="0" err="1">
                <a:latin typeface="Arial" pitchFamily="34" charset="0"/>
                <a:cs typeface="Arial" pitchFamily="34" charset="0"/>
              </a:rPr>
              <a:t>placeholder</a:t>
            </a:r>
            <a:r>
              <a:rPr lang="fr-FR" sz="1200" i="1" dirty="0">
                <a:latin typeface="Arial" pitchFamily="34" charset="0"/>
                <a:cs typeface="Arial" pitchFamily="34" charset="0"/>
              </a:rPr>
              <a:t> to insert </a:t>
            </a:r>
            <a:r>
              <a:rPr lang="fr-FR" sz="1200" i="1" dirty="0" err="1">
                <a:latin typeface="Arial" pitchFamily="34" charset="0"/>
                <a:cs typeface="Arial" pitchFamily="34" charset="0"/>
              </a:rPr>
              <a:t>your</a:t>
            </a:r>
            <a:r>
              <a:rPr lang="fr-FR" sz="1200" i="1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1200" i="1" dirty="0" err="1">
                <a:latin typeface="Arial" pitchFamily="34" charset="0"/>
                <a:cs typeface="Arial" pitchFamily="34" charset="0"/>
              </a:rPr>
              <a:t>own</a:t>
            </a:r>
            <a:r>
              <a:rPr lang="fr-FR" sz="1200" i="1" dirty="0">
                <a:latin typeface="Arial" pitchFamily="34" charset="0"/>
                <a:cs typeface="Arial" pitchFamily="34" charset="0"/>
              </a:rPr>
              <a:t> image.</a:t>
            </a:r>
          </a:p>
        </p:txBody>
      </p:sp>
    </p:spTree>
    <p:extLst>
      <p:ext uri="{BB962C8B-B14F-4D97-AF65-F5344CB8AC3E}">
        <p14:creationId xmlns:p14="http://schemas.microsoft.com/office/powerpoint/2010/main" val="30533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6367BC-DF9D-4288-9822-29C566B4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856" y="260648"/>
            <a:ext cx="6325344" cy="1187152"/>
          </a:xfrm>
        </p:spPr>
        <p:txBody>
          <a:bodyPr>
            <a:normAutofit/>
          </a:bodyPr>
          <a:lstStyle/>
          <a:p>
            <a:r>
              <a:rPr lang="fr-FR" sz="4000" dirty="0"/>
              <a:t>Home Page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ECA3481-54B5-40A1-AF86-C32132275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86908" y="1700808"/>
            <a:ext cx="6325344" cy="4343400"/>
          </a:xfrm>
        </p:spPr>
        <p:txBody>
          <a:bodyPr/>
          <a:lstStyle/>
          <a:p>
            <a:pPr marL="0" indent="0">
              <a:buNone/>
            </a:pPr>
            <a:r>
              <a:rPr lang="fr-FR" sz="2800" i="1" dirty="0"/>
              <a:t>Intend : </a:t>
            </a:r>
          </a:p>
          <a:p>
            <a:pPr marL="0" indent="0">
              <a:buNone/>
            </a:pPr>
            <a:r>
              <a:rPr lang="fr-FR" dirty="0"/>
              <a:t>Welcoming the user with a sport video and an ad for a sport product ! </a:t>
            </a:r>
          </a:p>
          <a:p>
            <a:pPr marL="0" indent="0">
              <a:buNone/>
            </a:pPr>
            <a:endParaRPr lang="fr-FR" i="1" dirty="0"/>
          </a:p>
          <a:p>
            <a:pPr marL="0" indent="0">
              <a:buNone/>
            </a:pPr>
            <a:r>
              <a:rPr lang="fr-FR" sz="2800" i="1" dirty="0"/>
              <a:t>Features : </a:t>
            </a:r>
          </a:p>
          <a:p>
            <a:pPr lvl="1">
              <a:buFontTx/>
              <a:buChar char="-"/>
            </a:pPr>
            <a:r>
              <a:rPr lang="fr-FR" i="1" dirty="0"/>
              <a:t>A log in / log out service </a:t>
            </a:r>
          </a:p>
          <a:p>
            <a:pPr lvl="1">
              <a:buFontTx/>
              <a:buChar char="-"/>
            </a:pPr>
            <a:r>
              <a:rPr lang="fr-FR" i="1" dirty="0"/>
              <a:t>A </a:t>
            </a:r>
            <a:r>
              <a:rPr lang="fr-FR" i="1" dirty="0" err="1"/>
              <a:t>playable</a:t>
            </a:r>
            <a:r>
              <a:rPr lang="fr-FR" i="1" dirty="0"/>
              <a:t> video</a:t>
            </a:r>
          </a:p>
          <a:p>
            <a:pPr lvl="1">
              <a:buFontTx/>
              <a:buChar char="-"/>
            </a:pPr>
            <a:r>
              <a:rPr lang="fr-FR" i="1" dirty="0"/>
              <a:t>An ad </a:t>
            </a:r>
            <a:r>
              <a:rPr lang="fr-FR" i="1" dirty="0" err="1"/>
              <a:t>that</a:t>
            </a:r>
            <a:r>
              <a:rPr lang="fr-FR" i="1" dirty="0"/>
              <a:t> can </a:t>
            </a:r>
            <a:r>
              <a:rPr lang="fr-FR" i="1" dirty="0" err="1"/>
              <a:t>be</a:t>
            </a:r>
            <a:r>
              <a:rPr lang="fr-FR" i="1" dirty="0"/>
              <a:t> </a:t>
            </a:r>
            <a:r>
              <a:rPr lang="fr-FR" i="1" dirty="0" err="1"/>
              <a:t>closed</a:t>
            </a:r>
            <a:endParaRPr lang="fr-FR" i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D7A7043-7D9F-4387-9E22-A04FAE525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980728"/>
            <a:ext cx="3744416" cy="4762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447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6367BC-DF9D-4288-9822-29C566B4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856" y="260648"/>
            <a:ext cx="6325344" cy="1187152"/>
          </a:xfrm>
        </p:spPr>
        <p:txBody>
          <a:bodyPr>
            <a:normAutofit/>
          </a:bodyPr>
          <a:lstStyle/>
          <a:p>
            <a:r>
              <a:rPr lang="fr-FR" sz="4000" dirty="0" err="1"/>
              <a:t>Joining</a:t>
            </a:r>
            <a:r>
              <a:rPr lang="fr-FR" sz="4000" dirty="0"/>
              <a:t> Page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ECA3481-54B5-40A1-AF86-C32132275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86908" y="1700808"/>
            <a:ext cx="7573788" cy="4343400"/>
          </a:xfrm>
        </p:spPr>
        <p:txBody>
          <a:bodyPr/>
          <a:lstStyle/>
          <a:p>
            <a:pPr marL="0" indent="0">
              <a:buNone/>
            </a:pPr>
            <a:r>
              <a:rPr lang="fr-FR" sz="2800" i="1" dirty="0"/>
              <a:t>Intend : </a:t>
            </a:r>
          </a:p>
          <a:p>
            <a:pPr marL="0" indent="0">
              <a:buNone/>
            </a:pPr>
            <a:r>
              <a:rPr lang="fr-FR" dirty="0"/>
              <a:t>This page </a:t>
            </a:r>
            <a:r>
              <a:rPr lang="fr-FR" dirty="0" err="1"/>
              <a:t>allows</a:t>
            </a:r>
            <a:r>
              <a:rPr lang="fr-FR" dirty="0"/>
              <a:t> the user to 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games</a:t>
            </a:r>
            <a:r>
              <a:rPr lang="fr-FR" dirty="0"/>
              <a:t> are </a:t>
            </a:r>
            <a:r>
              <a:rPr lang="fr-FR" dirty="0" err="1"/>
              <a:t>available</a:t>
            </a:r>
            <a:r>
              <a:rPr lang="fr-FR" dirty="0"/>
              <a:t> and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!</a:t>
            </a:r>
          </a:p>
          <a:p>
            <a:pPr marL="0" indent="0">
              <a:buNone/>
            </a:pPr>
            <a:r>
              <a:rPr lang="fr-FR" sz="2800" i="1" dirty="0"/>
              <a:t>Features : </a:t>
            </a:r>
          </a:p>
          <a:p>
            <a:pPr lvl="1">
              <a:buFontTx/>
              <a:buChar char="-"/>
            </a:pPr>
            <a:r>
              <a:rPr lang="fr-FR" i="1" dirty="0"/>
              <a:t>A world </a:t>
            </a:r>
            <a:r>
              <a:rPr lang="fr-FR" i="1" dirty="0" err="1"/>
              <a:t>map</a:t>
            </a:r>
            <a:r>
              <a:rPr lang="fr-FR" i="1" dirty="0"/>
              <a:t> </a:t>
            </a:r>
            <a:r>
              <a:rPr lang="fr-FR" i="1" dirty="0" err="1"/>
              <a:t>that</a:t>
            </a:r>
            <a:r>
              <a:rPr lang="fr-FR" i="1" dirty="0"/>
              <a:t> </a:t>
            </a:r>
            <a:r>
              <a:rPr lang="fr-FR" i="1" dirty="0" err="1"/>
              <a:t>handles</a:t>
            </a:r>
            <a:r>
              <a:rPr lang="fr-FR" i="1" dirty="0"/>
              <a:t> drag</a:t>
            </a:r>
          </a:p>
          <a:p>
            <a:pPr lvl="1">
              <a:buFontTx/>
              <a:buChar char="-"/>
            </a:pPr>
            <a:r>
              <a:rPr lang="fr-FR" i="1" dirty="0" err="1"/>
              <a:t>Clickable</a:t>
            </a:r>
            <a:r>
              <a:rPr lang="fr-FR" i="1" dirty="0"/>
              <a:t> Markers for </a:t>
            </a:r>
            <a:r>
              <a:rPr lang="fr-FR" i="1" dirty="0" err="1"/>
              <a:t>each</a:t>
            </a:r>
            <a:r>
              <a:rPr lang="fr-FR" i="1" dirty="0"/>
              <a:t> </a:t>
            </a:r>
            <a:r>
              <a:rPr lang="fr-FR" i="1" dirty="0" err="1"/>
              <a:t>event</a:t>
            </a:r>
            <a:r>
              <a:rPr lang="fr-FR" i="1" dirty="0"/>
              <a:t> !</a:t>
            </a:r>
          </a:p>
          <a:p>
            <a:pPr lvl="1">
              <a:buFontTx/>
              <a:buChar char="-"/>
            </a:pPr>
            <a:r>
              <a:rPr lang="fr-FR" i="1" dirty="0"/>
              <a:t>An info </a:t>
            </a:r>
            <a:r>
              <a:rPr lang="fr-FR" i="1" dirty="0" err="1"/>
              <a:t>window</a:t>
            </a:r>
            <a:r>
              <a:rPr lang="fr-FR" i="1" dirty="0"/>
              <a:t> for </a:t>
            </a:r>
            <a:r>
              <a:rPr lang="fr-FR" i="1" dirty="0" err="1"/>
              <a:t>each</a:t>
            </a:r>
            <a:r>
              <a:rPr lang="fr-FR" i="1" dirty="0"/>
              <a:t> marker </a:t>
            </a:r>
            <a:r>
              <a:rPr lang="fr-FR" i="1" dirty="0" err="1"/>
              <a:t>indicating</a:t>
            </a:r>
            <a:r>
              <a:rPr lang="fr-FR" i="1" dirty="0"/>
              <a:t> the sport</a:t>
            </a:r>
          </a:p>
          <a:p>
            <a:pPr lvl="1">
              <a:buFontTx/>
              <a:buChar char="-"/>
            </a:pPr>
            <a:r>
              <a:rPr lang="fr-FR" i="1" dirty="0"/>
              <a:t>A Game information box </a:t>
            </a:r>
            <a:r>
              <a:rPr lang="fr-FR" i="1" dirty="0" err="1"/>
              <a:t>that</a:t>
            </a:r>
            <a:r>
              <a:rPr lang="fr-FR" i="1" dirty="0"/>
              <a:t> pops </a:t>
            </a:r>
            <a:r>
              <a:rPr lang="fr-FR" i="1" dirty="0" err="1"/>
              <a:t>when</a:t>
            </a:r>
            <a:r>
              <a:rPr lang="fr-FR" i="1" dirty="0"/>
              <a:t> </a:t>
            </a:r>
            <a:r>
              <a:rPr lang="fr-FR" i="1" dirty="0" err="1"/>
              <a:t>clicking</a:t>
            </a:r>
            <a:r>
              <a:rPr lang="fr-FR" i="1" dirty="0"/>
              <a:t> a marker</a:t>
            </a:r>
          </a:p>
          <a:p>
            <a:pPr lvl="1">
              <a:buFontTx/>
              <a:buChar char="-"/>
            </a:pPr>
            <a:r>
              <a:rPr lang="fr-FR" i="1" dirty="0"/>
              <a:t>A </a:t>
            </a:r>
            <a:r>
              <a:rPr lang="fr-FR" i="1" dirty="0" err="1"/>
              <a:t>functionnal</a:t>
            </a:r>
            <a:r>
              <a:rPr lang="fr-FR" i="1" dirty="0"/>
              <a:t> </a:t>
            </a:r>
            <a:r>
              <a:rPr lang="fr-FR" i="1" dirty="0" err="1"/>
              <a:t>Join</a:t>
            </a:r>
            <a:r>
              <a:rPr lang="fr-FR" i="1" dirty="0"/>
              <a:t> </a:t>
            </a:r>
            <a:r>
              <a:rPr lang="fr-FR" i="1" dirty="0" err="1"/>
              <a:t>button</a:t>
            </a:r>
            <a:endParaRPr lang="fr-FR" i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5BDFCE-5DFF-4528-8215-D22B9BD75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947564"/>
            <a:ext cx="4032448" cy="49628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725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6367BC-DF9D-4288-9822-29C566B4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856" y="260648"/>
            <a:ext cx="6325344" cy="1187152"/>
          </a:xfrm>
        </p:spPr>
        <p:txBody>
          <a:bodyPr>
            <a:normAutofit/>
          </a:bodyPr>
          <a:lstStyle/>
          <a:p>
            <a:r>
              <a:rPr lang="fr-FR" sz="4000" dirty="0" err="1"/>
              <a:t>Hosting</a:t>
            </a:r>
            <a:r>
              <a:rPr lang="fr-FR" sz="4000" dirty="0"/>
              <a:t> Page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ECA3481-54B5-40A1-AF86-C32132275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86908" y="1700808"/>
            <a:ext cx="7357764" cy="4343400"/>
          </a:xfrm>
        </p:spPr>
        <p:txBody>
          <a:bodyPr/>
          <a:lstStyle/>
          <a:p>
            <a:pPr marL="0" indent="0">
              <a:buNone/>
            </a:pPr>
            <a:r>
              <a:rPr lang="fr-FR" sz="2800" i="1" dirty="0"/>
              <a:t>Intend : </a:t>
            </a:r>
          </a:p>
          <a:p>
            <a:pPr marL="0" indent="0">
              <a:buNone/>
            </a:pPr>
            <a:r>
              <a:rPr lang="fr-FR" dirty="0"/>
              <a:t>This page </a:t>
            </a:r>
            <a:r>
              <a:rPr lang="fr-FR" dirty="0" err="1"/>
              <a:t>allows</a:t>
            </a:r>
            <a:r>
              <a:rPr lang="fr-FR" dirty="0"/>
              <a:t> the user to </a:t>
            </a:r>
            <a:r>
              <a:rPr lang="fr-FR" dirty="0" err="1"/>
              <a:t>organize</a:t>
            </a:r>
            <a:r>
              <a:rPr lang="fr-FR" dirty="0"/>
              <a:t> </a:t>
            </a:r>
            <a:r>
              <a:rPr lang="fr-FR" dirty="0" err="1"/>
              <a:t>her</a:t>
            </a:r>
            <a:r>
              <a:rPr lang="fr-FR" dirty="0"/>
              <a:t>/</a:t>
            </a:r>
            <a:r>
              <a:rPr lang="fr-FR" dirty="0" err="1"/>
              <a:t>his</a:t>
            </a:r>
            <a:r>
              <a:rPr lang="fr-FR" dirty="0"/>
              <a:t> </a:t>
            </a:r>
            <a:r>
              <a:rPr lang="fr-FR" dirty="0" err="1"/>
              <a:t>own</a:t>
            </a:r>
            <a:r>
              <a:rPr lang="fr-FR" dirty="0"/>
              <a:t> </a:t>
            </a:r>
            <a:r>
              <a:rPr lang="fr-FR" dirty="0" err="1"/>
              <a:t>event</a:t>
            </a:r>
            <a:r>
              <a:rPr lang="fr-FR" dirty="0"/>
              <a:t> !</a:t>
            </a:r>
          </a:p>
          <a:p>
            <a:pPr marL="0" indent="0">
              <a:buNone/>
            </a:pPr>
            <a:r>
              <a:rPr lang="fr-FR" sz="2800" i="1" dirty="0"/>
              <a:t>Features : </a:t>
            </a:r>
          </a:p>
          <a:p>
            <a:pPr lvl="1">
              <a:buFontTx/>
              <a:buChar char="-"/>
            </a:pPr>
            <a:r>
              <a:rPr lang="fr-FR" i="1" dirty="0"/>
              <a:t>A </a:t>
            </a:r>
            <a:r>
              <a:rPr lang="fr-FR" i="1" dirty="0" err="1"/>
              <a:t>complete</a:t>
            </a:r>
            <a:r>
              <a:rPr lang="fr-FR" i="1" dirty="0"/>
              <a:t> </a:t>
            </a:r>
            <a:r>
              <a:rPr lang="fr-FR" i="1" dirty="0" err="1"/>
              <a:t>form</a:t>
            </a:r>
            <a:r>
              <a:rPr lang="fr-FR" i="1" dirty="0"/>
              <a:t> with </a:t>
            </a:r>
            <a:r>
              <a:rPr lang="fr-FR" i="1" dirty="0" err="1"/>
              <a:t>requirements</a:t>
            </a:r>
            <a:endParaRPr lang="fr-FR" i="1" dirty="0"/>
          </a:p>
          <a:p>
            <a:pPr lvl="1">
              <a:buFontTx/>
              <a:buChar char="-"/>
            </a:pPr>
            <a:r>
              <a:rPr lang="fr-FR" i="1" dirty="0"/>
              <a:t>A </a:t>
            </a:r>
            <a:r>
              <a:rPr lang="fr-FR" i="1" dirty="0" err="1"/>
              <a:t>geocoding</a:t>
            </a:r>
            <a:r>
              <a:rPr lang="fr-FR" i="1" dirty="0"/>
              <a:t> service </a:t>
            </a:r>
            <a:r>
              <a:rPr lang="fr-FR" i="1" dirty="0" err="1"/>
              <a:t>that</a:t>
            </a:r>
            <a:r>
              <a:rPr lang="fr-FR" i="1" dirty="0"/>
              <a:t> </a:t>
            </a:r>
            <a:r>
              <a:rPr lang="fr-FR" i="1" dirty="0" err="1"/>
              <a:t>from</a:t>
            </a:r>
            <a:r>
              <a:rPr lang="fr-FR" i="1" dirty="0"/>
              <a:t> the </a:t>
            </a:r>
            <a:r>
              <a:rPr lang="fr-FR" i="1" dirty="0" err="1"/>
              <a:t>address</a:t>
            </a:r>
            <a:r>
              <a:rPr lang="fr-FR" i="1" dirty="0"/>
              <a:t> </a:t>
            </a:r>
            <a:r>
              <a:rPr lang="fr-FR" i="1" dirty="0" err="1"/>
              <a:t>localizes</a:t>
            </a:r>
            <a:r>
              <a:rPr lang="fr-FR" i="1" dirty="0"/>
              <a:t> the place</a:t>
            </a:r>
          </a:p>
          <a:p>
            <a:pPr lvl="1">
              <a:buFontTx/>
              <a:buChar char="-"/>
            </a:pPr>
            <a:r>
              <a:rPr lang="fr-FR" i="1" dirty="0"/>
              <a:t>A date and </a:t>
            </a:r>
            <a:r>
              <a:rPr lang="fr-FR" i="1" dirty="0" err="1"/>
              <a:t>hour</a:t>
            </a:r>
            <a:r>
              <a:rPr lang="fr-FR" i="1" dirty="0"/>
              <a:t> input </a:t>
            </a:r>
            <a:r>
              <a:rPr lang="fr-FR" i="1" dirty="0" err="1"/>
              <a:t>prohibiting</a:t>
            </a:r>
            <a:r>
              <a:rPr lang="fr-FR" i="1" dirty="0"/>
              <a:t> </a:t>
            </a:r>
            <a:r>
              <a:rPr lang="fr-FR" i="1" dirty="0" err="1"/>
              <a:t>organizing</a:t>
            </a:r>
            <a:r>
              <a:rPr lang="fr-FR" i="1" dirty="0"/>
              <a:t> in the </a:t>
            </a:r>
            <a:r>
              <a:rPr lang="fr-FR" i="1" dirty="0" err="1"/>
              <a:t>past</a:t>
            </a:r>
            <a:endParaRPr lang="fr-FR" i="1" dirty="0"/>
          </a:p>
          <a:p>
            <a:pPr lvl="1">
              <a:buFontTx/>
              <a:buChar char="-"/>
            </a:pPr>
            <a:r>
              <a:rPr lang="fr-FR" i="1" dirty="0"/>
              <a:t>A system of </a:t>
            </a:r>
            <a:r>
              <a:rPr lang="fr-FR" i="1" dirty="0" err="1"/>
              <a:t>shared</a:t>
            </a:r>
            <a:r>
              <a:rPr lang="fr-FR" i="1" dirty="0"/>
              <a:t> data with the </a:t>
            </a:r>
            <a:r>
              <a:rPr lang="fr-FR" i="1" dirty="0" err="1"/>
              <a:t>Join</a:t>
            </a:r>
            <a:r>
              <a:rPr lang="fr-FR" i="1" dirty="0"/>
              <a:t> Page to have the direct </a:t>
            </a:r>
            <a:r>
              <a:rPr lang="fr-FR" i="1" dirty="0" err="1"/>
              <a:t>adding</a:t>
            </a:r>
            <a:r>
              <a:rPr lang="fr-FR" i="1" dirty="0"/>
              <a:t> of the </a:t>
            </a:r>
            <a:r>
              <a:rPr lang="fr-FR" i="1" dirty="0" err="1"/>
              <a:t>event</a:t>
            </a:r>
            <a:r>
              <a:rPr lang="fr-FR" i="1" dirty="0"/>
              <a:t> to the </a:t>
            </a:r>
            <a:r>
              <a:rPr lang="fr-FR" i="1" dirty="0" err="1"/>
              <a:t>map</a:t>
            </a:r>
            <a:endParaRPr lang="fr-FR" i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C4645B4-D570-4A35-AA3B-7EE485465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066428"/>
            <a:ext cx="3905615" cy="47251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846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6367BC-DF9D-4288-9822-29C566B4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856" y="260648"/>
            <a:ext cx="6325344" cy="1187152"/>
          </a:xfrm>
        </p:spPr>
        <p:txBody>
          <a:bodyPr>
            <a:normAutofit/>
          </a:bodyPr>
          <a:lstStyle/>
          <a:p>
            <a:r>
              <a:rPr lang="fr-FR" sz="4000" dirty="0"/>
              <a:t>Game Page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ECA3481-54B5-40A1-AF86-C32132275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86908" y="1700808"/>
            <a:ext cx="7357764" cy="4343400"/>
          </a:xfrm>
        </p:spPr>
        <p:txBody>
          <a:bodyPr/>
          <a:lstStyle/>
          <a:p>
            <a:pPr marL="0" indent="0">
              <a:buNone/>
            </a:pPr>
            <a:r>
              <a:rPr lang="fr-FR" sz="2800" i="1" dirty="0"/>
              <a:t>Intend : </a:t>
            </a:r>
          </a:p>
          <a:p>
            <a:pPr marL="0" indent="0">
              <a:buNone/>
            </a:pPr>
            <a:r>
              <a:rPr lang="fr-FR" dirty="0"/>
              <a:t>This shows the user all the </a:t>
            </a:r>
            <a:r>
              <a:rPr lang="fr-FR" dirty="0" err="1"/>
              <a:t>games</a:t>
            </a:r>
            <a:r>
              <a:rPr lang="fr-FR" dirty="0"/>
              <a:t>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she</a:t>
            </a:r>
            <a:r>
              <a:rPr lang="fr-FR" dirty="0"/>
              <a:t>/</a:t>
            </a:r>
            <a:r>
              <a:rPr lang="fr-FR" dirty="0" err="1"/>
              <a:t>he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registered</a:t>
            </a:r>
            <a:r>
              <a:rPr lang="fr-FR" dirty="0"/>
              <a:t> !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800" i="1" dirty="0"/>
              <a:t>Features : </a:t>
            </a:r>
          </a:p>
          <a:p>
            <a:pPr lvl="1">
              <a:buFontTx/>
              <a:buChar char="-"/>
            </a:pPr>
            <a:r>
              <a:rPr lang="fr-FR" i="1" dirty="0"/>
              <a:t>A </a:t>
            </a:r>
            <a:r>
              <a:rPr lang="fr-FR" i="1" dirty="0" err="1"/>
              <a:t>window</a:t>
            </a:r>
            <a:r>
              <a:rPr lang="fr-FR" i="1" dirty="0"/>
              <a:t> box for </a:t>
            </a:r>
            <a:r>
              <a:rPr lang="fr-FR" i="1" dirty="0" err="1"/>
              <a:t>each</a:t>
            </a:r>
            <a:r>
              <a:rPr lang="fr-FR" i="1" dirty="0"/>
              <a:t> </a:t>
            </a:r>
            <a:r>
              <a:rPr lang="fr-FR" i="1" dirty="0" err="1"/>
              <a:t>participated</a:t>
            </a:r>
            <a:r>
              <a:rPr lang="fr-FR" i="1" dirty="0"/>
              <a:t> </a:t>
            </a:r>
            <a:r>
              <a:rPr lang="fr-FR" i="1" dirty="0" err="1"/>
              <a:t>game</a:t>
            </a:r>
            <a:endParaRPr lang="fr-FR" i="1" dirty="0"/>
          </a:p>
          <a:p>
            <a:pPr lvl="1">
              <a:buFontTx/>
              <a:buChar char="-"/>
            </a:pPr>
            <a:r>
              <a:rPr lang="fr-FR" i="1" dirty="0"/>
              <a:t>An </a:t>
            </a:r>
            <a:r>
              <a:rPr lang="fr-FR" i="1" dirty="0" err="1"/>
              <a:t>unbsubscribe</a:t>
            </a:r>
            <a:r>
              <a:rPr lang="fr-FR" i="1" dirty="0"/>
              <a:t> </a:t>
            </a:r>
            <a:r>
              <a:rPr lang="fr-FR" i="1" dirty="0" err="1"/>
              <a:t>button</a:t>
            </a:r>
            <a:r>
              <a:rPr lang="fr-FR" i="1" dirty="0"/>
              <a:t> </a:t>
            </a:r>
            <a:r>
              <a:rPr lang="fr-FR" i="1" dirty="0" err="1"/>
              <a:t>allowing</a:t>
            </a:r>
            <a:r>
              <a:rPr lang="fr-FR" i="1" dirty="0"/>
              <a:t> the user to exit the </a:t>
            </a:r>
            <a:r>
              <a:rPr lang="fr-FR" i="1" dirty="0" err="1"/>
              <a:t>event</a:t>
            </a:r>
            <a:endParaRPr lang="fr-FR" i="1" dirty="0"/>
          </a:p>
          <a:p>
            <a:pPr lvl="1">
              <a:buFontTx/>
              <a:buChar char="-"/>
            </a:pPr>
            <a:endParaRPr lang="fr-FR" i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C46200F-FE4F-4A88-A7F1-FD6272B18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145736"/>
            <a:ext cx="3960440" cy="45665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488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6367BC-DF9D-4288-9822-29C566B4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856" y="260648"/>
            <a:ext cx="6325344" cy="1187152"/>
          </a:xfrm>
        </p:spPr>
        <p:txBody>
          <a:bodyPr>
            <a:normAutofit/>
          </a:bodyPr>
          <a:lstStyle/>
          <a:p>
            <a:r>
              <a:rPr lang="fr-FR" sz="4000" dirty="0" err="1"/>
              <a:t>Account</a:t>
            </a:r>
            <a:r>
              <a:rPr lang="fr-FR" sz="4000" dirty="0"/>
              <a:t> Page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ECA3481-54B5-40A1-AF86-C32132275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86908" y="1700808"/>
            <a:ext cx="7357764" cy="4343400"/>
          </a:xfrm>
        </p:spPr>
        <p:txBody>
          <a:bodyPr/>
          <a:lstStyle/>
          <a:p>
            <a:pPr marL="0" indent="0">
              <a:buNone/>
            </a:pPr>
            <a:r>
              <a:rPr lang="fr-FR" sz="2800" i="1" dirty="0"/>
              <a:t>Intend : </a:t>
            </a:r>
          </a:p>
          <a:p>
            <a:pPr marL="0" indent="0">
              <a:buNone/>
            </a:pPr>
            <a:r>
              <a:rPr lang="fr-FR" dirty="0"/>
              <a:t>A simple interface to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account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800" i="1" dirty="0"/>
              <a:t>Features : </a:t>
            </a:r>
          </a:p>
          <a:p>
            <a:pPr lvl="1">
              <a:buFontTx/>
              <a:buChar char="-"/>
            </a:pPr>
            <a:r>
              <a:rPr lang="fr-FR" i="1" dirty="0"/>
              <a:t>A simple </a:t>
            </a:r>
            <a:r>
              <a:rPr lang="fr-FR" i="1" dirty="0" err="1"/>
              <a:t>form</a:t>
            </a:r>
            <a:r>
              <a:rPr lang="fr-FR" i="1" dirty="0"/>
              <a:t> with all </a:t>
            </a:r>
            <a:r>
              <a:rPr lang="fr-FR" i="1" dirty="0" err="1"/>
              <a:t>necessary</a:t>
            </a:r>
            <a:r>
              <a:rPr lang="fr-FR" i="1" dirty="0"/>
              <a:t> information</a:t>
            </a:r>
          </a:p>
          <a:p>
            <a:pPr lvl="1">
              <a:buFontTx/>
              <a:buChar char="-"/>
            </a:pPr>
            <a:r>
              <a:rPr lang="fr-FR" i="1" dirty="0"/>
              <a:t>A </a:t>
            </a:r>
            <a:r>
              <a:rPr lang="fr-FR" i="1" dirty="0" err="1"/>
              <a:t>saving</a:t>
            </a:r>
            <a:r>
              <a:rPr lang="fr-FR" i="1" dirty="0"/>
              <a:t> of the </a:t>
            </a:r>
            <a:r>
              <a:rPr lang="fr-FR" i="1" dirty="0" err="1"/>
              <a:t>account</a:t>
            </a:r>
            <a:r>
              <a:rPr lang="fr-FR" i="1" dirty="0"/>
              <a:t> in the local </a:t>
            </a:r>
            <a:r>
              <a:rPr lang="fr-FR" i="1" dirty="0" err="1"/>
              <a:t>storage</a:t>
            </a:r>
            <a:endParaRPr lang="fr-FR" i="1" dirty="0"/>
          </a:p>
          <a:p>
            <a:pPr lvl="1">
              <a:buFontTx/>
              <a:buChar char="-"/>
            </a:pPr>
            <a:endParaRPr lang="fr-FR" i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7096432-BF15-4D4D-A35D-41C2FBC05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063285"/>
            <a:ext cx="3425938" cy="47314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415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7F2DC1-8803-4A7C-958B-6165680CC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289213"/>
            <a:ext cx="10058400" cy="1143000"/>
          </a:xfrm>
        </p:spPr>
        <p:txBody>
          <a:bodyPr/>
          <a:lstStyle/>
          <a:p>
            <a:r>
              <a:rPr lang="fr-FR" dirty="0" err="1"/>
              <a:t>Improvement</a:t>
            </a:r>
            <a:r>
              <a:rPr lang="fr-FR" dirty="0"/>
              <a:t> </a:t>
            </a:r>
            <a:r>
              <a:rPr lang="fr-FR" dirty="0" err="1"/>
              <a:t>Ideas</a:t>
            </a:r>
            <a:r>
              <a:rPr lang="fr-FR" dirty="0"/>
              <a:t>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0E1258-8404-4F7A-B5E8-926F719EE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5400" y="2204864"/>
            <a:ext cx="5912048" cy="3302300"/>
          </a:xfrm>
        </p:spPr>
        <p:txBody>
          <a:bodyPr/>
          <a:lstStyle/>
          <a:p>
            <a:r>
              <a:rPr lang="fr-FR" dirty="0" err="1"/>
              <a:t>Automatic</a:t>
            </a:r>
            <a:r>
              <a:rPr lang="fr-FR" dirty="0"/>
              <a:t> </a:t>
            </a:r>
            <a:r>
              <a:rPr lang="fr-FR" dirty="0" err="1"/>
              <a:t>Deleting</a:t>
            </a:r>
            <a:r>
              <a:rPr lang="fr-FR" dirty="0"/>
              <a:t> of </a:t>
            </a:r>
            <a:r>
              <a:rPr lang="fr-FR" dirty="0" err="1"/>
              <a:t>events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the date</a:t>
            </a:r>
          </a:p>
          <a:p>
            <a:r>
              <a:rPr lang="fr-FR" dirty="0"/>
              <a:t>List of all </a:t>
            </a:r>
            <a:r>
              <a:rPr lang="fr-FR" dirty="0" err="1"/>
              <a:t>registered</a:t>
            </a:r>
            <a:r>
              <a:rPr lang="fr-FR" dirty="0"/>
              <a:t> </a:t>
            </a:r>
            <a:r>
              <a:rPr lang="fr-FR" dirty="0" err="1"/>
              <a:t>players</a:t>
            </a:r>
            <a:r>
              <a:rPr lang="fr-FR" dirty="0"/>
              <a:t> to a </a:t>
            </a:r>
            <a:r>
              <a:rPr lang="fr-FR" dirty="0" err="1"/>
              <a:t>game</a:t>
            </a:r>
            <a:endParaRPr lang="fr-FR" dirty="0"/>
          </a:p>
          <a:p>
            <a:r>
              <a:rPr lang="fr-FR" dirty="0" err="1"/>
              <a:t>Possiblity</a:t>
            </a:r>
            <a:r>
              <a:rPr lang="fr-FR" dirty="0"/>
              <a:t> of </a:t>
            </a:r>
            <a:r>
              <a:rPr lang="fr-FR" dirty="0" err="1"/>
              <a:t>commenting</a:t>
            </a:r>
            <a:r>
              <a:rPr lang="fr-FR" dirty="0"/>
              <a:t>/</a:t>
            </a:r>
            <a:r>
              <a:rPr lang="fr-FR" dirty="0" err="1"/>
              <a:t>chatting</a:t>
            </a:r>
            <a:r>
              <a:rPr lang="fr-FR" dirty="0"/>
              <a:t> over </a:t>
            </a:r>
            <a:r>
              <a:rPr lang="fr-FR" dirty="0" err="1"/>
              <a:t>events</a:t>
            </a:r>
            <a:endParaRPr lang="fr-FR" dirty="0"/>
          </a:p>
          <a:p>
            <a:r>
              <a:rPr lang="fr-FR" dirty="0" err="1"/>
              <a:t>Possibility</a:t>
            </a:r>
            <a:r>
              <a:rPr lang="fr-FR" dirty="0"/>
              <a:t> for </a:t>
            </a:r>
            <a:r>
              <a:rPr lang="fr-FR" dirty="0" err="1"/>
              <a:t>creator</a:t>
            </a:r>
            <a:r>
              <a:rPr lang="fr-FR" dirty="0"/>
              <a:t> of </a:t>
            </a:r>
            <a:r>
              <a:rPr lang="fr-FR" dirty="0" err="1"/>
              <a:t>events</a:t>
            </a:r>
            <a:r>
              <a:rPr lang="fr-FR" dirty="0"/>
              <a:t> to </a:t>
            </a:r>
            <a:r>
              <a:rPr lang="fr-FR" dirty="0" err="1"/>
              <a:t>delete</a:t>
            </a:r>
            <a:r>
              <a:rPr lang="fr-FR" dirty="0"/>
              <a:t> </a:t>
            </a:r>
            <a:r>
              <a:rPr lang="fr-FR" dirty="0" err="1"/>
              <a:t>them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32" name="Picture 8" descr="England Students Women Coaching Team and Trials Announced">
            <a:extLst>
              <a:ext uri="{FF2B5EF4-FFF2-40B4-BE49-F238E27FC236}">
                <a16:creationId xmlns:a16="http://schemas.microsoft.com/office/drawing/2014/main" id="{646D55A3-8E25-456B-8238-1A20FE47E0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3" r="17325"/>
          <a:stretch/>
        </p:blipFill>
        <p:spPr bwMode="auto">
          <a:xfrm>
            <a:off x="7104112" y="-89227"/>
            <a:ext cx="5377881" cy="703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69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-ball 16: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363_TF04001173.potx" id="{DAE4509D-DC3E-44C6-98EB-5B8A0872E5D2}" vid="{62E58525-1829-484C-8B8D-3749D8B7F88A}"/>
    </a:ext>
  </a:extLst>
</a:theme>
</file>

<file path=ppt/theme/theme2.xml><?xml version="1.0" encoding="utf-8"?>
<a:theme xmlns:a="http://schemas.openxmlformats.org/drawingml/2006/main" name="Thème Offic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DDEFBA-1D7E-4587-9763-EBF5A6740E9A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D30E8E9-C5F6-40D8-943C-DA5B4196A6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8E42578-9CD4-4AFF-AA5E-F33052F6B6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basket-ball (grand écran)</Template>
  <TotalTime>58</TotalTime>
  <Words>296</Words>
  <Application>Microsoft Office PowerPoint</Application>
  <PresentationFormat>Grand écran</PresentationFormat>
  <Paragraphs>52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Franklin Gothic Medium</vt:lpstr>
      <vt:lpstr>Impact</vt:lpstr>
      <vt:lpstr>Basket-ball 16:9</vt:lpstr>
      <vt:lpstr>Playing Together</vt:lpstr>
      <vt:lpstr>Home Page </vt:lpstr>
      <vt:lpstr>Joining Page </vt:lpstr>
      <vt:lpstr>Hosting Page </vt:lpstr>
      <vt:lpstr>Game Page</vt:lpstr>
      <vt:lpstr>Account Page</vt:lpstr>
      <vt:lpstr>Improvement Ideas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Playing Together</dc:title>
  <dc:creator>Maxime Michel</dc:creator>
  <cp:lastModifiedBy>matteo Nottaris</cp:lastModifiedBy>
  <cp:revision>8</cp:revision>
  <dcterms:created xsi:type="dcterms:W3CDTF">2021-01-19T09:16:26Z</dcterms:created>
  <dcterms:modified xsi:type="dcterms:W3CDTF">2021-01-19T10:20:12Z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