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275" r:id="rId6"/>
    <p:sldId id="276" r:id="rId7"/>
    <p:sldId id="277" r:id="rId8"/>
    <p:sldId id="278" r:id="rId9"/>
    <p:sldId id="279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166DAF-1FD7-49A0-916A-AC65B1661C02}" type="datetime1">
              <a:rPr lang="fr-FR" smtClean="0"/>
              <a:t>19/01/2021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3EBA-850C-42A3-A69E-C2E98F19DE12}" type="datetime1">
              <a:rPr lang="fr-FR" smtClean="0"/>
              <a:pPr/>
              <a:t>19/01/2021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1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44BC8-8C30-47A0-9C3D-6F595C44DBF1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DCC16-ABC4-454E-A7F5-BA436A235111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A163-D3B5-4581-9849-77D58C91657A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C317B-F889-4156-9F41-585E9802B909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DA7A1-59FF-42C1-B1B3-89C10FE1A32E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30A04F-E001-41EA-BD6A-6B97D81F7AF9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5C288-8C2C-4322-A2EE-047060414380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0DD5E-4909-46F3-81FF-2C4D7CA0DD8B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AC7BACE-A426-4839-AC27-C7B080690890}" type="datetime1">
              <a:rPr lang="fr-FR" noProof="0" smtClean="0"/>
              <a:t>19/01/2021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Playing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</p:txBody>
      </p:sp>
      <p:pic>
        <p:nvPicPr>
          <p:cNvPr id="5" name="Espace réservé d’image 4" descr="Joueurs de basket-ball levant les mains ensembl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Espace réservé du texte 2"/>
          <p:cNvSpPr>
            <a:spLocks noGrp="1"/>
          </p:cNvSpPr>
          <p:nvPr>
            <p:ph type="body" sz="half" idx="2"/>
          </p:nvPr>
        </p:nvSpPr>
        <p:spPr>
          <a:xfrm>
            <a:off x="7924800" y="3124200"/>
            <a:ext cx="5371999" cy="2895600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The </a:t>
            </a:r>
            <a:r>
              <a:rPr lang="fr-FR" sz="2000" dirty="0" err="1"/>
              <a:t>perfect</a:t>
            </a:r>
            <a:r>
              <a:rPr lang="fr-FR" sz="2000" dirty="0"/>
              <a:t> app for sport amateurs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To change images on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slide, select a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picture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delete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.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click the Insert Picture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icon</a:t>
            </a:r>
            <a:endParaRPr lang="fr-FR" sz="1200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in the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placeholder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to insert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own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/>
              <a:t>Home Page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632534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Welcoming the user with a sport video and an ad for a sport product ! 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log in / log out service 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playable</a:t>
            </a:r>
            <a:r>
              <a:rPr lang="fr-FR" i="1" dirty="0"/>
              <a:t> video</a:t>
            </a:r>
          </a:p>
          <a:p>
            <a:pPr lvl="1">
              <a:buFontTx/>
              <a:buChar char="-"/>
            </a:pPr>
            <a:r>
              <a:rPr lang="fr-FR" i="1" dirty="0"/>
              <a:t>An ad </a:t>
            </a:r>
            <a:r>
              <a:rPr lang="fr-FR" i="1" dirty="0" err="1"/>
              <a:t>that</a:t>
            </a:r>
            <a:r>
              <a:rPr lang="fr-FR" i="1" dirty="0"/>
              <a:t>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closed</a:t>
            </a: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7A7043-7D9F-4387-9E22-A04FAE52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3744416" cy="476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 err="1"/>
              <a:t>Joining</a:t>
            </a:r>
            <a:r>
              <a:rPr lang="fr-FR" sz="4000" dirty="0"/>
              <a:t> Page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573788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This page </a:t>
            </a:r>
            <a:r>
              <a:rPr lang="fr-FR" dirty="0" err="1"/>
              <a:t>allows</a:t>
            </a:r>
            <a:r>
              <a:rPr lang="fr-FR" dirty="0"/>
              <a:t> the user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are </a:t>
            </a:r>
            <a:r>
              <a:rPr lang="fr-FR" dirty="0" err="1"/>
              <a:t>available</a:t>
            </a:r>
            <a:r>
              <a:rPr lang="fr-FR" dirty="0"/>
              <a:t> and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!</a:t>
            </a:r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world </a:t>
            </a:r>
            <a:r>
              <a:rPr lang="fr-FR" i="1" dirty="0" err="1"/>
              <a:t>map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handles</a:t>
            </a:r>
            <a:r>
              <a:rPr lang="fr-FR" i="1" dirty="0"/>
              <a:t> drag</a:t>
            </a:r>
          </a:p>
          <a:p>
            <a:pPr lvl="1">
              <a:buFontTx/>
              <a:buChar char="-"/>
            </a:pPr>
            <a:r>
              <a:rPr lang="fr-FR" i="1" dirty="0" err="1"/>
              <a:t>Clickables</a:t>
            </a:r>
            <a:r>
              <a:rPr lang="fr-FR" i="1" dirty="0"/>
              <a:t> Markers for </a:t>
            </a:r>
            <a:r>
              <a:rPr lang="fr-FR" i="1" dirty="0" err="1"/>
              <a:t>each</a:t>
            </a:r>
            <a:r>
              <a:rPr lang="fr-FR" i="1" dirty="0"/>
              <a:t> </a:t>
            </a:r>
            <a:r>
              <a:rPr lang="fr-FR" i="1" dirty="0" err="1"/>
              <a:t>events</a:t>
            </a:r>
            <a:r>
              <a:rPr lang="fr-FR" i="1" dirty="0"/>
              <a:t> !</a:t>
            </a:r>
          </a:p>
          <a:p>
            <a:pPr lvl="1">
              <a:buFontTx/>
              <a:buChar char="-"/>
            </a:pPr>
            <a:r>
              <a:rPr lang="fr-FR" i="1" dirty="0"/>
              <a:t>An info </a:t>
            </a:r>
            <a:r>
              <a:rPr lang="fr-FR" i="1" dirty="0" err="1"/>
              <a:t>window</a:t>
            </a:r>
            <a:r>
              <a:rPr lang="fr-FR" i="1" dirty="0"/>
              <a:t> for </a:t>
            </a:r>
            <a:r>
              <a:rPr lang="fr-FR" i="1" dirty="0" err="1"/>
              <a:t>each</a:t>
            </a:r>
            <a:r>
              <a:rPr lang="fr-FR" i="1" dirty="0"/>
              <a:t> marker </a:t>
            </a:r>
            <a:r>
              <a:rPr lang="fr-FR" i="1" dirty="0" err="1"/>
              <a:t>indicating</a:t>
            </a:r>
            <a:r>
              <a:rPr lang="fr-FR" i="1" dirty="0"/>
              <a:t> the sport</a:t>
            </a:r>
          </a:p>
          <a:p>
            <a:pPr lvl="1">
              <a:buFontTx/>
              <a:buChar char="-"/>
            </a:pPr>
            <a:r>
              <a:rPr lang="fr-FR" i="1" dirty="0"/>
              <a:t>An Game information box </a:t>
            </a:r>
            <a:r>
              <a:rPr lang="fr-FR" i="1" dirty="0" err="1"/>
              <a:t>that</a:t>
            </a:r>
            <a:r>
              <a:rPr lang="fr-FR" i="1" dirty="0"/>
              <a:t> pops </a:t>
            </a:r>
            <a:r>
              <a:rPr lang="fr-FR" i="1" dirty="0" err="1"/>
              <a:t>when</a:t>
            </a:r>
            <a:r>
              <a:rPr lang="fr-FR" i="1" dirty="0"/>
              <a:t> </a:t>
            </a:r>
            <a:r>
              <a:rPr lang="fr-FR" i="1" dirty="0" err="1"/>
              <a:t>clicking</a:t>
            </a:r>
            <a:r>
              <a:rPr lang="fr-FR" i="1" dirty="0"/>
              <a:t> a marker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functionnal</a:t>
            </a:r>
            <a:r>
              <a:rPr lang="fr-FR" i="1" dirty="0"/>
              <a:t> </a:t>
            </a:r>
            <a:r>
              <a:rPr lang="fr-FR" i="1" dirty="0" err="1"/>
              <a:t>Join</a:t>
            </a:r>
            <a:r>
              <a:rPr lang="fr-FR" i="1" dirty="0"/>
              <a:t> </a:t>
            </a:r>
            <a:r>
              <a:rPr lang="fr-FR" i="1" dirty="0" err="1"/>
              <a:t>button</a:t>
            </a:r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BDFCE-5DFF-4528-8215-D22B9BD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47564"/>
            <a:ext cx="4032448" cy="4962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25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 err="1"/>
              <a:t>Hosting</a:t>
            </a:r>
            <a:r>
              <a:rPr lang="fr-FR" sz="4000" dirty="0"/>
              <a:t> Page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35776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This page </a:t>
            </a:r>
            <a:r>
              <a:rPr lang="fr-FR" dirty="0" err="1"/>
              <a:t>allows</a:t>
            </a:r>
            <a:r>
              <a:rPr lang="fr-FR" dirty="0"/>
              <a:t> the user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her</a:t>
            </a:r>
            <a:r>
              <a:rPr lang="fr-FR" dirty="0"/>
              <a:t>/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!</a:t>
            </a:r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complete</a:t>
            </a:r>
            <a:r>
              <a:rPr lang="fr-FR" i="1" dirty="0"/>
              <a:t> </a:t>
            </a:r>
            <a:r>
              <a:rPr lang="fr-FR" i="1" dirty="0" err="1"/>
              <a:t>form</a:t>
            </a:r>
            <a:r>
              <a:rPr lang="fr-FR" i="1" dirty="0"/>
              <a:t> with </a:t>
            </a:r>
            <a:r>
              <a:rPr lang="fr-FR" i="1" dirty="0" err="1"/>
              <a:t>requirements</a:t>
            </a:r>
            <a:endParaRPr lang="fr-FR" i="1" dirty="0"/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geocoding</a:t>
            </a:r>
            <a:r>
              <a:rPr lang="fr-FR" i="1" dirty="0"/>
              <a:t> service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the </a:t>
            </a:r>
            <a:r>
              <a:rPr lang="fr-FR" i="1" dirty="0" err="1"/>
              <a:t>adress</a:t>
            </a:r>
            <a:r>
              <a:rPr lang="fr-FR" i="1" dirty="0"/>
              <a:t> </a:t>
            </a:r>
            <a:r>
              <a:rPr lang="fr-FR" i="1" dirty="0" err="1"/>
              <a:t>localize</a:t>
            </a:r>
            <a:r>
              <a:rPr lang="fr-FR" i="1" dirty="0"/>
              <a:t> the place</a:t>
            </a:r>
          </a:p>
          <a:p>
            <a:pPr lvl="1">
              <a:buFontTx/>
              <a:buChar char="-"/>
            </a:pPr>
            <a:r>
              <a:rPr lang="fr-FR" i="1" dirty="0"/>
              <a:t>An date and </a:t>
            </a:r>
            <a:r>
              <a:rPr lang="fr-FR" i="1" dirty="0" err="1"/>
              <a:t>hour</a:t>
            </a:r>
            <a:r>
              <a:rPr lang="fr-FR" i="1" dirty="0"/>
              <a:t> input </a:t>
            </a:r>
            <a:r>
              <a:rPr lang="fr-FR" i="1" dirty="0" err="1"/>
              <a:t>prohibiting</a:t>
            </a:r>
            <a:r>
              <a:rPr lang="fr-FR" i="1" dirty="0"/>
              <a:t> </a:t>
            </a:r>
            <a:r>
              <a:rPr lang="fr-FR" i="1" dirty="0" err="1"/>
              <a:t>organizing</a:t>
            </a:r>
            <a:r>
              <a:rPr lang="fr-FR" i="1" dirty="0"/>
              <a:t> in the </a:t>
            </a:r>
            <a:r>
              <a:rPr lang="fr-FR" i="1" dirty="0" err="1"/>
              <a:t>past</a:t>
            </a:r>
            <a:endParaRPr lang="fr-FR" i="1" dirty="0"/>
          </a:p>
          <a:p>
            <a:pPr lvl="1">
              <a:buFontTx/>
              <a:buChar char="-"/>
            </a:pPr>
            <a:r>
              <a:rPr lang="fr-FR" i="1" dirty="0"/>
              <a:t>A system of </a:t>
            </a:r>
            <a:r>
              <a:rPr lang="fr-FR" i="1" dirty="0" err="1"/>
              <a:t>shared</a:t>
            </a:r>
            <a:r>
              <a:rPr lang="fr-FR" i="1" dirty="0"/>
              <a:t> data with the </a:t>
            </a:r>
            <a:r>
              <a:rPr lang="fr-FR" i="1" dirty="0" err="1"/>
              <a:t>Join</a:t>
            </a:r>
            <a:r>
              <a:rPr lang="fr-FR" i="1" dirty="0"/>
              <a:t> Page to have the direct </a:t>
            </a:r>
            <a:r>
              <a:rPr lang="fr-FR" i="1" dirty="0" err="1"/>
              <a:t>adding</a:t>
            </a:r>
            <a:r>
              <a:rPr lang="fr-FR" i="1" dirty="0"/>
              <a:t> of the </a:t>
            </a:r>
            <a:r>
              <a:rPr lang="fr-FR" i="1" dirty="0" err="1"/>
              <a:t>event</a:t>
            </a:r>
            <a:r>
              <a:rPr lang="fr-FR" i="1" dirty="0"/>
              <a:t> to the </a:t>
            </a:r>
            <a:r>
              <a:rPr lang="fr-FR" i="1" dirty="0" err="1"/>
              <a:t>map</a:t>
            </a: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4645B4-D570-4A35-AA3B-7EE48546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66428"/>
            <a:ext cx="3905615" cy="4725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46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/>
              <a:t>Game Page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35776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This shows the user all the </a:t>
            </a:r>
            <a:r>
              <a:rPr lang="fr-FR" dirty="0" err="1"/>
              <a:t>games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/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participating</a:t>
            </a:r>
            <a:r>
              <a:rPr lang="fr-FR" dirty="0"/>
              <a:t>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</a:t>
            </a:r>
            <a:r>
              <a:rPr lang="fr-FR" i="1" dirty="0" err="1"/>
              <a:t>window</a:t>
            </a:r>
            <a:r>
              <a:rPr lang="fr-FR" i="1" dirty="0"/>
              <a:t> box for </a:t>
            </a:r>
            <a:r>
              <a:rPr lang="fr-FR" i="1" dirty="0" err="1"/>
              <a:t>each</a:t>
            </a:r>
            <a:r>
              <a:rPr lang="fr-FR" i="1" dirty="0"/>
              <a:t> </a:t>
            </a:r>
            <a:r>
              <a:rPr lang="fr-FR" i="1" dirty="0" err="1"/>
              <a:t>participated</a:t>
            </a:r>
            <a:r>
              <a:rPr lang="fr-FR" i="1" dirty="0"/>
              <a:t> </a:t>
            </a:r>
            <a:r>
              <a:rPr lang="fr-FR" i="1" dirty="0" err="1"/>
              <a:t>game</a:t>
            </a:r>
            <a:endParaRPr lang="fr-FR" i="1" dirty="0"/>
          </a:p>
          <a:p>
            <a:pPr lvl="1">
              <a:buFontTx/>
              <a:buChar char="-"/>
            </a:pPr>
            <a:r>
              <a:rPr lang="fr-FR" i="1" dirty="0"/>
              <a:t>An </a:t>
            </a:r>
            <a:r>
              <a:rPr lang="fr-FR" i="1" dirty="0" err="1"/>
              <a:t>unbsubscribe</a:t>
            </a:r>
            <a:r>
              <a:rPr lang="fr-FR" i="1" dirty="0"/>
              <a:t> </a:t>
            </a:r>
            <a:r>
              <a:rPr lang="fr-FR" i="1" dirty="0" err="1"/>
              <a:t>button</a:t>
            </a:r>
            <a:r>
              <a:rPr lang="fr-FR" i="1" dirty="0"/>
              <a:t> </a:t>
            </a:r>
            <a:r>
              <a:rPr lang="fr-FR" i="1" dirty="0" err="1"/>
              <a:t>allowing</a:t>
            </a:r>
            <a:r>
              <a:rPr lang="fr-FR" i="1" dirty="0"/>
              <a:t> the user to exit the </a:t>
            </a:r>
            <a:r>
              <a:rPr lang="fr-FR" i="1" dirty="0" err="1"/>
              <a:t>event</a:t>
            </a:r>
            <a:endParaRPr lang="fr-FR" i="1" dirty="0"/>
          </a:p>
          <a:p>
            <a:pPr lvl="1">
              <a:buFontTx/>
              <a:buChar char="-"/>
            </a:pP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46200F-FE4F-4A88-A7F1-FD6272B1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45736"/>
            <a:ext cx="3960440" cy="4566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88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367BC-DF9D-4288-9822-29C566B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260648"/>
            <a:ext cx="6325344" cy="1187152"/>
          </a:xfrm>
        </p:spPr>
        <p:txBody>
          <a:bodyPr>
            <a:normAutofit/>
          </a:bodyPr>
          <a:lstStyle/>
          <a:p>
            <a:r>
              <a:rPr lang="fr-FR" sz="4000" dirty="0" err="1"/>
              <a:t>Account</a:t>
            </a:r>
            <a:r>
              <a:rPr lang="fr-FR" sz="4000" dirty="0"/>
              <a:t> Page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A3481-54B5-40A1-AF86-C321322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6908" y="1700808"/>
            <a:ext cx="7357764" cy="4343400"/>
          </a:xfrm>
        </p:spPr>
        <p:txBody>
          <a:bodyPr/>
          <a:lstStyle/>
          <a:p>
            <a:pPr marL="0" indent="0">
              <a:buNone/>
            </a:pPr>
            <a:r>
              <a:rPr lang="fr-FR" sz="2800" i="1" dirty="0"/>
              <a:t>Intend : </a:t>
            </a:r>
          </a:p>
          <a:p>
            <a:pPr marL="0" indent="0">
              <a:buNone/>
            </a:pPr>
            <a:r>
              <a:rPr lang="fr-FR" dirty="0"/>
              <a:t>A simple interface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account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i="1" dirty="0"/>
              <a:t>Features : </a:t>
            </a:r>
          </a:p>
          <a:p>
            <a:pPr lvl="1">
              <a:buFontTx/>
              <a:buChar char="-"/>
            </a:pPr>
            <a:r>
              <a:rPr lang="fr-FR" i="1" dirty="0"/>
              <a:t>A simple </a:t>
            </a:r>
            <a:r>
              <a:rPr lang="fr-FR" i="1" dirty="0" err="1"/>
              <a:t>form</a:t>
            </a:r>
            <a:r>
              <a:rPr lang="fr-FR" i="1" dirty="0"/>
              <a:t> with all </a:t>
            </a:r>
            <a:r>
              <a:rPr lang="fr-FR" i="1" dirty="0" err="1"/>
              <a:t>necessary</a:t>
            </a:r>
            <a:r>
              <a:rPr lang="fr-FR" i="1" dirty="0"/>
              <a:t> information</a:t>
            </a:r>
          </a:p>
          <a:p>
            <a:pPr lvl="1">
              <a:buFontTx/>
              <a:buChar char="-"/>
            </a:pPr>
            <a:r>
              <a:rPr lang="fr-FR" i="1" dirty="0"/>
              <a:t>An </a:t>
            </a:r>
            <a:r>
              <a:rPr lang="fr-FR" i="1" dirty="0" err="1"/>
              <a:t>saving</a:t>
            </a:r>
            <a:r>
              <a:rPr lang="fr-FR" i="1" dirty="0"/>
              <a:t> of the </a:t>
            </a:r>
            <a:r>
              <a:rPr lang="fr-FR" i="1" dirty="0" err="1"/>
              <a:t>account</a:t>
            </a:r>
            <a:r>
              <a:rPr lang="fr-FR" i="1" dirty="0"/>
              <a:t> in the local </a:t>
            </a:r>
            <a:r>
              <a:rPr lang="fr-FR" i="1" dirty="0" err="1"/>
              <a:t>storage</a:t>
            </a:r>
            <a:endParaRPr lang="fr-FR" i="1" dirty="0"/>
          </a:p>
          <a:p>
            <a:pPr lvl="1">
              <a:buFontTx/>
              <a:buChar char="-"/>
            </a:pPr>
            <a:endParaRPr lang="fr-FR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096432-BF15-4D4D-A35D-41C2FBC0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063285"/>
            <a:ext cx="3425938" cy="473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1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F2DC1-8803-4A7C-958B-6165680C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89213"/>
            <a:ext cx="10058400" cy="1143000"/>
          </a:xfrm>
        </p:spPr>
        <p:txBody>
          <a:bodyPr/>
          <a:lstStyle/>
          <a:p>
            <a:r>
              <a:rPr lang="fr-FR" dirty="0" err="1"/>
              <a:t>Improvement</a:t>
            </a:r>
            <a:r>
              <a:rPr lang="fr-FR" dirty="0"/>
              <a:t> </a:t>
            </a:r>
            <a:r>
              <a:rPr lang="fr-FR" dirty="0" err="1"/>
              <a:t>Ideas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E1258-8404-4F7A-B5E8-926F719EE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808" y="1782884"/>
            <a:ext cx="5760640" cy="4343400"/>
          </a:xfrm>
        </p:spPr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Deleting</a:t>
            </a:r>
            <a:r>
              <a:rPr lang="fr-FR" dirty="0"/>
              <a:t> of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date</a:t>
            </a:r>
          </a:p>
          <a:p>
            <a:r>
              <a:rPr lang="fr-FR" dirty="0"/>
              <a:t>List of all </a:t>
            </a:r>
            <a:r>
              <a:rPr lang="fr-FR" dirty="0" err="1"/>
              <a:t>registered</a:t>
            </a:r>
            <a:r>
              <a:rPr lang="fr-FR" dirty="0"/>
              <a:t> </a:t>
            </a:r>
            <a:r>
              <a:rPr lang="fr-FR" dirty="0" err="1"/>
              <a:t>players</a:t>
            </a:r>
            <a:r>
              <a:rPr lang="fr-FR" dirty="0"/>
              <a:t> to a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 err="1"/>
              <a:t>Possiblity</a:t>
            </a:r>
            <a:r>
              <a:rPr lang="fr-FR" dirty="0"/>
              <a:t> of </a:t>
            </a:r>
            <a:r>
              <a:rPr lang="fr-FR" dirty="0" err="1"/>
              <a:t>commenting</a:t>
            </a:r>
            <a:r>
              <a:rPr lang="fr-FR" dirty="0"/>
              <a:t>/</a:t>
            </a:r>
            <a:r>
              <a:rPr lang="fr-FR" dirty="0" err="1"/>
              <a:t>chatting</a:t>
            </a:r>
            <a:r>
              <a:rPr lang="fr-FR" dirty="0"/>
              <a:t> over </a:t>
            </a:r>
            <a:r>
              <a:rPr lang="fr-FR" dirty="0" err="1"/>
              <a:t>event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32" name="Picture 8" descr="England Students Women Coaching Team and Trials Announced">
            <a:extLst>
              <a:ext uri="{FF2B5EF4-FFF2-40B4-BE49-F238E27FC236}">
                <a16:creationId xmlns:a16="http://schemas.microsoft.com/office/drawing/2014/main" id="{646D55A3-8E25-456B-8238-1A20FE47E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3" r="17325"/>
          <a:stretch/>
        </p:blipFill>
        <p:spPr bwMode="auto">
          <a:xfrm>
            <a:off x="7104112" y="-89227"/>
            <a:ext cx="5377881" cy="70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9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-ball 16: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63_TF04001173.potx" id="{DAE4509D-DC3E-44C6-98EB-5B8A0872E5D2}" vid="{62E58525-1829-484C-8B8D-3749D8B7F88A}"/>
    </a:ext>
  </a:extLst>
</a:theme>
</file>

<file path=ppt/theme/theme2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basket-ball (grand écran)</Template>
  <TotalTime>49</TotalTime>
  <Words>288</Words>
  <Application>Microsoft Office PowerPoint</Application>
  <PresentationFormat>Grand écran</PresentationFormat>
  <Paragraphs>49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Franklin Gothic Medium</vt:lpstr>
      <vt:lpstr>Impact</vt:lpstr>
      <vt:lpstr>Basket-ball 16:9</vt:lpstr>
      <vt:lpstr>Playing Together</vt:lpstr>
      <vt:lpstr>Home Page </vt:lpstr>
      <vt:lpstr>Joining Page </vt:lpstr>
      <vt:lpstr>Hosting Page </vt:lpstr>
      <vt:lpstr>Game Page</vt:lpstr>
      <vt:lpstr>Account Page</vt:lpstr>
      <vt:lpstr>Improvement Ideas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Together</dc:title>
  <dc:creator>Maxime Michel</dc:creator>
  <cp:lastModifiedBy>Maxime Michel</cp:lastModifiedBy>
  <cp:revision>6</cp:revision>
  <dcterms:created xsi:type="dcterms:W3CDTF">2021-01-19T09:16:26Z</dcterms:created>
  <dcterms:modified xsi:type="dcterms:W3CDTF">2021-01-19T10:05:43Z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