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Mini-Projet – Module 110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Date : Jeudi 11 juin 2025 – 12h40, salle C301</a:t>
            </a:r>
          </a:p>
          <a:p>
            <a:r>
              <a:t>Projet : Gestion de Notes avec Monitoring</a:t>
            </a:r>
          </a:p>
          <a:p>
            <a:r>
              <a:t>Langage : C# (.NET 6) + Prometheus + Grafana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Apprentissages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Intégration Prometheus + Grafana</a:t>
            </a:r>
          </a:p>
          <a:p>
            <a:r>
              <a:t>• Monitoring temps réel</a:t>
            </a:r>
          </a:p>
          <a:p>
            <a:r>
              <a:t>• Windows Forms structuré et complet</a:t>
            </a:r>
          </a:p>
          <a:p>
            <a:r>
              <a:t>• Requêtes SQL complexes (moyennes pondérées)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Objectifs et Fonctionnalités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Ajout d’élèves et de cours</a:t>
            </a:r>
          </a:p>
          <a:p>
            <a:r>
              <a:t>• Ajout de notes avec pondération (x1 à x5)</a:t>
            </a:r>
          </a:p>
          <a:p>
            <a:r>
              <a:t>• Calcul de moyennes pondérées</a:t>
            </a:r>
          </a:p>
          <a:p>
            <a:r>
              <a:t>• Stockage dans MariaDB</a:t>
            </a:r>
          </a:p>
          <a:p>
            <a:r>
              <a:t>• Exposition des métriques via Prometheus</a:t>
            </a:r>
          </a:p>
          <a:p>
            <a:r>
              <a:t>• Dashboard en temps réel avec Grafana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3 tables : eleves, cours, notes</a:t>
            </a:r>
          </a:p>
          <a:p>
            <a:r>
              <a:t>• notes → contient valeur + pondération</a:t>
            </a:r>
          </a:p>
          <a:p>
            <a:r>
              <a:t>• Requête SQL pour moyenne pondérée</a:t>
            </a:r>
          </a:p>
          <a:p>
            <a:r>
              <a:t>• Connexion à MariaDB via MySql.Data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Intégration Prometheus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Package : prometheus-net.AspNetCore</a:t>
            </a:r>
          </a:p>
          <a:p>
            <a:r>
              <a:t>• Serveur HTTP exposé sur localhost:1234</a:t>
            </a:r>
          </a:p>
          <a:p>
            <a:r>
              <a:t>• Exposition des métriques sur /metrics</a:t>
            </a:r>
          </a:p>
          <a:p>
            <a:r>
              <a:t>• Scraping automatique toutes les 5s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 : Prometheus (localhost:9090)</a:t>
            </a:r>
          </a:p>
          <a:p>
            <a:r>
              <a:t>• Dashboard JSON importé</a:t>
            </a:r>
          </a:p>
          <a:p>
            <a:r>
              <a:t>• 4 panneaux : élèves, cours, notes, moyenne</a:t>
            </a:r>
          </a:p>
          <a:p>
            <a:r>
              <a:t>• Alerte : moyenne_globale_ponderee &lt;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Fiabilité et 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Requête Prometheus régulière</a:t>
            </a:r>
          </a:p>
          <a:p>
            <a:r>
              <a:t>• Alerte visuelle dans Grafana</a:t>
            </a:r>
          </a:p>
          <a:p>
            <a:r>
              <a:t>• Vérification manuelle possible via Prometheus</a:t>
            </a:r>
          </a:p>
          <a:p>
            <a:r>
              <a:t>• Indicateurs : erreur, moyenne, volume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Ajouter un élève / cours / note</a:t>
            </a:r>
          </a:p>
          <a:p>
            <a:r>
              <a:t>• Voir la mise à jour dans Grafana</a:t>
            </a:r>
          </a:p>
          <a:p>
            <a:r>
              <a:t>• Déclencher une alerte forcée (note basse)</a:t>
            </a:r>
          </a:p>
          <a:p>
            <a:r>
              <a:t>• Afficher les métriques brutes sur /metrics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Extrait de code (UpdateNoteStats)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noteCount.Set(...);</a:t>
            </a:r>
          </a:p>
          <a:p>
            <a:r>
              <a:t>moyenneGlobale.Set(...);</a:t>
            </a:r>
          </a:p>
          <a:p>
            <a:r>
              <a:t>Commandes SQL + affectation métrique</a:t>
            </a:r>
          </a:p>
          <a:p>
            <a:r>
              <a:t>Visibilité directe dans Grafana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Améliorations possibles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Système de connexion / rôles</a:t>
            </a:r>
          </a:p>
          <a:p>
            <a:r>
              <a:t>• Export PDF ou Excel</a:t>
            </a:r>
          </a:p>
          <a:p>
            <a:r>
              <a:t>• Enregistrement des logs dans fichiers</a:t>
            </a:r>
          </a:p>
          <a:p>
            <a:r>
              <a:t>• Historique des modifications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