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43F9-11CD-4FAC-A1AC-E1433E6753BE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69A9-47DA-4487-9D11-AF014D1AF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48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43F9-11CD-4FAC-A1AC-E1433E6753BE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69A9-47DA-4487-9D11-AF014D1AF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92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43F9-11CD-4FAC-A1AC-E1433E6753BE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69A9-47DA-4487-9D11-AF014D1AF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56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43F9-11CD-4FAC-A1AC-E1433E6753BE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69A9-47DA-4487-9D11-AF014D1AF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43F9-11CD-4FAC-A1AC-E1433E6753BE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69A9-47DA-4487-9D11-AF014D1AF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25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43F9-11CD-4FAC-A1AC-E1433E6753BE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69A9-47DA-4487-9D11-AF014D1AF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4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43F9-11CD-4FAC-A1AC-E1433E6753BE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69A9-47DA-4487-9D11-AF014D1AF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55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43F9-11CD-4FAC-A1AC-E1433E6753BE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69A9-47DA-4487-9D11-AF014D1AF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91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43F9-11CD-4FAC-A1AC-E1433E6753BE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69A9-47DA-4487-9D11-AF014D1AF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70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43F9-11CD-4FAC-A1AC-E1433E6753BE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69A9-47DA-4487-9D11-AF014D1AF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17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43F9-11CD-4FAC-A1AC-E1433E6753BE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69A9-47DA-4487-9D11-AF014D1AF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8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343F9-11CD-4FAC-A1AC-E1433E6753BE}" type="datetimeFigureOut">
              <a:rPr lang="fr-FR" smtClean="0"/>
              <a:t>27/05/2016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569A9-47DA-4487-9D11-AF014D1AF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30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629920"/>
            <a:ext cx="2206625" cy="164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394460" y="253961"/>
            <a:ext cx="2552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1</a:t>
            </a:r>
          </a:p>
          <a:p>
            <a:endParaRPr lang="fr-FR" sz="1300" dirty="0"/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81" y="1226820"/>
            <a:ext cx="1097280" cy="6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>
            <a:off x="2872740" y="1564246"/>
            <a:ext cx="563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22" y="1226820"/>
            <a:ext cx="989433" cy="70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avec flèche 10"/>
          <p:cNvCxnSpPr/>
          <p:nvPr/>
        </p:nvCxnSpPr>
        <p:spPr>
          <a:xfrm>
            <a:off x="5836920" y="1577181"/>
            <a:ext cx="563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843" y="629920"/>
            <a:ext cx="989433" cy="70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843" y="1450600"/>
            <a:ext cx="989433" cy="70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319" y="524135"/>
            <a:ext cx="926465" cy="9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803" y="1360056"/>
            <a:ext cx="926465" cy="9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/>
          <p:cNvCxnSpPr>
            <a:stCxn id="13" idx="2"/>
            <a:endCxn id="14" idx="0"/>
          </p:cNvCxnSpPr>
          <p:nvPr/>
        </p:nvCxnSpPr>
        <p:spPr>
          <a:xfrm>
            <a:off x="7215560" y="1330643"/>
            <a:ext cx="0" cy="119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8525035" y="1360056"/>
            <a:ext cx="0" cy="119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7998835" y="2286521"/>
            <a:ext cx="0" cy="43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559" y="2851126"/>
            <a:ext cx="2099945" cy="14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lipse 15"/>
          <p:cNvSpPr/>
          <p:nvPr/>
        </p:nvSpPr>
        <p:spPr>
          <a:xfrm>
            <a:off x="1402080" y="277914"/>
            <a:ext cx="250512" cy="2462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426275" y="277913"/>
            <a:ext cx="2552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2</a:t>
            </a:r>
          </a:p>
          <a:p>
            <a:endParaRPr lang="fr-FR" sz="1300" dirty="0"/>
          </a:p>
        </p:txBody>
      </p:sp>
      <p:sp>
        <p:nvSpPr>
          <p:cNvPr id="27" name="Ellipse 26"/>
          <p:cNvSpPr/>
          <p:nvPr/>
        </p:nvSpPr>
        <p:spPr>
          <a:xfrm>
            <a:off x="4433895" y="301866"/>
            <a:ext cx="250512" cy="2462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680434" y="200825"/>
            <a:ext cx="2552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4</a:t>
            </a:r>
            <a:endParaRPr lang="fr-FR" sz="1300" dirty="0" smtClean="0"/>
          </a:p>
          <a:p>
            <a:endParaRPr lang="fr-FR" sz="1300" dirty="0"/>
          </a:p>
        </p:txBody>
      </p:sp>
      <p:sp>
        <p:nvSpPr>
          <p:cNvPr id="29" name="Ellipse 28"/>
          <p:cNvSpPr/>
          <p:nvPr/>
        </p:nvSpPr>
        <p:spPr>
          <a:xfrm>
            <a:off x="7688054" y="224778"/>
            <a:ext cx="250512" cy="2462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7498080" y="2452090"/>
            <a:ext cx="2552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5</a:t>
            </a:r>
            <a:endParaRPr lang="fr-FR" sz="1300" dirty="0" smtClean="0"/>
          </a:p>
          <a:p>
            <a:endParaRPr lang="fr-FR" sz="1300" dirty="0"/>
          </a:p>
        </p:txBody>
      </p:sp>
      <p:sp>
        <p:nvSpPr>
          <p:cNvPr id="31" name="Ellipse 30"/>
          <p:cNvSpPr/>
          <p:nvPr/>
        </p:nvSpPr>
        <p:spPr>
          <a:xfrm>
            <a:off x="7505700" y="2468423"/>
            <a:ext cx="250512" cy="2462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 flipH="1">
            <a:off x="4006478" y="3329940"/>
            <a:ext cx="586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841" y="2875731"/>
            <a:ext cx="1211223" cy="90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3170423" y="2452090"/>
            <a:ext cx="2552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6</a:t>
            </a:r>
          </a:p>
          <a:p>
            <a:endParaRPr lang="fr-FR" sz="1300" dirty="0"/>
          </a:p>
        </p:txBody>
      </p:sp>
      <p:sp>
        <p:nvSpPr>
          <p:cNvPr id="37" name="Ellipse 36"/>
          <p:cNvSpPr/>
          <p:nvPr/>
        </p:nvSpPr>
        <p:spPr>
          <a:xfrm>
            <a:off x="3178043" y="2468423"/>
            <a:ext cx="250512" cy="2462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835139" y="2474118"/>
            <a:ext cx="2552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7</a:t>
            </a:r>
          </a:p>
          <a:p>
            <a:endParaRPr lang="fr-FR" sz="1300" dirty="0"/>
          </a:p>
        </p:txBody>
      </p:sp>
      <p:sp>
        <p:nvSpPr>
          <p:cNvPr id="39" name="Ellipse 38"/>
          <p:cNvSpPr/>
          <p:nvPr/>
        </p:nvSpPr>
        <p:spPr>
          <a:xfrm>
            <a:off x="842759" y="2490451"/>
            <a:ext cx="250512" cy="2462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avec flèche 39"/>
          <p:cNvCxnSpPr/>
          <p:nvPr/>
        </p:nvCxnSpPr>
        <p:spPr>
          <a:xfrm flipH="1">
            <a:off x="1930172" y="3329940"/>
            <a:ext cx="585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Afficher l'image d'orig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2" y="2860390"/>
            <a:ext cx="1644031" cy="99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1969267" y="3008457"/>
            <a:ext cx="792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100%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4095640" y="3008457"/>
            <a:ext cx="792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Tests</a:t>
            </a:r>
            <a:endParaRPr lang="fr-FR" sz="1200" dirty="0"/>
          </a:p>
        </p:txBody>
      </p:sp>
      <p:pic>
        <p:nvPicPr>
          <p:cNvPr id="1042" name="Picture 18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102" y="2629536"/>
            <a:ext cx="2298065" cy="132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necteur droit avec flèche 46"/>
          <p:cNvCxnSpPr/>
          <p:nvPr/>
        </p:nvCxnSpPr>
        <p:spPr>
          <a:xfrm flipH="1">
            <a:off x="6720843" y="3329939"/>
            <a:ext cx="586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6655010" y="2995771"/>
            <a:ext cx="1033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Graphiques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7863603" y="2321220"/>
            <a:ext cx="103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Interface WEB</a:t>
            </a:r>
            <a:endParaRPr lang="fr-FR" sz="1200" dirty="0"/>
          </a:p>
        </p:txBody>
      </p:sp>
      <p:sp>
        <p:nvSpPr>
          <p:cNvPr id="51" name="ZoneTexte 50"/>
          <p:cNvSpPr txBox="1"/>
          <p:nvPr/>
        </p:nvSpPr>
        <p:spPr>
          <a:xfrm>
            <a:off x="2743200" y="1125946"/>
            <a:ext cx="1033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Conversion</a:t>
            </a:r>
            <a:endParaRPr lang="fr-FR" sz="1200" dirty="0"/>
          </a:p>
        </p:txBody>
      </p:sp>
      <p:sp>
        <p:nvSpPr>
          <p:cNvPr id="52" name="ZoneTexte 51"/>
          <p:cNvSpPr txBox="1"/>
          <p:nvPr/>
        </p:nvSpPr>
        <p:spPr>
          <a:xfrm>
            <a:off x="5945932" y="1271597"/>
            <a:ext cx="1033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Tri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1365569" y="554348"/>
            <a:ext cx="1856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Recherche données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257788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</dc:creator>
  <cp:lastModifiedBy>Max</cp:lastModifiedBy>
  <cp:revision>4</cp:revision>
  <dcterms:created xsi:type="dcterms:W3CDTF">2016-05-27T14:23:26Z</dcterms:created>
  <dcterms:modified xsi:type="dcterms:W3CDTF">2016-05-27T14:51:03Z</dcterms:modified>
</cp:coreProperties>
</file>