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BASSIN DE L’EMPLOI MULHOUSIEN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Présentation du 5 Juillet 2016</a:t>
            </a:r>
          </a:p>
          <a:p>
            <a:endParaRPr lang="fr-FR" dirty="0"/>
          </a:p>
          <a:p>
            <a:r>
              <a:rPr lang="fr-FR" sz="1400" dirty="0" smtClean="0"/>
              <a:t>Emmanuel MEYER, Nicolas AMBERT, Maxime SIMET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86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Demande du client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58780" y="1930400"/>
            <a:ext cx="7876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Visualiser des données statistiques sur 4 années et 3 secteurs d’activités (non précisé par le client).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Données choisies par l’équipe de développement : </a:t>
            </a:r>
          </a:p>
          <a:p>
            <a:endParaRPr lang="fr-FR" dirty="0"/>
          </a:p>
          <a:p>
            <a:r>
              <a:rPr lang="fr-FR" dirty="0" smtClean="0"/>
              <a:t>		- Dates : 2010 à 2013</a:t>
            </a:r>
          </a:p>
          <a:p>
            <a:r>
              <a:rPr lang="fr-FR" dirty="0"/>
              <a:t>	</a:t>
            </a:r>
            <a:r>
              <a:rPr lang="fr-FR" dirty="0" smtClean="0"/>
              <a:t>	- Secteurs d’activités : Construction, immobilier et industrie</a:t>
            </a:r>
          </a:p>
        </p:txBody>
      </p:sp>
    </p:spTree>
    <p:extLst>
      <p:ext uri="{BB962C8B-B14F-4D97-AF65-F5344CB8AC3E}">
        <p14:creationId xmlns:p14="http://schemas.microsoft.com/office/powerpoint/2010/main" val="5101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 du besoin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3" y="2014553"/>
            <a:ext cx="8007250" cy="36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9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39979"/>
            <a:ext cx="12192000" cy="991936"/>
          </a:xfrm>
        </p:spPr>
        <p:txBody>
          <a:bodyPr>
            <a:normAutofit/>
          </a:bodyPr>
          <a:lstStyle/>
          <a:p>
            <a:pPr algn="ctr"/>
            <a:r>
              <a:rPr lang="fr-FR" sz="4500" dirty="0" smtClean="0"/>
              <a:t>Démonstration </a:t>
            </a:r>
            <a:endParaRPr lang="fr-FR" sz="4500" dirty="0"/>
          </a:p>
        </p:txBody>
      </p:sp>
    </p:spTree>
    <p:extLst>
      <p:ext uri="{BB962C8B-B14F-4D97-AF65-F5344CB8AC3E}">
        <p14:creationId xmlns:p14="http://schemas.microsoft.com/office/powerpoint/2010/main" val="201370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du logiciel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94610" y="1556084"/>
            <a:ext cx="571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 </a:t>
            </a:r>
            <a:r>
              <a:rPr lang="fr-FR" dirty="0" err="1" smtClean="0"/>
              <a:t>window</a:t>
            </a:r>
            <a:r>
              <a:rPr lang="fr-FR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Installation de </a:t>
            </a:r>
            <a:r>
              <a:rPr lang="fr-FR" dirty="0" err="1" smtClean="0"/>
              <a:t>Wamp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Sous Linux : </a:t>
            </a:r>
          </a:p>
          <a:p>
            <a:r>
              <a:rPr lang="fr-FR" dirty="0" smtClean="0"/>
              <a:t>- Installation d’apache2, php5, </a:t>
            </a:r>
            <a:r>
              <a:rPr lang="fr-FR" dirty="0" err="1" smtClean="0"/>
              <a:t>mysql</a:t>
            </a:r>
            <a:r>
              <a:rPr lang="fr-FR" dirty="0" smtClean="0"/>
              <a:t>, </a:t>
            </a:r>
            <a:r>
              <a:rPr lang="fr-FR" dirty="0" err="1" smtClean="0"/>
              <a:t>phpmyadmin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62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 de configuration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94610" y="1556084"/>
            <a:ext cx="571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 </a:t>
            </a:r>
            <a:r>
              <a:rPr lang="fr-FR" dirty="0" err="1" smtClean="0"/>
              <a:t>window</a:t>
            </a:r>
            <a:r>
              <a:rPr lang="fr-FR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Installation de </a:t>
            </a:r>
            <a:r>
              <a:rPr lang="fr-FR" dirty="0" err="1" smtClean="0"/>
              <a:t>Wamp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Sous Linux : </a:t>
            </a:r>
          </a:p>
          <a:p>
            <a:r>
              <a:rPr lang="fr-FR" dirty="0" smtClean="0"/>
              <a:t>- Installation d’apache2, php5, </a:t>
            </a:r>
            <a:r>
              <a:rPr lang="fr-FR" dirty="0" err="1" smtClean="0"/>
              <a:t>mysql</a:t>
            </a:r>
            <a:r>
              <a:rPr lang="fr-FR" dirty="0" smtClean="0"/>
              <a:t>, </a:t>
            </a:r>
            <a:r>
              <a:rPr lang="fr-FR" dirty="0" err="1" smtClean="0"/>
              <a:t>phpmyadmin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1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Config.php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20" y="-1"/>
            <a:ext cx="5215180" cy="22779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1" y="2277978"/>
            <a:ext cx="5917532" cy="41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9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92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BASSIN DE L’EMPLOI MULHOUSIEN</vt:lpstr>
      <vt:lpstr>Demande du client  </vt:lpstr>
      <vt:lpstr>Spécification du besoin</vt:lpstr>
      <vt:lpstr>Démonstration </vt:lpstr>
      <vt:lpstr>Installation du logiciel </vt:lpstr>
      <vt:lpstr>Fichier de configuration</vt:lpstr>
      <vt:lpstr>Config.php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BASSIN DE L’EMPLOI MULHOUSIEN</dc:title>
  <dc:creator>Max</dc:creator>
  <cp:lastModifiedBy>Max</cp:lastModifiedBy>
  <cp:revision>2</cp:revision>
  <dcterms:created xsi:type="dcterms:W3CDTF">2016-07-04T09:03:04Z</dcterms:created>
  <dcterms:modified xsi:type="dcterms:W3CDTF">2016-07-04T09:36:59Z</dcterms:modified>
</cp:coreProperties>
</file>