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61" r:id="rId2"/>
  </p:sldMasterIdLst>
  <p:notesMasterIdLst>
    <p:notesMasterId r:id="rId11"/>
  </p:notesMasterIdLst>
  <p:handoutMasterIdLst>
    <p:handoutMasterId r:id="rId12"/>
  </p:handoutMasterIdLst>
  <p:sldIdLst>
    <p:sldId id="333" r:id="rId3"/>
    <p:sldId id="336" r:id="rId4"/>
    <p:sldId id="337" r:id="rId5"/>
    <p:sldId id="339" r:id="rId6"/>
    <p:sldId id="338" r:id="rId7"/>
    <p:sldId id="340" r:id="rId8"/>
    <p:sldId id="341" r:id="rId9"/>
    <p:sldId id="342" r:id="rId10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92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E40021E-D07F-46B3-9774-5B9A061857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241B235-1B3C-4142-BDB8-931EBAC609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A3172-A418-4F0D-BC4B-04E9EE22377E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D2222B-7446-480E-812B-400814D35E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0FAB71-5FEE-49D1-8646-DDCE7F197A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9BBDE-C5D7-4928-9248-121C523CE2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672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40E3BF9-AE33-4A6D-9C3B-6AD55CCCEF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9B89355-119B-470A-9419-EDCE9EFB067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40B9200-92F2-4D2A-9591-13A55186FBFC}" type="datetimeFigureOut">
              <a:rPr lang="fr-FR"/>
              <a:pPr>
                <a:defRPr/>
              </a:pPr>
              <a:t>07/04/2022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9AFA1BCF-D2DB-4109-960E-0B0D46F325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EB84A01F-A744-4F07-8414-81375FA9E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A9B770-C367-420C-A301-9B0993694A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BBD8C1-6EB1-4106-9746-DD52B66A0F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3B6AFFD-9E51-4E86-BE64-8C2BF922A3B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e l'image des diapositives 1">
            <a:extLst>
              <a:ext uri="{FF2B5EF4-FFF2-40B4-BE49-F238E27FC236}">
                <a16:creationId xmlns:a16="http://schemas.microsoft.com/office/drawing/2014/main" id="{BFA73AC2-A9A5-4615-BAD8-BA6C5D5186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Espace réservé des notes 2">
            <a:extLst>
              <a:ext uri="{FF2B5EF4-FFF2-40B4-BE49-F238E27FC236}">
                <a16:creationId xmlns:a16="http://schemas.microsoft.com/office/drawing/2014/main" id="{0BA32306-EFDD-41E3-953A-0D65A2DA6F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  <p:sp>
        <p:nvSpPr>
          <p:cNvPr id="11268" name="Espace réservé du numéro de diapositive 3">
            <a:extLst>
              <a:ext uri="{FF2B5EF4-FFF2-40B4-BE49-F238E27FC236}">
                <a16:creationId xmlns:a16="http://schemas.microsoft.com/office/drawing/2014/main" id="{B36B8768-6B90-4844-A499-05E3B31A30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197E0C-1B48-499E-8825-8CCDAB3CA193}" type="slidenum">
              <a:rPr lang="fr-FR" altLang="fr-FR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fr-FR" altLang="fr-F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 lIns="81637" tIns="40819" rIns="81637" bIns="40819"/>
          <a:lstStyle>
            <a:lvl1pPr>
              <a:defRPr>
                <a:latin typeface="Linotype Univers 620 CnBold" panose="020B0806030202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81637" tIns="40819" rIns="81637" bIns="40819"/>
          <a:lstStyle>
            <a:lvl1pPr marL="0" indent="0" algn="ctr">
              <a:buNone/>
              <a:defRPr>
                <a:latin typeface="Linotype Univers 420 Condensed" panose="020B0506030202020203" pitchFamily="34" charset="0"/>
              </a:defRPr>
            </a:lvl1pPr>
            <a:lvl2pPr marL="544236" indent="0" algn="ctr">
              <a:buNone/>
              <a:defRPr/>
            </a:lvl2pPr>
            <a:lvl3pPr marL="1088473" indent="0" algn="ctr">
              <a:buNone/>
              <a:defRPr/>
            </a:lvl3pPr>
            <a:lvl4pPr marL="1632709" indent="0" algn="ctr">
              <a:buNone/>
              <a:defRPr/>
            </a:lvl4pPr>
            <a:lvl5pPr marL="2176944" indent="0" algn="ctr">
              <a:buNone/>
              <a:defRPr/>
            </a:lvl5pPr>
            <a:lvl6pPr marL="2721179" indent="0" algn="ctr">
              <a:buNone/>
              <a:defRPr/>
            </a:lvl6pPr>
            <a:lvl7pPr marL="3265416" indent="0" algn="ctr">
              <a:buNone/>
              <a:defRPr/>
            </a:lvl7pPr>
            <a:lvl8pPr marL="3809651" indent="0" algn="ctr">
              <a:buNone/>
              <a:defRPr/>
            </a:lvl8pPr>
            <a:lvl9pPr marL="4353887" indent="0" algn="ctr">
              <a:buNone/>
              <a:defRPr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425085922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81637" tIns="40819" rIns="81637" bIns="40819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 lIns="81637" tIns="40819" rIns="81637" bIns="40819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611933691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1" y="274639"/>
            <a:ext cx="2743200" cy="5851525"/>
          </a:xfrm>
          <a:prstGeom prst="rect">
            <a:avLst/>
          </a:prstGeom>
        </p:spPr>
        <p:txBody>
          <a:bodyPr vert="eaVert" lIns="81637" tIns="40819" rIns="81637" bIns="40819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 lIns="81637" tIns="40819" rIns="81637" bIns="40819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252285736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305413"/>
      </p:ext>
    </p:extLst>
  </p:cSld>
  <p:clrMapOvr>
    <a:masterClrMapping/>
  </p:clrMapOvr>
  <p:transition spd="med">
    <p:fade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D312550-2B5F-4B51-8BDF-FED3679109F8}"/>
              </a:ext>
            </a:extLst>
          </p:cNvPr>
          <p:cNvSpPr txBox="1">
            <a:spLocks/>
          </p:cNvSpPr>
          <p:nvPr userDrawn="1"/>
        </p:nvSpPr>
        <p:spPr>
          <a:xfrm>
            <a:off x="239713" y="6378575"/>
            <a:ext cx="365125" cy="365125"/>
          </a:xfrm>
          <a:prstGeom prst="rect">
            <a:avLst/>
          </a:prstGeom>
        </p:spPr>
        <p:txBody>
          <a:bodyPr lIns="0" tIns="54425" rIns="0" bIns="54425"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EBE4F104-90C4-4FE2-95AB-CD69E2DC5C31}" type="slidenum">
              <a:rPr lang="de-DE" altLang="fr-FR" sz="1200"/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de-DE" altLang="fr-FR" sz="1200" dirty="0"/>
          </a:p>
        </p:txBody>
      </p:sp>
    </p:spTree>
    <p:extLst>
      <p:ext uri="{BB962C8B-B14F-4D97-AF65-F5344CB8AC3E}">
        <p14:creationId xmlns:p14="http://schemas.microsoft.com/office/powerpoint/2010/main" val="1157194962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D94A8D8-2770-4367-98C3-00F18F1F5C42}"/>
              </a:ext>
            </a:extLst>
          </p:cNvPr>
          <p:cNvSpPr txBox="1">
            <a:spLocks/>
          </p:cNvSpPr>
          <p:nvPr userDrawn="1"/>
        </p:nvSpPr>
        <p:spPr>
          <a:xfrm>
            <a:off x="239713" y="6378575"/>
            <a:ext cx="365125" cy="365125"/>
          </a:xfrm>
          <a:prstGeom prst="rect">
            <a:avLst/>
          </a:prstGeom>
        </p:spPr>
        <p:txBody>
          <a:bodyPr lIns="0" tIns="54425" rIns="0" bIns="54425"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A12BC64B-CE94-4952-AEAD-19CD9E4C6424}" type="slidenum">
              <a:rPr lang="de-DE" altLang="fr-FR" sz="1200"/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de-DE" altLang="fr-FR" sz="1200" dirty="0"/>
          </a:p>
        </p:txBody>
      </p:sp>
    </p:spTree>
    <p:extLst>
      <p:ext uri="{BB962C8B-B14F-4D97-AF65-F5344CB8AC3E}">
        <p14:creationId xmlns:p14="http://schemas.microsoft.com/office/powerpoint/2010/main" val="1335442227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F047BE5-C05D-443B-A19E-C5B2DF602C4F}"/>
              </a:ext>
            </a:extLst>
          </p:cNvPr>
          <p:cNvSpPr txBox="1">
            <a:spLocks/>
          </p:cNvSpPr>
          <p:nvPr userDrawn="1"/>
        </p:nvSpPr>
        <p:spPr>
          <a:xfrm>
            <a:off x="1116013" y="6530975"/>
            <a:ext cx="365125" cy="365125"/>
          </a:xfrm>
          <a:prstGeom prst="rect">
            <a:avLst/>
          </a:prstGeom>
        </p:spPr>
        <p:txBody>
          <a:bodyPr lIns="0" tIns="54425" rIns="0" bIns="54425"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altLang="fr-FR" sz="1200" dirty="0"/>
          </a:p>
        </p:txBody>
      </p:sp>
    </p:spTree>
    <p:extLst>
      <p:ext uri="{BB962C8B-B14F-4D97-AF65-F5344CB8AC3E}">
        <p14:creationId xmlns:p14="http://schemas.microsoft.com/office/powerpoint/2010/main" val="4049121763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5" y="4406901"/>
            <a:ext cx="10363200" cy="1362075"/>
          </a:xfrm>
          <a:prstGeom prst="rect">
            <a:avLst/>
          </a:prstGeom>
        </p:spPr>
        <p:txBody>
          <a:bodyPr lIns="81637" tIns="40819" rIns="81637" bIns="40819" anchor="t"/>
          <a:lstStyle>
            <a:lvl1pPr algn="l">
              <a:defRPr sz="4667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  <a:prstGeom prst="rect">
            <a:avLst/>
          </a:prstGeom>
        </p:spPr>
        <p:txBody>
          <a:bodyPr lIns="81637" tIns="40819" rIns="81637" bIns="40819" anchor="b"/>
          <a:lstStyle>
            <a:lvl1pPr marL="0" indent="0">
              <a:buNone/>
              <a:defRPr sz="2400"/>
            </a:lvl1pPr>
            <a:lvl2pPr marL="544236" indent="0">
              <a:buNone/>
              <a:defRPr sz="2133"/>
            </a:lvl2pPr>
            <a:lvl3pPr marL="1088473" indent="0">
              <a:buNone/>
              <a:defRPr sz="1867"/>
            </a:lvl3pPr>
            <a:lvl4pPr marL="1632709" indent="0">
              <a:buNone/>
              <a:defRPr sz="1600"/>
            </a:lvl4pPr>
            <a:lvl5pPr marL="2176944" indent="0">
              <a:buNone/>
              <a:defRPr sz="1600"/>
            </a:lvl5pPr>
            <a:lvl6pPr marL="2721179" indent="0">
              <a:buNone/>
              <a:defRPr sz="1600"/>
            </a:lvl6pPr>
            <a:lvl7pPr marL="3265416" indent="0">
              <a:buNone/>
              <a:defRPr sz="1600"/>
            </a:lvl7pPr>
            <a:lvl8pPr marL="3809651" indent="0">
              <a:buNone/>
              <a:defRPr sz="1600"/>
            </a:lvl8pPr>
            <a:lvl9pPr marL="4353887" indent="0">
              <a:buNone/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62112346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81637" tIns="40819" rIns="81637" bIns="40819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 lIns="81637" tIns="40819" rIns="81637" bIns="40819"/>
          <a:lstStyle>
            <a:lvl1pPr>
              <a:defRPr sz="3333"/>
            </a:lvl1pPr>
            <a:lvl2pPr>
              <a:defRPr sz="2800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384800" cy="4525963"/>
          </a:xfrm>
          <a:prstGeom prst="rect">
            <a:avLst/>
          </a:prstGeom>
        </p:spPr>
        <p:txBody>
          <a:bodyPr lIns="81637" tIns="40819" rIns="81637" bIns="40819"/>
          <a:lstStyle>
            <a:lvl1pPr>
              <a:defRPr sz="3333"/>
            </a:lvl1pPr>
            <a:lvl2pPr>
              <a:defRPr sz="2800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1336239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81637" tIns="40819" rIns="81637" bIns="40819"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1"/>
          </a:xfrm>
          <a:prstGeom prst="rect">
            <a:avLst/>
          </a:prstGeom>
        </p:spPr>
        <p:txBody>
          <a:bodyPr lIns="81637" tIns="40819" rIns="81637" bIns="40819" anchor="b"/>
          <a:lstStyle>
            <a:lvl1pPr marL="0" indent="0">
              <a:buNone/>
              <a:defRPr sz="2800" b="1"/>
            </a:lvl1pPr>
            <a:lvl2pPr marL="544236" indent="0">
              <a:buNone/>
              <a:defRPr sz="2400" b="1"/>
            </a:lvl2pPr>
            <a:lvl3pPr marL="1088473" indent="0">
              <a:buNone/>
              <a:defRPr sz="2133" b="1"/>
            </a:lvl3pPr>
            <a:lvl4pPr marL="1632709" indent="0">
              <a:buNone/>
              <a:defRPr sz="1867" b="1"/>
            </a:lvl4pPr>
            <a:lvl5pPr marL="2176944" indent="0">
              <a:buNone/>
              <a:defRPr sz="1867" b="1"/>
            </a:lvl5pPr>
            <a:lvl6pPr marL="2721179" indent="0">
              <a:buNone/>
              <a:defRPr sz="1867" b="1"/>
            </a:lvl6pPr>
            <a:lvl7pPr marL="3265416" indent="0">
              <a:buNone/>
              <a:defRPr sz="1867" b="1"/>
            </a:lvl7pPr>
            <a:lvl8pPr marL="3809651" indent="0">
              <a:buNone/>
              <a:defRPr sz="1867" b="1"/>
            </a:lvl8pPr>
            <a:lvl9pPr marL="4353887" indent="0">
              <a:buNone/>
              <a:defRPr sz="1867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 lIns="81637" tIns="40819" rIns="81637" bIns="40819"/>
          <a:lstStyle>
            <a:lvl1pPr>
              <a:defRPr sz="2800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1"/>
          </a:xfrm>
          <a:prstGeom prst="rect">
            <a:avLst/>
          </a:prstGeom>
        </p:spPr>
        <p:txBody>
          <a:bodyPr lIns="81637" tIns="40819" rIns="81637" bIns="40819" anchor="b"/>
          <a:lstStyle>
            <a:lvl1pPr marL="0" indent="0">
              <a:buNone/>
              <a:defRPr sz="2800" b="1"/>
            </a:lvl1pPr>
            <a:lvl2pPr marL="544236" indent="0">
              <a:buNone/>
              <a:defRPr sz="2400" b="1"/>
            </a:lvl2pPr>
            <a:lvl3pPr marL="1088473" indent="0">
              <a:buNone/>
              <a:defRPr sz="2133" b="1"/>
            </a:lvl3pPr>
            <a:lvl4pPr marL="1632709" indent="0">
              <a:buNone/>
              <a:defRPr sz="1867" b="1"/>
            </a:lvl4pPr>
            <a:lvl5pPr marL="2176944" indent="0">
              <a:buNone/>
              <a:defRPr sz="1867" b="1"/>
            </a:lvl5pPr>
            <a:lvl6pPr marL="2721179" indent="0">
              <a:buNone/>
              <a:defRPr sz="1867" b="1"/>
            </a:lvl6pPr>
            <a:lvl7pPr marL="3265416" indent="0">
              <a:buNone/>
              <a:defRPr sz="1867" b="1"/>
            </a:lvl7pPr>
            <a:lvl8pPr marL="3809651" indent="0">
              <a:buNone/>
              <a:defRPr sz="1867" b="1"/>
            </a:lvl8pPr>
            <a:lvl9pPr marL="4353887" indent="0">
              <a:buNone/>
              <a:defRPr sz="1867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 lIns="81637" tIns="40819" rIns="81637" bIns="40819"/>
          <a:lstStyle>
            <a:lvl1pPr>
              <a:defRPr sz="2800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617897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81637" tIns="40819" rIns="81637" bIns="40819"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78457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943525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8007785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lIns="81637" tIns="40819" rIns="81637" bIns="40819" anchor="b"/>
          <a:lstStyle>
            <a:lvl1pPr algn="l">
              <a:defRPr sz="24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5" y="273052"/>
            <a:ext cx="6815667" cy="5853113"/>
          </a:xfrm>
          <a:prstGeom prst="rect">
            <a:avLst/>
          </a:prstGeom>
        </p:spPr>
        <p:txBody>
          <a:bodyPr lIns="81637" tIns="40819" rIns="81637" bIns="40819"/>
          <a:lstStyle>
            <a:lvl1pPr>
              <a:defRPr sz="3733"/>
            </a:lvl1pPr>
            <a:lvl2pPr>
              <a:defRPr sz="3333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 lIns="81637" tIns="40819" rIns="81637" bIns="40819"/>
          <a:lstStyle>
            <a:lvl1pPr marL="0" indent="0">
              <a:buNone/>
              <a:defRPr sz="1600"/>
            </a:lvl1pPr>
            <a:lvl2pPr marL="544236" indent="0">
              <a:buNone/>
              <a:defRPr sz="1467"/>
            </a:lvl2pPr>
            <a:lvl3pPr marL="1088473" indent="0">
              <a:buNone/>
              <a:defRPr sz="1200"/>
            </a:lvl3pPr>
            <a:lvl4pPr marL="1632709" indent="0">
              <a:buNone/>
              <a:defRPr sz="1067"/>
            </a:lvl4pPr>
            <a:lvl5pPr marL="2176944" indent="0">
              <a:buNone/>
              <a:defRPr sz="1067"/>
            </a:lvl5pPr>
            <a:lvl6pPr marL="2721179" indent="0">
              <a:buNone/>
              <a:defRPr sz="1067"/>
            </a:lvl6pPr>
            <a:lvl7pPr marL="3265416" indent="0">
              <a:buNone/>
              <a:defRPr sz="1067"/>
            </a:lvl7pPr>
            <a:lvl8pPr marL="3809651" indent="0">
              <a:buNone/>
              <a:defRPr sz="1067"/>
            </a:lvl8pPr>
            <a:lvl9pPr marL="4353887" indent="0">
              <a:buNone/>
              <a:defRPr sz="1067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06269800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7"/>
          </a:xfrm>
          <a:prstGeom prst="rect">
            <a:avLst/>
          </a:prstGeom>
        </p:spPr>
        <p:txBody>
          <a:bodyPr lIns="81637" tIns="40819" rIns="81637" bIns="40819" anchor="b"/>
          <a:lstStyle>
            <a:lvl1pPr algn="l">
              <a:defRPr sz="24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  <a:prstGeom prst="rect">
            <a:avLst/>
          </a:prstGeom>
        </p:spPr>
        <p:txBody>
          <a:bodyPr lIns="81637" tIns="40819" rIns="81637" bIns="40819"/>
          <a:lstStyle>
            <a:lvl1pPr marL="0" indent="0">
              <a:buNone/>
              <a:defRPr sz="3733"/>
            </a:lvl1pPr>
            <a:lvl2pPr marL="544236" indent="0">
              <a:buNone/>
              <a:defRPr sz="3333"/>
            </a:lvl2pPr>
            <a:lvl3pPr marL="1088473" indent="0">
              <a:buNone/>
              <a:defRPr sz="2800"/>
            </a:lvl3pPr>
            <a:lvl4pPr marL="1632709" indent="0">
              <a:buNone/>
              <a:defRPr sz="2400"/>
            </a:lvl4pPr>
            <a:lvl5pPr marL="2176944" indent="0">
              <a:buNone/>
              <a:defRPr sz="2400"/>
            </a:lvl5pPr>
            <a:lvl6pPr marL="2721179" indent="0">
              <a:buNone/>
              <a:defRPr sz="2400"/>
            </a:lvl6pPr>
            <a:lvl7pPr marL="3265416" indent="0">
              <a:buNone/>
              <a:defRPr sz="2400"/>
            </a:lvl7pPr>
            <a:lvl8pPr marL="3809651" indent="0">
              <a:buNone/>
              <a:defRPr sz="2400"/>
            </a:lvl8pPr>
            <a:lvl9pPr marL="4353887" indent="0">
              <a:buNone/>
              <a:defRPr sz="24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  <a:prstGeom prst="rect">
            <a:avLst/>
          </a:prstGeom>
        </p:spPr>
        <p:txBody>
          <a:bodyPr lIns="81637" tIns="40819" rIns="81637" bIns="40819"/>
          <a:lstStyle>
            <a:lvl1pPr marL="0" indent="0">
              <a:buNone/>
              <a:defRPr sz="1600"/>
            </a:lvl1pPr>
            <a:lvl2pPr marL="544236" indent="0">
              <a:buNone/>
              <a:defRPr sz="1467"/>
            </a:lvl2pPr>
            <a:lvl3pPr marL="1088473" indent="0">
              <a:buNone/>
              <a:defRPr sz="1200"/>
            </a:lvl3pPr>
            <a:lvl4pPr marL="1632709" indent="0">
              <a:buNone/>
              <a:defRPr sz="1067"/>
            </a:lvl4pPr>
            <a:lvl5pPr marL="2176944" indent="0">
              <a:buNone/>
              <a:defRPr sz="1067"/>
            </a:lvl5pPr>
            <a:lvl6pPr marL="2721179" indent="0">
              <a:buNone/>
              <a:defRPr sz="1067"/>
            </a:lvl6pPr>
            <a:lvl7pPr marL="3265416" indent="0">
              <a:buNone/>
              <a:defRPr sz="1067"/>
            </a:lvl7pPr>
            <a:lvl8pPr marL="3809651" indent="0">
              <a:buNone/>
              <a:defRPr sz="1067"/>
            </a:lvl8pPr>
            <a:lvl9pPr marL="4353887" indent="0">
              <a:buNone/>
              <a:defRPr sz="1067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98629062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81637" tIns="40819" rIns="81637" bIns="40819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 lIns="81637" tIns="40819" rIns="81637" bIns="40819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284024162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1" y="274639"/>
            <a:ext cx="2743200" cy="5851525"/>
          </a:xfrm>
          <a:prstGeom prst="rect">
            <a:avLst/>
          </a:prstGeom>
        </p:spPr>
        <p:txBody>
          <a:bodyPr vert="eaVert" lIns="81637" tIns="40819" rIns="81637" bIns="40819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 lIns="81637" tIns="40819" rIns="81637" bIns="40819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56316138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945796C-05B4-4070-AB9F-C82611A987AA}"/>
              </a:ext>
            </a:extLst>
          </p:cNvPr>
          <p:cNvSpPr txBox="1">
            <a:spLocks/>
          </p:cNvSpPr>
          <p:nvPr userDrawn="1"/>
        </p:nvSpPr>
        <p:spPr>
          <a:xfrm>
            <a:off x="239713" y="6378575"/>
            <a:ext cx="365125" cy="365125"/>
          </a:xfrm>
          <a:prstGeom prst="rect">
            <a:avLst/>
          </a:prstGeom>
        </p:spPr>
        <p:txBody>
          <a:bodyPr lIns="0" tIns="54425" rIns="0" bIns="54425"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7B9CAE18-4B86-4F60-9960-CA5666EEF54E}" type="slidenum">
              <a:rPr lang="de-DE" altLang="fr-FR" sz="1200"/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de-DE" altLang="fr-FR" sz="1200" dirty="0"/>
          </a:p>
        </p:txBody>
      </p:sp>
    </p:spTree>
    <p:extLst>
      <p:ext uri="{BB962C8B-B14F-4D97-AF65-F5344CB8AC3E}">
        <p14:creationId xmlns:p14="http://schemas.microsoft.com/office/powerpoint/2010/main" val="344204249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B7CE2-D9D4-4431-83B7-8FE048CCFC22}"/>
              </a:ext>
            </a:extLst>
          </p:cNvPr>
          <p:cNvSpPr txBox="1">
            <a:spLocks/>
          </p:cNvSpPr>
          <p:nvPr userDrawn="1"/>
        </p:nvSpPr>
        <p:spPr>
          <a:xfrm>
            <a:off x="912813" y="6378575"/>
            <a:ext cx="365125" cy="365125"/>
          </a:xfrm>
          <a:prstGeom prst="rect">
            <a:avLst/>
          </a:prstGeom>
        </p:spPr>
        <p:txBody>
          <a:bodyPr lIns="0" tIns="54425" rIns="0" bIns="54425"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F44E1DF-A583-4F2D-BE5C-C7434C64324B}" type="slidenum">
              <a:rPr lang="de-DE" altLang="fr-FR" sz="1200"/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de-DE" altLang="fr-FR" sz="1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5" y="4406901"/>
            <a:ext cx="10363200" cy="1362075"/>
          </a:xfrm>
          <a:prstGeom prst="rect">
            <a:avLst/>
          </a:prstGeom>
        </p:spPr>
        <p:txBody>
          <a:bodyPr lIns="81637" tIns="40819" rIns="81637" bIns="40819" anchor="t"/>
          <a:lstStyle>
            <a:lvl1pPr algn="l">
              <a:defRPr sz="4667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  <a:prstGeom prst="rect">
            <a:avLst/>
          </a:prstGeom>
        </p:spPr>
        <p:txBody>
          <a:bodyPr lIns="81637" tIns="40819" rIns="81637" bIns="40819" anchor="b"/>
          <a:lstStyle>
            <a:lvl1pPr marL="0" indent="0">
              <a:buNone/>
              <a:defRPr sz="2400"/>
            </a:lvl1pPr>
            <a:lvl2pPr marL="544236" indent="0">
              <a:buNone/>
              <a:defRPr sz="2133"/>
            </a:lvl2pPr>
            <a:lvl3pPr marL="1088473" indent="0">
              <a:buNone/>
              <a:defRPr sz="1867"/>
            </a:lvl3pPr>
            <a:lvl4pPr marL="1632709" indent="0">
              <a:buNone/>
              <a:defRPr sz="1600"/>
            </a:lvl4pPr>
            <a:lvl5pPr marL="2176944" indent="0">
              <a:buNone/>
              <a:defRPr sz="1600"/>
            </a:lvl5pPr>
            <a:lvl6pPr marL="2721179" indent="0">
              <a:buNone/>
              <a:defRPr sz="1600"/>
            </a:lvl6pPr>
            <a:lvl7pPr marL="3265416" indent="0">
              <a:buNone/>
              <a:defRPr sz="1600"/>
            </a:lvl7pPr>
            <a:lvl8pPr marL="3809651" indent="0">
              <a:buNone/>
              <a:defRPr sz="1600"/>
            </a:lvl8pPr>
            <a:lvl9pPr marL="4353887" indent="0">
              <a:buNone/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644788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8267B11-FC95-4B12-92E5-327ED157C3F7}"/>
              </a:ext>
            </a:extLst>
          </p:cNvPr>
          <p:cNvSpPr txBox="1">
            <a:spLocks/>
          </p:cNvSpPr>
          <p:nvPr userDrawn="1"/>
        </p:nvSpPr>
        <p:spPr>
          <a:xfrm>
            <a:off x="912813" y="6378575"/>
            <a:ext cx="365125" cy="365125"/>
          </a:xfrm>
          <a:prstGeom prst="rect">
            <a:avLst/>
          </a:prstGeom>
        </p:spPr>
        <p:txBody>
          <a:bodyPr lIns="0" tIns="54425" rIns="0" bIns="54425"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7CFFF63D-1A4E-40E1-A1AC-BDCA9B9555EC}" type="slidenum">
              <a:rPr lang="de-DE" altLang="fr-FR" sz="1200"/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de-DE" altLang="fr-FR" sz="1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81637" tIns="40819" rIns="81637" bIns="40819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 lIns="81637" tIns="40819" rIns="81637" bIns="40819"/>
          <a:lstStyle>
            <a:lvl1pPr>
              <a:defRPr sz="3333"/>
            </a:lvl1pPr>
            <a:lvl2pPr>
              <a:defRPr sz="2800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384800" cy="4525963"/>
          </a:xfrm>
          <a:prstGeom prst="rect">
            <a:avLst/>
          </a:prstGeom>
        </p:spPr>
        <p:txBody>
          <a:bodyPr lIns="81637" tIns="40819" rIns="81637" bIns="40819"/>
          <a:lstStyle>
            <a:lvl1pPr>
              <a:defRPr sz="3333"/>
            </a:lvl1pPr>
            <a:lvl2pPr>
              <a:defRPr sz="2800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7728458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81637" tIns="40819" rIns="81637" bIns="40819"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1"/>
          </a:xfrm>
          <a:prstGeom prst="rect">
            <a:avLst/>
          </a:prstGeom>
        </p:spPr>
        <p:txBody>
          <a:bodyPr lIns="81637" tIns="40819" rIns="81637" bIns="40819" anchor="b"/>
          <a:lstStyle>
            <a:lvl1pPr marL="0" indent="0">
              <a:buNone/>
              <a:defRPr sz="2800" b="1"/>
            </a:lvl1pPr>
            <a:lvl2pPr marL="544236" indent="0">
              <a:buNone/>
              <a:defRPr sz="2400" b="1"/>
            </a:lvl2pPr>
            <a:lvl3pPr marL="1088473" indent="0">
              <a:buNone/>
              <a:defRPr sz="2133" b="1"/>
            </a:lvl3pPr>
            <a:lvl4pPr marL="1632709" indent="0">
              <a:buNone/>
              <a:defRPr sz="1867" b="1"/>
            </a:lvl4pPr>
            <a:lvl5pPr marL="2176944" indent="0">
              <a:buNone/>
              <a:defRPr sz="1867" b="1"/>
            </a:lvl5pPr>
            <a:lvl6pPr marL="2721179" indent="0">
              <a:buNone/>
              <a:defRPr sz="1867" b="1"/>
            </a:lvl6pPr>
            <a:lvl7pPr marL="3265416" indent="0">
              <a:buNone/>
              <a:defRPr sz="1867" b="1"/>
            </a:lvl7pPr>
            <a:lvl8pPr marL="3809651" indent="0">
              <a:buNone/>
              <a:defRPr sz="1867" b="1"/>
            </a:lvl8pPr>
            <a:lvl9pPr marL="4353887" indent="0">
              <a:buNone/>
              <a:defRPr sz="1867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 lIns="81637" tIns="40819" rIns="81637" bIns="40819"/>
          <a:lstStyle>
            <a:lvl1pPr>
              <a:defRPr sz="2800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1"/>
          </a:xfrm>
          <a:prstGeom prst="rect">
            <a:avLst/>
          </a:prstGeom>
        </p:spPr>
        <p:txBody>
          <a:bodyPr lIns="81637" tIns="40819" rIns="81637" bIns="40819" anchor="b"/>
          <a:lstStyle>
            <a:lvl1pPr marL="0" indent="0">
              <a:buNone/>
              <a:defRPr sz="2800" b="1"/>
            </a:lvl1pPr>
            <a:lvl2pPr marL="544236" indent="0">
              <a:buNone/>
              <a:defRPr sz="2400" b="1"/>
            </a:lvl2pPr>
            <a:lvl3pPr marL="1088473" indent="0">
              <a:buNone/>
              <a:defRPr sz="2133" b="1"/>
            </a:lvl3pPr>
            <a:lvl4pPr marL="1632709" indent="0">
              <a:buNone/>
              <a:defRPr sz="1867" b="1"/>
            </a:lvl4pPr>
            <a:lvl5pPr marL="2176944" indent="0">
              <a:buNone/>
              <a:defRPr sz="1867" b="1"/>
            </a:lvl5pPr>
            <a:lvl6pPr marL="2721179" indent="0">
              <a:buNone/>
              <a:defRPr sz="1867" b="1"/>
            </a:lvl6pPr>
            <a:lvl7pPr marL="3265416" indent="0">
              <a:buNone/>
              <a:defRPr sz="1867" b="1"/>
            </a:lvl7pPr>
            <a:lvl8pPr marL="3809651" indent="0">
              <a:buNone/>
              <a:defRPr sz="1867" b="1"/>
            </a:lvl8pPr>
            <a:lvl9pPr marL="4353887" indent="0">
              <a:buNone/>
              <a:defRPr sz="1867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 lIns="81637" tIns="40819" rIns="81637" bIns="40819"/>
          <a:lstStyle>
            <a:lvl1pPr>
              <a:defRPr sz="2800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8850999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81637" tIns="40819" rIns="81637" bIns="40819"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94429333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857548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lIns="81637" tIns="40819" rIns="81637" bIns="40819" anchor="b"/>
          <a:lstStyle>
            <a:lvl1pPr algn="l">
              <a:defRPr sz="24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5" y="273052"/>
            <a:ext cx="6815667" cy="5853113"/>
          </a:xfrm>
          <a:prstGeom prst="rect">
            <a:avLst/>
          </a:prstGeom>
        </p:spPr>
        <p:txBody>
          <a:bodyPr lIns="81637" tIns="40819" rIns="81637" bIns="40819"/>
          <a:lstStyle>
            <a:lvl1pPr>
              <a:defRPr sz="3733"/>
            </a:lvl1pPr>
            <a:lvl2pPr>
              <a:defRPr sz="3333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 lIns="81637" tIns="40819" rIns="81637" bIns="40819"/>
          <a:lstStyle>
            <a:lvl1pPr marL="0" indent="0">
              <a:buNone/>
              <a:defRPr sz="1600"/>
            </a:lvl1pPr>
            <a:lvl2pPr marL="544236" indent="0">
              <a:buNone/>
              <a:defRPr sz="1467"/>
            </a:lvl2pPr>
            <a:lvl3pPr marL="1088473" indent="0">
              <a:buNone/>
              <a:defRPr sz="1200"/>
            </a:lvl3pPr>
            <a:lvl4pPr marL="1632709" indent="0">
              <a:buNone/>
              <a:defRPr sz="1067"/>
            </a:lvl4pPr>
            <a:lvl5pPr marL="2176944" indent="0">
              <a:buNone/>
              <a:defRPr sz="1067"/>
            </a:lvl5pPr>
            <a:lvl6pPr marL="2721179" indent="0">
              <a:buNone/>
              <a:defRPr sz="1067"/>
            </a:lvl6pPr>
            <a:lvl7pPr marL="3265416" indent="0">
              <a:buNone/>
              <a:defRPr sz="1067"/>
            </a:lvl7pPr>
            <a:lvl8pPr marL="3809651" indent="0">
              <a:buNone/>
              <a:defRPr sz="1067"/>
            </a:lvl8pPr>
            <a:lvl9pPr marL="4353887" indent="0">
              <a:buNone/>
              <a:defRPr sz="1067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832612179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7"/>
          </a:xfrm>
          <a:prstGeom prst="rect">
            <a:avLst/>
          </a:prstGeom>
        </p:spPr>
        <p:txBody>
          <a:bodyPr lIns="81637" tIns="40819" rIns="81637" bIns="40819" anchor="b"/>
          <a:lstStyle>
            <a:lvl1pPr algn="l">
              <a:defRPr sz="24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  <a:prstGeom prst="rect">
            <a:avLst/>
          </a:prstGeom>
        </p:spPr>
        <p:txBody>
          <a:bodyPr lIns="81637" tIns="40819" rIns="81637" bIns="40819"/>
          <a:lstStyle>
            <a:lvl1pPr marL="0" indent="0">
              <a:buNone/>
              <a:defRPr sz="3733"/>
            </a:lvl1pPr>
            <a:lvl2pPr marL="544236" indent="0">
              <a:buNone/>
              <a:defRPr sz="3333"/>
            </a:lvl2pPr>
            <a:lvl3pPr marL="1088473" indent="0">
              <a:buNone/>
              <a:defRPr sz="2800"/>
            </a:lvl3pPr>
            <a:lvl4pPr marL="1632709" indent="0">
              <a:buNone/>
              <a:defRPr sz="2400"/>
            </a:lvl4pPr>
            <a:lvl5pPr marL="2176944" indent="0">
              <a:buNone/>
              <a:defRPr sz="2400"/>
            </a:lvl5pPr>
            <a:lvl6pPr marL="2721179" indent="0">
              <a:buNone/>
              <a:defRPr sz="2400"/>
            </a:lvl6pPr>
            <a:lvl7pPr marL="3265416" indent="0">
              <a:buNone/>
              <a:defRPr sz="2400"/>
            </a:lvl7pPr>
            <a:lvl8pPr marL="3809651" indent="0">
              <a:buNone/>
              <a:defRPr sz="2400"/>
            </a:lvl8pPr>
            <a:lvl9pPr marL="4353887" indent="0">
              <a:buNone/>
              <a:defRPr sz="24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  <a:prstGeom prst="rect">
            <a:avLst/>
          </a:prstGeom>
        </p:spPr>
        <p:txBody>
          <a:bodyPr lIns="81637" tIns="40819" rIns="81637" bIns="40819"/>
          <a:lstStyle>
            <a:lvl1pPr marL="0" indent="0">
              <a:buNone/>
              <a:defRPr sz="1600"/>
            </a:lvl1pPr>
            <a:lvl2pPr marL="544236" indent="0">
              <a:buNone/>
              <a:defRPr sz="1467"/>
            </a:lvl2pPr>
            <a:lvl3pPr marL="1088473" indent="0">
              <a:buNone/>
              <a:defRPr sz="1200"/>
            </a:lvl3pPr>
            <a:lvl4pPr marL="1632709" indent="0">
              <a:buNone/>
              <a:defRPr sz="1067"/>
            </a:lvl4pPr>
            <a:lvl5pPr marL="2176944" indent="0">
              <a:buNone/>
              <a:defRPr sz="1067"/>
            </a:lvl5pPr>
            <a:lvl6pPr marL="2721179" indent="0">
              <a:buNone/>
              <a:defRPr sz="1067"/>
            </a:lvl6pPr>
            <a:lvl7pPr marL="3265416" indent="0">
              <a:buNone/>
              <a:defRPr sz="1067"/>
            </a:lvl7pPr>
            <a:lvl8pPr marL="3809651" indent="0">
              <a:buNone/>
              <a:defRPr sz="1067"/>
            </a:lvl8pPr>
            <a:lvl9pPr marL="4353887" indent="0">
              <a:buNone/>
              <a:defRPr sz="1067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37896884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">
            <a:extLst>
              <a:ext uri="{FF2B5EF4-FFF2-40B4-BE49-F238E27FC236}">
                <a16:creationId xmlns:a16="http://schemas.microsoft.com/office/drawing/2014/main" id="{0F7D4C0A-C86D-453B-9964-04C310F57E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51688" y="6453188"/>
            <a:ext cx="4800600" cy="288925"/>
          </a:xfrm>
          <a:prstGeom prst="rect">
            <a:avLst/>
          </a:prstGeom>
          <a:solidFill>
            <a:srgbClr val="434B61"/>
          </a:solidFill>
          <a:ln>
            <a:noFill/>
          </a:ln>
          <a:effectLst/>
        </p:spPr>
        <p:txBody>
          <a:bodyPr wrap="none" lIns="108849" tIns="54425" rIns="108849" bIns="54425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altLang="fr-FR" sz="2400"/>
          </a:p>
        </p:txBody>
      </p:sp>
      <p:sp>
        <p:nvSpPr>
          <p:cNvPr id="2052" name="AutoShape 8">
            <a:extLst>
              <a:ext uri="{FF2B5EF4-FFF2-40B4-BE49-F238E27FC236}">
                <a16:creationId xmlns:a16="http://schemas.microsoft.com/office/drawing/2014/main" id="{F9BFCCA6-4877-4EF8-8589-AEE4C14F05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445125"/>
            <a:ext cx="1679575" cy="1412875"/>
          </a:xfrm>
          <a:prstGeom prst="rtTriangle">
            <a:avLst/>
          </a:prstGeom>
          <a:solidFill>
            <a:srgbClr val="00ADEF"/>
          </a:solidFill>
          <a:ln>
            <a:noFill/>
          </a:ln>
          <a:effectLst/>
        </p:spPr>
        <p:txBody>
          <a:bodyPr wrap="none" lIns="108849" tIns="54425" rIns="108849" bIns="54425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altLang="fr-FR" sz="240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F5D467D-7EB2-4F4A-A802-DA5F4E43904E}"/>
              </a:ext>
            </a:extLst>
          </p:cNvPr>
          <p:cNvSpPr txBox="1">
            <a:spLocks/>
          </p:cNvSpPr>
          <p:nvPr userDrawn="1"/>
        </p:nvSpPr>
        <p:spPr>
          <a:xfrm>
            <a:off x="239713" y="6378575"/>
            <a:ext cx="365125" cy="365125"/>
          </a:xfrm>
          <a:prstGeom prst="rect">
            <a:avLst/>
          </a:prstGeom>
        </p:spPr>
        <p:txBody>
          <a:bodyPr lIns="0" tIns="54425" rIns="0" bIns="54425"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BD4E840-7ECD-40F5-AE19-398A7D1CC882}" type="slidenum">
              <a:rPr lang="de-DE" altLang="fr-FR" sz="1200"/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de-DE" altLang="fr-FR" sz="1200" dirty="0"/>
          </a:p>
        </p:txBody>
      </p:sp>
      <p:grpSp>
        <p:nvGrpSpPr>
          <p:cNvPr id="1029" name="Groupe 1">
            <a:extLst>
              <a:ext uri="{FF2B5EF4-FFF2-40B4-BE49-F238E27FC236}">
                <a16:creationId xmlns:a16="http://schemas.microsoft.com/office/drawing/2014/main" id="{D8C97C5D-BB65-493F-A34E-E635D29695B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12192000" cy="1604963"/>
            <a:chOff x="0" y="0"/>
            <a:chExt cx="9144000" cy="1203598"/>
          </a:xfrm>
        </p:grpSpPr>
        <p:sp>
          <p:nvSpPr>
            <p:cNvPr id="2051" name="Rectangle 7">
              <a:extLst>
                <a:ext uri="{FF2B5EF4-FFF2-40B4-BE49-F238E27FC236}">
                  <a16:creationId xmlns:a16="http://schemas.microsoft.com/office/drawing/2014/main" id="{36D5B10C-6D03-421C-AE73-42702CBB617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1203598"/>
            </a:xfrm>
            <a:prstGeom prst="rect">
              <a:avLst/>
            </a:prstGeom>
            <a:solidFill>
              <a:srgbClr val="434B61"/>
            </a:solidFill>
            <a:ln>
              <a:noFill/>
            </a:ln>
            <a:effectLst/>
          </p:spPr>
          <p:txBody>
            <a:bodyPr wrap="none" lIns="81637" tIns="40819" rIns="81637" bIns="40819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altLang="fr-FR" sz="2400"/>
            </a:p>
          </p:txBody>
        </p:sp>
        <p:pic>
          <p:nvPicPr>
            <p:cNvPr id="1032" name="Image 7">
              <a:extLst>
                <a:ext uri="{FF2B5EF4-FFF2-40B4-BE49-F238E27FC236}">
                  <a16:creationId xmlns:a16="http://schemas.microsoft.com/office/drawing/2014/main" id="{CB84402B-28C0-43DB-9D93-0AFE01B6552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190" b="15239"/>
            <a:stretch>
              <a:fillRect/>
            </a:stretch>
          </p:blipFill>
          <p:spPr bwMode="auto">
            <a:xfrm>
              <a:off x="6656564" y="0"/>
              <a:ext cx="2487436" cy="1203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0" name="ZoneTexte 4">
            <a:extLst>
              <a:ext uri="{FF2B5EF4-FFF2-40B4-BE49-F238E27FC236}">
                <a16:creationId xmlns:a16="http://schemas.microsoft.com/office/drawing/2014/main" id="{4EC95761-0686-4336-8B59-0DF421C939A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51688" y="6440488"/>
            <a:ext cx="4800600" cy="2778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fr-FR" altLang="fr-FR" sz="1200" dirty="0">
                <a:solidFill>
                  <a:schemeClr val="bg1"/>
                </a:solidFill>
                <a:latin typeface="Linotype Univers 420 Condensed"/>
              </a:rPr>
              <a:t>Mostafa BADRA - Maxime MEULEY – Steven GAMAN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98" r:id="rId3"/>
    <p:sldLayoutId id="2147483899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900" r:id="rId13"/>
  </p:sldLayoutIdLst>
  <p:transition spd="med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charset="0"/>
          <a:cs typeface="Arial" charset="0"/>
        </a:defRPr>
      </a:lvl5pPr>
      <a:lvl6pPr marL="544236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charset="0"/>
          <a:cs typeface="Arial" charset="0"/>
        </a:defRPr>
      </a:lvl6pPr>
      <a:lvl7pPr marL="1088473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charset="0"/>
          <a:cs typeface="Arial" charset="0"/>
        </a:defRPr>
      </a:lvl7pPr>
      <a:lvl8pPr marL="1632709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charset="0"/>
          <a:cs typeface="Arial" charset="0"/>
        </a:defRPr>
      </a:lvl8pPr>
      <a:lvl9pPr marL="2176944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407988" indent="-407988" algn="l" rtl="0" eaLnBrk="0" fontAlgn="base" hangingPunct="0">
        <a:spcBef>
          <a:spcPct val="20000"/>
        </a:spcBef>
        <a:spcAft>
          <a:spcPct val="0"/>
        </a:spcAft>
        <a:buChar char="•"/>
        <a:defRPr sz="3700">
          <a:solidFill>
            <a:schemeClr val="tx1"/>
          </a:solidFill>
          <a:latin typeface="+mn-lt"/>
          <a:ea typeface="+mn-ea"/>
          <a:cs typeface="+mn-cs"/>
        </a:defRPr>
      </a:lvl1pPr>
      <a:lvl2pPr marL="884238" indent="-339725" algn="l" rtl="0" eaLnBrk="0" fontAlgn="base" hangingPunct="0">
        <a:spcBef>
          <a:spcPct val="20000"/>
        </a:spcBef>
        <a:spcAft>
          <a:spcPct val="0"/>
        </a:spcAft>
        <a:buChar char="–"/>
        <a:defRPr sz="3300">
          <a:solidFill>
            <a:schemeClr val="tx1"/>
          </a:solidFill>
          <a:latin typeface="+mn-lt"/>
          <a:cs typeface="+mn-cs"/>
        </a:defRPr>
      </a:lvl2pPr>
      <a:lvl3pPr marL="1360488" indent="-271463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cs typeface="+mn-cs"/>
        </a:defRPr>
      </a:lvl3pPr>
      <a:lvl4pPr marL="1903413" indent="-271463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4pPr>
      <a:lvl5pPr marL="2447925" indent="-271463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5pPr>
      <a:lvl6pPr marL="2993297" indent="-272119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6pPr>
      <a:lvl7pPr marL="3537533" indent="-272119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7pPr>
      <a:lvl8pPr marL="4081770" indent="-272119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8pPr>
      <a:lvl9pPr marL="4626006" indent="-272119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108847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36" algn="l" defTabSz="108847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8473" algn="l" defTabSz="108847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32709" algn="l" defTabSz="108847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6944" algn="l" defTabSz="108847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21179" algn="l" defTabSz="108847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65416" algn="l" defTabSz="108847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9651" algn="l" defTabSz="108847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53887" algn="l" defTabSz="108847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AutoShape 14">
            <a:extLst>
              <a:ext uri="{FF2B5EF4-FFF2-40B4-BE49-F238E27FC236}">
                <a16:creationId xmlns:a16="http://schemas.microsoft.com/office/drawing/2014/main" id="{F62528E8-CEE1-4E78-990B-EC545DCD9D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445125"/>
            <a:ext cx="1774825" cy="1412875"/>
          </a:xfrm>
          <a:prstGeom prst="rtTriangle">
            <a:avLst/>
          </a:prstGeom>
          <a:solidFill>
            <a:srgbClr val="00ADEF"/>
          </a:solidFill>
          <a:ln>
            <a:noFill/>
          </a:ln>
          <a:effectLst/>
        </p:spPr>
        <p:txBody>
          <a:bodyPr wrap="none" lIns="108849" tIns="54425" rIns="108849" bIns="54425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altLang="fr-FR" sz="2400"/>
          </a:p>
        </p:txBody>
      </p:sp>
      <p:sp>
        <p:nvSpPr>
          <p:cNvPr id="1028" name="Rectangle 15">
            <a:extLst>
              <a:ext uri="{FF2B5EF4-FFF2-40B4-BE49-F238E27FC236}">
                <a16:creationId xmlns:a16="http://schemas.microsoft.com/office/drawing/2014/main" id="{9EF266C8-19D5-4B5C-ABA9-2128C16C6B0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96300" y="0"/>
            <a:ext cx="3695700" cy="6858000"/>
          </a:xfrm>
          <a:prstGeom prst="rect">
            <a:avLst/>
          </a:prstGeom>
          <a:solidFill>
            <a:srgbClr val="00ADEF"/>
          </a:solidFill>
          <a:ln>
            <a:noFill/>
          </a:ln>
          <a:effectLst/>
        </p:spPr>
        <p:txBody>
          <a:bodyPr wrap="none" lIns="108849" tIns="54425" rIns="108849" bIns="54425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altLang="fr-FR" sz="2400"/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717DC28B-7595-48E9-B9D8-BD867A1D7C3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19438" y="6450013"/>
            <a:ext cx="4703762" cy="357187"/>
          </a:xfrm>
          <a:prstGeom prst="rect">
            <a:avLst/>
          </a:prstGeom>
          <a:noFill/>
          <a:ln>
            <a:noFill/>
          </a:ln>
          <a:effectLst/>
        </p:spPr>
        <p:txBody>
          <a:bodyPr lIns="108849" tIns="54425" rIns="108849" bIns="5442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fr-FR" altLang="fr-FR" sz="1600" dirty="0">
                <a:solidFill>
                  <a:schemeClr val="bg1"/>
                </a:solidFill>
                <a:latin typeface="Linotype Univers 420 Condensed" pitchFamily="34" charset="0"/>
              </a:rPr>
              <a:t>Classe échafaudage Niveau 1 – 30/04/2018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903" r:id="rId12"/>
  </p:sldLayoutIdLst>
  <p:transition spd="med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charset="0"/>
          <a:cs typeface="Arial" charset="0"/>
        </a:defRPr>
      </a:lvl5pPr>
      <a:lvl6pPr marL="544236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charset="0"/>
          <a:cs typeface="Arial" charset="0"/>
        </a:defRPr>
      </a:lvl6pPr>
      <a:lvl7pPr marL="1088473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charset="0"/>
          <a:cs typeface="Arial" charset="0"/>
        </a:defRPr>
      </a:lvl7pPr>
      <a:lvl8pPr marL="1632709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charset="0"/>
          <a:cs typeface="Arial" charset="0"/>
        </a:defRPr>
      </a:lvl8pPr>
      <a:lvl9pPr marL="2176944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407988" indent="-407988" algn="l" rtl="0" eaLnBrk="0" fontAlgn="base" hangingPunct="0">
        <a:spcBef>
          <a:spcPct val="20000"/>
        </a:spcBef>
        <a:spcAft>
          <a:spcPct val="0"/>
        </a:spcAft>
        <a:buChar char="•"/>
        <a:defRPr sz="3700">
          <a:solidFill>
            <a:schemeClr val="tx1"/>
          </a:solidFill>
          <a:latin typeface="+mn-lt"/>
          <a:ea typeface="+mn-ea"/>
          <a:cs typeface="+mn-cs"/>
        </a:defRPr>
      </a:lvl1pPr>
      <a:lvl2pPr marL="884238" indent="-339725" algn="l" rtl="0" eaLnBrk="0" fontAlgn="base" hangingPunct="0">
        <a:spcBef>
          <a:spcPct val="20000"/>
        </a:spcBef>
        <a:spcAft>
          <a:spcPct val="0"/>
        </a:spcAft>
        <a:buChar char="–"/>
        <a:defRPr sz="3300">
          <a:solidFill>
            <a:schemeClr val="tx1"/>
          </a:solidFill>
          <a:latin typeface="+mn-lt"/>
          <a:cs typeface="+mn-cs"/>
        </a:defRPr>
      </a:lvl2pPr>
      <a:lvl3pPr marL="1360488" indent="-271463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cs typeface="+mn-cs"/>
        </a:defRPr>
      </a:lvl3pPr>
      <a:lvl4pPr marL="1903413" indent="-271463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4pPr>
      <a:lvl5pPr marL="2447925" indent="-271463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5pPr>
      <a:lvl6pPr marL="2993297" indent="-272119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6pPr>
      <a:lvl7pPr marL="3537533" indent="-272119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7pPr>
      <a:lvl8pPr marL="4081770" indent="-272119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8pPr>
      <a:lvl9pPr marL="4626006" indent="-272119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108847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36" algn="l" defTabSz="108847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8473" algn="l" defTabSz="108847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32709" algn="l" defTabSz="108847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6944" algn="l" defTabSz="108847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21179" algn="l" defTabSz="108847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65416" algn="l" defTabSz="108847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9651" algn="l" defTabSz="108847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53887" algn="l" defTabSz="108847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505FB7-DA86-4FD9-8107-5EA1AD37418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55106" y="2724080"/>
            <a:ext cx="3836894" cy="1258817"/>
          </a:xfrm>
          <a:prstGeom prst="rect">
            <a:avLst/>
          </a:prstGeom>
        </p:spPr>
        <p:txBody>
          <a:bodyPr wrap="square" lIns="108849" tIns="54425" rIns="108849" bIns="54425">
            <a:spAutoFit/>
          </a:bodyPr>
          <a:lstStyle/>
          <a:p>
            <a:pPr eaLnBrk="1" hangingPunct="1">
              <a:spcBef>
                <a:spcPts val="1428"/>
              </a:spcBef>
              <a:defRPr/>
            </a:pPr>
            <a:r>
              <a:rPr lang="fr-FR" sz="3733" kern="1200" dirty="0">
                <a:solidFill>
                  <a:schemeClr val="bg1"/>
                </a:solidFill>
                <a:latin typeface="Linotype Univers 620 CnBold" pitchFamily="34" charset="0"/>
                <a:ea typeface="+mn-ea"/>
              </a:rPr>
              <a:t>Projet Docker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fr-FR" sz="3733" kern="1200" dirty="0">
              <a:solidFill>
                <a:schemeClr val="bg1"/>
              </a:solidFill>
              <a:latin typeface="Linotype Univers 620 CnBold" pitchFamily="34" charset="0"/>
              <a:ea typeface="+mn-ea"/>
            </a:endParaRPr>
          </a:p>
        </p:txBody>
      </p:sp>
      <p:sp>
        <p:nvSpPr>
          <p:cNvPr id="3" name="ZoneTexte 4">
            <a:extLst>
              <a:ext uri="{FF2B5EF4-FFF2-40B4-BE49-F238E27FC236}">
                <a16:creationId xmlns:a16="http://schemas.microsoft.com/office/drawing/2014/main" id="{30231B0A-D2DE-4D39-960A-F762A67E59BC}"/>
              </a:ext>
            </a:extLst>
          </p:cNvPr>
          <p:cNvSpPr txBox="1"/>
          <p:nvPr/>
        </p:nvSpPr>
        <p:spPr>
          <a:xfrm>
            <a:off x="9648825" y="5345113"/>
            <a:ext cx="2103438" cy="830997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 kern="0" dirty="0">
                <a:solidFill>
                  <a:schemeClr val="bg1"/>
                </a:solidFill>
                <a:latin typeface="Calibri"/>
                <a:cs typeface="+mn-cs"/>
              </a:rPr>
              <a:t>Steven GAMAN</a:t>
            </a:r>
          </a:p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 kern="0" dirty="0">
                <a:solidFill>
                  <a:schemeClr val="bg1"/>
                </a:solidFill>
                <a:latin typeface="Calibri"/>
                <a:cs typeface="+mn-cs"/>
              </a:rPr>
              <a:t>Mostafa BADRA</a:t>
            </a:r>
          </a:p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 kern="0" dirty="0">
                <a:solidFill>
                  <a:schemeClr val="bg1"/>
                </a:solidFill>
                <a:latin typeface="Calibri"/>
                <a:cs typeface="+mn-cs"/>
              </a:rPr>
              <a:t>Maxime MEULEY</a:t>
            </a:r>
          </a:p>
        </p:txBody>
      </p:sp>
      <p:pic>
        <p:nvPicPr>
          <p:cNvPr id="10244" name="Image 7">
            <a:extLst>
              <a:ext uri="{FF2B5EF4-FFF2-40B4-BE49-F238E27FC236}">
                <a16:creationId xmlns:a16="http://schemas.microsoft.com/office/drawing/2014/main" id="{9971E53D-6974-45EC-8E3A-D701BB163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4484688"/>
            <a:ext cx="2976563" cy="226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A38CAF8-AF2B-47B4-87CB-BA887EEAB1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99" y="1233907"/>
            <a:ext cx="5298393" cy="298034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ZoneTexte 2">
            <a:extLst>
              <a:ext uri="{FF2B5EF4-FFF2-40B4-BE49-F238E27FC236}">
                <a16:creationId xmlns:a16="http://schemas.microsoft.com/office/drawing/2014/main" id="{4C2099ED-4D32-4BCD-98AA-4B0E603E0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260350"/>
            <a:ext cx="78787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sz="4800" dirty="0"/>
              <a:t>Présentation du projet</a:t>
            </a:r>
            <a:endParaRPr lang="fr-FR" altLang="fr-FR" sz="4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BE00998-7EF6-483D-866E-4104B57AF988}"/>
              </a:ext>
            </a:extLst>
          </p:cNvPr>
          <p:cNvSpPr txBox="1"/>
          <p:nvPr/>
        </p:nvSpPr>
        <p:spPr>
          <a:xfrm>
            <a:off x="239713" y="1777525"/>
            <a:ext cx="116133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L’objectif est de conteneuriser via Docker l’application SHORTIT codé en </a:t>
            </a:r>
            <a:r>
              <a:rPr lang="fr-FR" sz="2800" dirty="0" err="1"/>
              <a:t>NodeJS</a:t>
            </a:r>
            <a:r>
              <a:rPr lang="fr-FR" sz="2800" dirty="0"/>
              <a:t>.</a:t>
            </a:r>
          </a:p>
          <a:p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Nous allons configurer un Docker File pour personnaliser notre image SHORTIT.</a:t>
            </a:r>
          </a:p>
          <a:p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Récupérer dans le fichier Docker Compose notre image et créer les conteneurs qui contiendra les différents services auquel notre application à besoin pour fonctionner.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ZoneTexte 2">
            <a:extLst>
              <a:ext uri="{FF2B5EF4-FFF2-40B4-BE49-F238E27FC236}">
                <a16:creationId xmlns:a16="http://schemas.microsoft.com/office/drawing/2014/main" id="{6AF1D582-6A63-4DEA-9EF6-6A942910A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9104"/>
            <a:ext cx="88566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4800" dirty="0" err="1"/>
              <a:t>DockerFile</a:t>
            </a:r>
            <a:endParaRPr lang="fr-FR" altLang="fr-FR" sz="48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D81CC4-4F95-4781-973B-618742D77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58" y="2606674"/>
            <a:ext cx="8356350" cy="24225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ZoneTexte 2">
            <a:extLst>
              <a:ext uri="{FF2B5EF4-FFF2-40B4-BE49-F238E27FC236}">
                <a16:creationId xmlns:a16="http://schemas.microsoft.com/office/drawing/2014/main" id="{6AF1D582-6A63-4DEA-9EF6-6A942910A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9104"/>
            <a:ext cx="88566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4800" dirty="0" err="1"/>
              <a:t>DockerFile</a:t>
            </a:r>
            <a:endParaRPr lang="fr-FR" altLang="fr-FR" sz="4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B4C870D-B3F5-4FAA-9B0F-8C29A44EC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143" y="1874981"/>
            <a:ext cx="4613540" cy="405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83515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ZoneTexte 2">
            <a:extLst>
              <a:ext uri="{FF2B5EF4-FFF2-40B4-BE49-F238E27FC236}">
                <a16:creationId xmlns:a16="http://schemas.microsoft.com/office/drawing/2014/main" id="{6AF1D582-6A63-4DEA-9EF6-6A942910A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9104"/>
            <a:ext cx="88566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4800" dirty="0" err="1"/>
              <a:t>DockerCompose</a:t>
            </a:r>
            <a:endParaRPr lang="fr-FR" altLang="fr-FR" sz="480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DCD830D0-DD2F-4A55-87F0-09AD0D80D9D3}"/>
              </a:ext>
            </a:extLst>
          </p:cNvPr>
          <p:cNvGrpSpPr/>
          <p:nvPr/>
        </p:nvGrpSpPr>
        <p:grpSpPr>
          <a:xfrm>
            <a:off x="1408929" y="1781127"/>
            <a:ext cx="8793403" cy="4035473"/>
            <a:chOff x="1552863" y="1848860"/>
            <a:chExt cx="8136082" cy="3821817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A8F6AB20-F5B7-43CA-A472-1952D230D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2863" y="1848860"/>
              <a:ext cx="8136082" cy="3821817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489951-EC65-4E05-8620-575B6849B691}"/>
                </a:ext>
              </a:extLst>
            </p:cNvPr>
            <p:cNvSpPr/>
            <p:nvPr/>
          </p:nvSpPr>
          <p:spPr>
            <a:xfrm>
              <a:off x="5523345" y="3519055"/>
              <a:ext cx="434110" cy="314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66878252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ZoneTexte 2">
            <a:extLst>
              <a:ext uri="{FF2B5EF4-FFF2-40B4-BE49-F238E27FC236}">
                <a16:creationId xmlns:a16="http://schemas.microsoft.com/office/drawing/2014/main" id="{6AF1D582-6A63-4DEA-9EF6-6A942910A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9104"/>
            <a:ext cx="88566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4800" dirty="0" err="1"/>
              <a:t>DockerCompose</a:t>
            </a:r>
            <a:endParaRPr lang="fr-FR" altLang="fr-FR" sz="4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874B5B2-CAD1-4951-AF83-A4E5F36FC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2250865"/>
            <a:ext cx="3424170" cy="309615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8C3A191-EBBA-433B-A12B-5303A7049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629" y="1992246"/>
            <a:ext cx="3647429" cy="36917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51CEBA6-701C-484E-8B71-852476202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3369" y="2250865"/>
            <a:ext cx="2395338" cy="301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94306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ZoneTexte 2">
            <a:extLst>
              <a:ext uri="{FF2B5EF4-FFF2-40B4-BE49-F238E27FC236}">
                <a16:creationId xmlns:a16="http://schemas.microsoft.com/office/drawing/2014/main" id="{6AF1D582-6A63-4DEA-9EF6-6A942910A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9104"/>
            <a:ext cx="88566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4800" dirty="0"/>
              <a:t>Notre Application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E9FDAB0-18C1-4EFF-A12B-DCD29078A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99" y="1761130"/>
            <a:ext cx="8143875" cy="439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50363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ZoneTexte 2">
            <a:extLst>
              <a:ext uri="{FF2B5EF4-FFF2-40B4-BE49-F238E27FC236}">
                <a16:creationId xmlns:a16="http://schemas.microsoft.com/office/drawing/2014/main" id="{6AF1D582-6A63-4DEA-9EF6-6A942910A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9104"/>
            <a:ext cx="88566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4800" dirty="0"/>
              <a:t>Conclusion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EB60705-5C0B-4F68-A18B-852982B18620}"/>
              </a:ext>
            </a:extLst>
          </p:cNvPr>
          <p:cNvSpPr txBox="1"/>
          <p:nvPr/>
        </p:nvSpPr>
        <p:spPr>
          <a:xfrm>
            <a:off x="239713" y="1777525"/>
            <a:ext cx="11613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Les problèmes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188B852-D5FA-4B5F-AD9E-879396537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02" y="2609945"/>
            <a:ext cx="6059349" cy="15791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DC17D10-5CE7-47A0-8D90-7569F214B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02" y="4667046"/>
            <a:ext cx="10982325" cy="79214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EA20943-648F-46D9-9323-3F31E2592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4245" y="1689026"/>
            <a:ext cx="2011572" cy="233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0881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Conception personnalisée">
  <a:themeElements>
    <a:clrScheme name="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ception personnalisé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71</Words>
  <Application>Microsoft Office PowerPoint</Application>
  <PresentationFormat>Grand écran</PresentationFormat>
  <Paragraphs>18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Linotype Univers 420 Condensed</vt:lpstr>
      <vt:lpstr>Linotype Univers 620 CnBold</vt:lpstr>
      <vt:lpstr>Conception personnalisée</vt:lpstr>
      <vt:lpstr>Modèle par défaut</vt:lpstr>
      <vt:lpstr>Projet Docker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Base de données</dc:title>
  <dc:creator>Maxime MEULEY</dc:creator>
  <cp:lastModifiedBy>Maxime MEULEY</cp:lastModifiedBy>
  <cp:revision>39</cp:revision>
  <dcterms:created xsi:type="dcterms:W3CDTF">2021-07-21T14:49:49Z</dcterms:created>
  <dcterms:modified xsi:type="dcterms:W3CDTF">2022-04-07T16:15:14Z</dcterms:modified>
</cp:coreProperties>
</file>