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465adc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465adc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465adc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465adc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465adc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465adc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465adc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465adc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6af4d928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6af4d928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6af4d92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6af4d92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6af4d92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6af4d92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465adc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465adc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65adc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65adc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465adc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465adc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46e06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46e06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465adc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465adc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WebAgency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Maxime Sabouret - OpenClassRooms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0" y="3588322"/>
            <a:ext cx="1014450" cy="10286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1980000" dist="76200">
              <a:srgbClr val="000000">
                <a:alpha val="26000"/>
              </a:srgbClr>
            </a:outerShdw>
          </a:effectLst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800" y="3714075"/>
            <a:ext cx="3436500" cy="7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3720000" dist="57150">
              <a:srgbClr val="000000">
                <a:alpha val="3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rôle d’intégrateur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Rôle de l’intégrateur 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Développeur front, côté client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Compréhension des besoins de l’entreprise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Traduire une maquette en langages lisibles pour le navigateur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Expérience utilisateur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Respect des normes et des conventions pour réutilisation ou travail en groupe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Réponses à ce besoin dans le projet WebAgency 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Une maquette reproduite et responsive qui correspond aux demandes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Langages HTML, CSS et JavaScript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Boutons fonctionnels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Respect des normes W3C CSS et 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Recréer une maquette design sans framework de type Bootstrap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Faire fonctionner les boutons radios sans JavaScript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Respect des normes 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Peu de difficultés dans l’ensemble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possibles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Créer un site complet (plusieurs pages)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Outils fonctionnels (formulaires)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d’un CMS (interface admin pour le client, diminution des coûts)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de langages dynamiques (côté client et côté serveur)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de frameworks (Bootstrap, Symfony, React…)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Prise en compte du 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Hébergement non mutualisé (amélioration des performances)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978750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Merci de votre attention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Contexte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Présentation du site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Présentation du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Réflexion</a:t>
            </a:r>
            <a:r>
              <a:rPr lang="fr"/>
              <a:t> sur le rôle d’intégrateur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à jour du design de la WebAgency en HTML/CSS sans frameworks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Plusieurs parties à recréer 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 écran d’accueil de bienvenue visuel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Liste des services offerts par l’agence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Exemple de projets réalisés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Carte avec formulaire de contact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</a:t>
            </a:r>
            <a:r>
              <a:rPr lang="fr" sz="1800"/>
              <a:t>aquette déjà réalisée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" y="1390750"/>
            <a:ext cx="4183448" cy="212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200" y="1425825"/>
            <a:ext cx="4561727" cy="20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482675" y="3482650"/>
            <a:ext cx="147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Écran</a:t>
            </a:r>
            <a:r>
              <a:rPr i="1" lang="fr"/>
              <a:t> d’accueil</a:t>
            </a:r>
            <a:endParaRPr i="1"/>
          </a:p>
        </p:txBody>
      </p:sp>
      <p:sp>
        <p:nvSpPr>
          <p:cNvPr id="109" name="Google Shape;109;p16"/>
          <p:cNvSpPr txBox="1"/>
          <p:nvPr/>
        </p:nvSpPr>
        <p:spPr>
          <a:xfrm>
            <a:off x="6008600" y="3482650"/>
            <a:ext cx="1926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Services WebAgency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1603125"/>
            <a:ext cx="4323425" cy="18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975" y="1603125"/>
            <a:ext cx="4427875" cy="185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512800" y="3482650"/>
            <a:ext cx="1523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Projets réalisés</a:t>
            </a:r>
            <a:endParaRPr i="1"/>
          </a:p>
        </p:txBody>
      </p:sp>
      <p:sp>
        <p:nvSpPr>
          <p:cNvPr id="118" name="Google Shape;118;p17"/>
          <p:cNvSpPr txBox="1"/>
          <p:nvPr/>
        </p:nvSpPr>
        <p:spPr>
          <a:xfrm>
            <a:off x="6084800" y="3482650"/>
            <a:ext cx="17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Carte et formulaire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Site en ligne (1&amp;1, hébergement mutualisé)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 plus près de la maquette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boutons fonctionnels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Site web responsive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code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75" y="1182900"/>
            <a:ext cx="6219576" cy="349852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3660000" dist="571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Réflexion sur le rôle d’intégrateur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Présentation du rôle d’intégrateur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Difficultés rencontrées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Améliorations possibles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