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806"/>
    <a:srgbClr val="F9401B"/>
    <a:srgbClr val="006082"/>
    <a:srgbClr val="EEA512"/>
    <a:srgbClr val="D82906"/>
    <a:srgbClr val="01BCFF"/>
    <a:srgbClr val="EBC215"/>
    <a:srgbClr val="1B193F"/>
    <a:srgbClr val="EB9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82" d="100"/>
          <a:sy n="82" d="100"/>
        </p:scale>
        <p:origin x="21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5F22-6706-4214-835D-CABC8777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91C2-FF82-45F3-BEE4-64CF1B7C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4E16-2CD0-4928-97E8-1D0B1C9A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485F-A4C8-4747-B012-251AAB3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FB9E-BA84-49BF-85BC-687F6302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1091-EDE9-4024-9ED7-CD1E1EE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586B-01C1-4AA0-9E30-63FEE742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E19D-B24C-46D0-A3A4-B113502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B89C-F9F3-446F-8C70-E7E4B049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4A84-61EC-443F-9ACC-B36C7DEB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9B4EE-D8AD-4463-AFD0-A439323F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D65D2-5A62-4AF4-827E-36372B836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7187-4A8D-4681-A265-3A33AEE6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EA2E-20AD-4C2A-8C48-DB5B662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D27B-A8F4-4D0B-A2E4-6FF2DD07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516-0E69-47B2-A881-A9824D3D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8572-EFD7-4CBD-A80E-8A29F3A6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F315-197B-431C-8C2C-B7A3DDAC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CB91-0A99-4845-BBE3-02525398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8F6C-4DE3-414C-8AB7-4E567B9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9AB7-D596-45B1-B168-D8A84251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6207-44DA-415A-91E5-90481C50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7F6A-1C40-4438-8E8C-DEEDC83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D6B5-AD29-4887-80A0-4B226831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1440-5C54-46F5-A644-8B2E2DE6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FBB-94E3-428B-8B4B-5F2C94ED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6A78-2CE2-4A28-84D4-C2B745597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FD6A9-D4ED-4F77-806C-485D3898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803D-C5B8-42AA-85BC-BD91B9F1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7757-BD1A-4253-8300-F96BF291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28FF4-312E-4908-A900-89CB55E7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499A-8F05-464C-A1BB-8430836A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3040-018E-4575-B283-16267336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68DEC-3B34-4348-88D5-E8AC4A7A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BF5C1-41FF-41C0-9160-DB230730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BE208-C6B7-431E-84A2-227A580B5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B12E-5F83-4289-B76E-0BF3D5CA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9EE1B-D49E-4135-8E2E-EBAADFA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934CA-4B76-41CF-BC3D-7EE664A5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490C-9E0B-41B4-B7B5-C63CCD0E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2B6B2-BA62-41CE-9CB6-8616332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4ED16-DA88-4044-A50A-6BF804E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C19F-F246-49C6-AE78-F81B6E64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D725-151E-4FB1-8385-18467E4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963F6-FE3E-4E57-A798-AEE4D04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89DF6-9EF9-404F-A0CA-52405F6A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DBE-FAD3-4898-8B2D-6E39A65F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FF9C-E28C-4B2C-8934-1E7DCCB5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BB34-BE9A-448A-AB27-C58EDB4B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C6C22-93D3-4ED7-AECB-BF72E7EE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1FC-6F5B-4A2C-A2C0-9CEE970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EFAA-1BB2-411E-8952-29B0EFCB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88E-1063-4D5F-B6CA-35F5279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F710-EE5C-4AB1-8C1F-89E7B04A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770F-6649-4133-9561-C7E1C62A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E3EC-20BA-4CF9-827B-37256735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522A-A675-4448-B484-2844B6C0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A6C5-9D71-43B4-994E-1135F03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2705C-37A6-492A-960A-8245B39C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8B8A-E54B-4FF4-9E9E-0DE6B41A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6825-B543-45B7-9801-E1AE88897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BFFB-CCD8-429F-85DF-7E2236F8993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E1AC-61DB-4C52-9B00-34347984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9B60-7BA0-4767-AFA4-A81901C2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5822-39AD-4DC2-AE9F-2C61BF65D3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sv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7E20-7034-4EFB-A290-0D76D0042B33}"/>
              </a:ext>
            </a:extLst>
          </p:cNvPr>
          <p:cNvGrpSpPr/>
          <p:nvPr/>
        </p:nvGrpSpPr>
        <p:grpSpPr>
          <a:xfrm>
            <a:off x="214489" y="112889"/>
            <a:ext cx="11763022" cy="6609646"/>
            <a:chOff x="214489" y="112889"/>
            <a:chExt cx="11763022" cy="66096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B2F886-AA9A-47F9-8FDE-22E1AF7B50F4}"/>
                </a:ext>
              </a:extLst>
            </p:cNvPr>
            <p:cNvSpPr/>
            <p:nvPr/>
          </p:nvSpPr>
          <p:spPr>
            <a:xfrm>
              <a:off x="1614311" y="112889"/>
              <a:ext cx="10363200" cy="6609644"/>
            </a:xfrm>
            <a:prstGeom prst="roundRect">
              <a:avLst>
                <a:gd name="adj" fmla="val 3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27F927-F1D1-4A27-B74C-F8F0F7461DE5}"/>
                </a:ext>
              </a:extLst>
            </p:cNvPr>
            <p:cNvGrpSpPr/>
            <p:nvPr/>
          </p:nvGrpSpPr>
          <p:grpSpPr>
            <a:xfrm>
              <a:off x="214489" y="112891"/>
              <a:ext cx="1693334" cy="6609644"/>
              <a:chOff x="214489" y="112891"/>
              <a:chExt cx="1693334" cy="6609644"/>
            </a:xfrm>
            <a:effectLst>
              <a:outerShdw blurRad="50800" dist="38100" dir="10800000" algn="r" rotWithShape="0">
                <a:prstClr val="black">
                  <a:alpha val="59000"/>
                </a:prstClr>
              </a:outerShdw>
            </a:effectLst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65E603D-AE49-4385-AA7E-E84A1EB00E86}"/>
                  </a:ext>
                </a:extLst>
              </p:cNvPr>
              <p:cNvSpPr/>
              <p:nvPr/>
            </p:nvSpPr>
            <p:spPr>
              <a:xfrm>
                <a:off x="214489" y="112891"/>
                <a:ext cx="1614311" cy="6609644"/>
              </a:xfrm>
              <a:prstGeom prst="roundRect">
                <a:avLst/>
              </a:prstGeom>
              <a:solidFill>
                <a:srgbClr val="1B1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388E84-A360-43F8-B0DB-3D795E1ECD7A}"/>
                  </a:ext>
                </a:extLst>
              </p:cNvPr>
              <p:cNvSpPr/>
              <p:nvPr/>
            </p:nvSpPr>
            <p:spPr>
              <a:xfrm>
                <a:off x="1021645" y="112891"/>
                <a:ext cx="886178" cy="6609644"/>
              </a:xfrm>
              <a:prstGeom prst="roundRect">
                <a:avLst>
                  <a:gd name="adj" fmla="val 0"/>
                </a:avLst>
              </a:prstGeom>
              <a:solidFill>
                <a:srgbClr val="1B1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94BB80-7E7E-4FD6-8417-E9291A4B4C95}"/>
              </a:ext>
            </a:extLst>
          </p:cNvPr>
          <p:cNvSpPr/>
          <p:nvPr/>
        </p:nvSpPr>
        <p:spPr>
          <a:xfrm>
            <a:off x="1907823" y="643466"/>
            <a:ext cx="10069688" cy="607906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C4A3C2-83B5-481E-BAEC-7BA3C99396BE}"/>
              </a:ext>
            </a:extLst>
          </p:cNvPr>
          <p:cNvSpPr/>
          <p:nvPr/>
        </p:nvSpPr>
        <p:spPr>
          <a:xfrm>
            <a:off x="423333" y="203200"/>
            <a:ext cx="1196622" cy="1196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FFF53F-A092-4C68-9988-9405C8735AF3}"/>
              </a:ext>
            </a:extLst>
          </p:cNvPr>
          <p:cNvSpPr/>
          <p:nvPr/>
        </p:nvSpPr>
        <p:spPr>
          <a:xfrm>
            <a:off x="2037643" y="733777"/>
            <a:ext cx="6869289" cy="2077157"/>
          </a:xfrm>
          <a:prstGeom prst="roundRect">
            <a:avLst>
              <a:gd name="adj" fmla="val 8007"/>
            </a:avLst>
          </a:prstGeom>
          <a:solidFill>
            <a:srgbClr val="1B1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8ACB2B-E38B-45EA-A298-525F96ABDE23}"/>
              </a:ext>
            </a:extLst>
          </p:cNvPr>
          <p:cNvSpPr/>
          <p:nvPr/>
        </p:nvSpPr>
        <p:spPr>
          <a:xfrm>
            <a:off x="9056509" y="733777"/>
            <a:ext cx="2796824" cy="3668890"/>
          </a:xfrm>
          <a:prstGeom prst="roundRect">
            <a:avLst>
              <a:gd name="adj" fmla="val 31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B891E7-86DC-496B-A9F2-5CA94E792B6C}"/>
              </a:ext>
            </a:extLst>
          </p:cNvPr>
          <p:cNvSpPr/>
          <p:nvPr/>
        </p:nvSpPr>
        <p:spPr>
          <a:xfrm>
            <a:off x="9056509" y="4492978"/>
            <a:ext cx="2796824" cy="208280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96A43D-15B7-46AA-8450-992EA6BDF971}"/>
              </a:ext>
            </a:extLst>
          </p:cNvPr>
          <p:cNvSpPr/>
          <p:nvPr/>
        </p:nvSpPr>
        <p:spPr>
          <a:xfrm>
            <a:off x="2037642" y="2901245"/>
            <a:ext cx="4684893" cy="366889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0ADD5B-6782-4710-91CA-87E1B83B430A}"/>
              </a:ext>
            </a:extLst>
          </p:cNvPr>
          <p:cNvSpPr/>
          <p:nvPr/>
        </p:nvSpPr>
        <p:spPr>
          <a:xfrm>
            <a:off x="6886222" y="2901245"/>
            <a:ext cx="2006600" cy="1501422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0835E0-E725-4C8D-B04A-45A6D55DDC66}"/>
              </a:ext>
            </a:extLst>
          </p:cNvPr>
          <p:cNvSpPr/>
          <p:nvPr/>
        </p:nvSpPr>
        <p:spPr>
          <a:xfrm>
            <a:off x="6886222" y="4492977"/>
            <a:ext cx="2006600" cy="2077157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270B8-A82E-43E2-A59F-23249C487EE3}"/>
              </a:ext>
            </a:extLst>
          </p:cNvPr>
          <p:cNvGrpSpPr/>
          <p:nvPr/>
        </p:nvGrpSpPr>
        <p:grpSpPr>
          <a:xfrm>
            <a:off x="2105377" y="3285068"/>
            <a:ext cx="1416757" cy="903112"/>
            <a:chOff x="2071510" y="3127022"/>
            <a:chExt cx="1416757" cy="903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7F7DEFF-48C8-42D4-B2FF-E2FC40637373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187B40D-3D02-4CFE-A49A-046E25857E31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3860D9-F04E-42E5-83B5-F85A454B039B}"/>
              </a:ext>
            </a:extLst>
          </p:cNvPr>
          <p:cNvGrpSpPr/>
          <p:nvPr/>
        </p:nvGrpSpPr>
        <p:grpSpPr>
          <a:xfrm>
            <a:off x="3664655" y="3285068"/>
            <a:ext cx="1416757" cy="903112"/>
            <a:chOff x="2071510" y="3127022"/>
            <a:chExt cx="1416757" cy="90311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8A8EE97-43C9-483D-8CCC-DBC0C0E19091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F523DEC-5271-4BD1-82CB-B995F9EA457C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rgbClr val="EB9F4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6D50E0-D551-4B3B-BB4E-C0B0E55F76A4}"/>
              </a:ext>
            </a:extLst>
          </p:cNvPr>
          <p:cNvGrpSpPr/>
          <p:nvPr/>
        </p:nvGrpSpPr>
        <p:grpSpPr>
          <a:xfrm>
            <a:off x="5223932" y="3285068"/>
            <a:ext cx="1416757" cy="903112"/>
            <a:chOff x="2071510" y="3127022"/>
            <a:chExt cx="1416757" cy="90311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798AE09-001C-4001-A21D-2051A15D0076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5D2C24B-3FC5-4546-80AA-735CB21F6B92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rgbClr val="EEA5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6560C6-C3AC-4063-93D1-490763C7DCFB}"/>
              </a:ext>
            </a:extLst>
          </p:cNvPr>
          <p:cNvSpPr txBox="1"/>
          <p:nvPr/>
        </p:nvSpPr>
        <p:spPr>
          <a:xfrm>
            <a:off x="2068688" y="290124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88689-F603-48C9-AB67-7C02638A8EC7}"/>
              </a:ext>
            </a:extLst>
          </p:cNvPr>
          <p:cNvSpPr txBox="1"/>
          <p:nvPr/>
        </p:nvSpPr>
        <p:spPr>
          <a:xfrm>
            <a:off x="6865055" y="290124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00218-E2A7-4701-B9F3-EFDFCA7E04F2}"/>
              </a:ext>
            </a:extLst>
          </p:cNvPr>
          <p:cNvSpPr txBox="1"/>
          <p:nvPr/>
        </p:nvSpPr>
        <p:spPr>
          <a:xfrm>
            <a:off x="9077677" y="806506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B35D53-DD30-454B-BB0E-2DBC9CD9F0A2}"/>
              </a:ext>
            </a:extLst>
          </p:cNvPr>
          <p:cNvSpPr txBox="1"/>
          <p:nvPr/>
        </p:nvSpPr>
        <p:spPr>
          <a:xfrm>
            <a:off x="9088966" y="4548124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E22ACC-62DC-4EA1-9DFF-C6B7E811CBD4}"/>
              </a:ext>
            </a:extLst>
          </p:cNvPr>
          <p:cNvSpPr txBox="1"/>
          <p:nvPr/>
        </p:nvSpPr>
        <p:spPr>
          <a:xfrm>
            <a:off x="6886222" y="4566677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F8A18-D35B-4FD3-9660-A065077CB0B3}"/>
              </a:ext>
            </a:extLst>
          </p:cNvPr>
          <p:cNvSpPr txBox="1"/>
          <p:nvPr/>
        </p:nvSpPr>
        <p:spPr>
          <a:xfrm>
            <a:off x="2212621" y="806506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Title goes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06D3F-3790-488D-B9CA-F7B6FBFB609A}"/>
              </a:ext>
            </a:extLst>
          </p:cNvPr>
          <p:cNvSpPr txBox="1"/>
          <p:nvPr/>
        </p:nvSpPr>
        <p:spPr>
          <a:xfrm>
            <a:off x="2167465" y="153045"/>
            <a:ext cx="30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16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CF3C5-1491-4415-9E98-CAAC2093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46" y="3429000"/>
            <a:ext cx="5230768" cy="3429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B119A-CA8B-47A5-BB4B-A4398B74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3" y="0"/>
            <a:ext cx="6984563" cy="69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9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E58B487-0E7D-4A4C-BE37-2FC81E8ED6E6}"/>
              </a:ext>
            </a:extLst>
          </p:cNvPr>
          <p:cNvSpPr/>
          <p:nvPr/>
        </p:nvSpPr>
        <p:spPr>
          <a:xfrm>
            <a:off x="8475259" y="507660"/>
            <a:ext cx="286603" cy="3002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CCEFD8-608A-4CA8-ABB5-B8ACC972F3A2}"/>
              </a:ext>
            </a:extLst>
          </p:cNvPr>
          <p:cNvSpPr/>
          <p:nvPr/>
        </p:nvSpPr>
        <p:spPr>
          <a:xfrm>
            <a:off x="781461" y="726025"/>
            <a:ext cx="12620640" cy="7303913"/>
          </a:xfrm>
          <a:prstGeom prst="roundRect">
            <a:avLst>
              <a:gd name="adj" fmla="val 81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02986-3DCB-48B5-B9BE-4F274A59CD2D}"/>
              </a:ext>
            </a:extLst>
          </p:cNvPr>
          <p:cNvSpPr/>
          <p:nvPr/>
        </p:nvSpPr>
        <p:spPr>
          <a:xfrm>
            <a:off x="8403256" y="95534"/>
            <a:ext cx="430608" cy="4121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A4B572-7B30-4B99-8014-D38B5F05DF5C}"/>
              </a:ext>
            </a:extLst>
          </p:cNvPr>
          <p:cNvSpPr/>
          <p:nvPr/>
        </p:nvSpPr>
        <p:spPr>
          <a:xfrm>
            <a:off x="9238044" y="95534"/>
            <a:ext cx="430608" cy="4121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89FF0-40BC-4C7D-B6BA-3233124A1B2D}"/>
              </a:ext>
            </a:extLst>
          </p:cNvPr>
          <p:cNvSpPr/>
          <p:nvPr/>
        </p:nvSpPr>
        <p:spPr>
          <a:xfrm>
            <a:off x="10072832" y="95534"/>
            <a:ext cx="430608" cy="4121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77E06C-0906-46FE-BDEE-AA6E579398E3}"/>
              </a:ext>
            </a:extLst>
          </p:cNvPr>
          <p:cNvGrpSpPr/>
          <p:nvPr/>
        </p:nvGrpSpPr>
        <p:grpSpPr>
          <a:xfrm>
            <a:off x="1050436" y="1076767"/>
            <a:ext cx="1332331" cy="1493171"/>
            <a:chOff x="1330952" y="4800595"/>
            <a:chExt cx="1671392" cy="1873164"/>
          </a:xfrm>
        </p:grpSpPr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630A70F-B50E-4A20-B7BA-A93DF3E0B857}"/>
                </a:ext>
              </a:extLst>
            </p:cNvPr>
            <p:cNvSpPr/>
            <p:nvPr/>
          </p:nvSpPr>
          <p:spPr>
            <a:xfrm>
              <a:off x="1330952" y="5012141"/>
              <a:ext cx="1671392" cy="1661618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2F4111-72E8-44F0-8E73-D804A976DF63}"/>
                </a:ext>
              </a:extLst>
            </p:cNvPr>
            <p:cNvSpPr/>
            <p:nvPr/>
          </p:nvSpPr>
          <p:spPr>
            <a:xfrm>
              <a:off x="2456597" y="480059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6E428D-17FF-4356-9AEA-75D20CE41AF0}"/>
              </a:ext>
            </a:extLst>
          </p:cNvPr>
          <p:cNvGrpSpPr/>
          <p:nvPr/>
        </p:nvGrpSpPr>
        <p:grpSpPr>
          <a:xfrm>
            <a:off x="2907053" y="1085902"/>
            <a:ext cx="1332331" cy="1487081"/>
            <a:chOff x="4412249" y="4808235"/>
            <a:chExt cx="1671392" cy="1865524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E68279A9-4304-4199-B833-FF9E2EA07ADD}"/>
                </a:ext>
              </a:extLst>
            </p:cNvPr>
            <p:cNvSpPr/>
            <p:nvPr/>
          </p:nvSpPr>
          <p:spPr>
            <a:xfrm>
              <a:off x="4412249" y="5012141"/>
              <a:ext cx="1671392" cy="1661618"/>
            </a:xfrm>
            <a:prstGeom prst="teardrop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3D05815-45BF-456F-A8D0-E08A46A213B8}"/>
                </a:ext>
              </a:extLst>
            </p:cNvPr>
            <p:cNvSpPr/>
            <p:nvPr/>
          </p:nvSpPr>
          <p:spPr>
            <a:xfrm>
              <a:off x="5488674" y="480823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EA5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4CB73-96E5-4E68-89DB-23D4A34DC326}"/>
              </a:ext>
            </a:extLst>
          </p:cNvPr>
          <p:cNvGrpSpPr/>
          <p:nvPr/>
        </p:nvGrpSpPr>
        <p:grpSpPr>
          <a:xfrm>
            <a:off x="4763669" y="1088947"/>
            <a:ext cx="1332331" cy="1480991"/>
            <a:chOff x="7493546" y="4815875"/>
            <a:chExt cx="1671392" cy="1857884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2680CFF-D8EB-4D0B-B83E-C9D7CE83D370}"/>
                </a:ext>
              </a:extLst>
            </p:cNvPr>
            <p:cNvSpPr/>
            <p:nvPr/>
          </p:nvSpPr>
          <p:spPr>
            <a:xfrm>
              <a:off x="7493546" y="5012141"/>
              <a:ext cx="1671392" cy="1661618"/>
            </a:xfrm>
            <a:prstGeom prst="teardrop">
              <a:avLst/>
            </a:prstGeom>
            <a:solidFill>
              <a:srgbClr val="D82906"/>
            </a:solidFill>
            <a:ln>
              <a:solidFill>
                <a:srgbClr val="C0000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FD7648-D6C6-4D8F-87CF-F35A0F6469E1}"/>
                </a:ext>
              </a:extLst>
            </p:cNvPr>
            <p:cNvSpPr/>
            <p:nvPr/>
          </p:nvSpPr>
          <p:spPr>
            <a:xfrm>
              <a:off x="8636812" y="481587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F4EB4E-EC9E-4A67-83FC-8060C64CA495}"/>
              </a:ext>
            </a:extLst>
          </p:cNvPr>
          <p:cNvGrpSpPr/>
          <p:nvPr/>
        </p:nvGrpSpPr>
        <p:grpSpPr>
          <a:xfrm>
            <a:off x="6620285" y="1076767"/>
            <a:ext cx="1332331" cy="1480991"/>
            <a:chOff x="7493546" y="4815875"/>
            <a:chExt cx="1671392" cy="1857884"/>
          </a:xfrm>
        </p:grpSpPr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B7FE4FF5-2C24-4F30-B91B-53C719238E74}"/>
                </a:ext>
              </a:extLst>
            </p:cNvPr>
            <p:cNvSpPr/>
            <p:nvPr/>
          </p:nvSpPr>
          <p:spPr>
            <a:xfrm>
              <a:off x="7493546" y="5012141"/>
              <a:ext cx="1671392" cy="1661618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DD07DD-166F-4D90-B5FC-9D789830B056}"/>
                </a:ext>
              </a:extLst>
            </p:cNvPr>
            <p:cNvSpPr/>
            <p:nvPr/>
          </p:nvSpPr>
          <p:spPr>
            <a:xfrm>
              <a:off x="8636812" y="481587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Graphic 50" descr="Eye">
            <a:extLst>
              <a:ext uri="{FF2B5EF4-FFF2-40B4-BE49-F238E27FC236}">
                <a16:creationId xmlns:a16="http://schemas.microsoft.com/office/drawing/2014/main" id="{2CBF9DB8-AEBB-A495-D863-8CFFC9A4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334" y="3538208"/>
            <a:ext cx="914400" cy="914400"/>
          </a:xfrm>
          <a:prstGeom prst="rect">
            <a:avLst/>
          </a:prstGeom>
        </p:spPr>
      </p:pic>
      <p:pic>
        <p:nvPicPr>
          <p:cNvPr id="5" name="Graphic 15" descr="Earth globe Africa and Europe">
            <a:extLst>
              <a:ext uri="{FF2B5EF4-FFF2-40B4-BE49-F238E27FC236}">
                <a16:creationId xmlns:a16="http://schemas.microsoft.com/office/drawing/2014/main" id="{52F6B59C-8AE6-FDDE-0A9A-CB5AB0889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669" y="4862993"/>
            <a:ext cx="746564" cy="746564"/>
          </a:xfrm>
          <a:prstGeom prst="rect">
            <a:avLst/>
          </a:prstGeom>
        </p:spPr>
      </p:pic>
      <p:pic>
        <p:nvPicPr>
          <p:cNvPr id="9" name="Graphic 20" descr="Open book">
            <a:extLst>
              <a:ext uri="{FF2B5EF4-FFF2-40B4-BE49-F238E27FC236}">
                <a16:creationId xmlns:a16="http://schemas.microsoft.com/office/drawing/2014/main" id="{1E2AA811-94D7-391D-E005-A5CEDDE4E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6584" y="3538208"/>
            <a:ext cx="801856" cy="8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each resort, hotel, sea, summer, travel, tropical, vacation icon -  Download on Iconfinder">
            <a:extLst>
              <a:ext uri="{FF2B5EF4-FFF2-40B4-BE49-F238E27FC236}">
                <a16:creationId xmlns:a16="http://schemas.microsoft.com/office/drawing/2014/main" id="{B2B38248-3B28-957F-DFA7-AE1D78DF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31" y="1252959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B15E295-59F1-4C2F-807C-53EC27AC8259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00D49-7F6A-4E7C-A9CD-EEA93811336C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pic>
        <p:nvPicPr>
          <p:cNvPr id="2" name="Picture 2" descr="Beach resort, hotel, sea, summer, travel, tropical, vacation icon -  Download on Iconfinder">
            <a:extLst>
              <a:ext uri="{FF2B5EF4-FFF2-40B4-BE49-F238E27FC236}">
                <a16:creationId xmlns:a16="http://schemas.microsoft.com/office/drawing/2014/main" id="{ADCD9391-72B9-BDFB-7DFD-2190BCC2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69" y="1252959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2AC5B45-75CB-6731-0813-1F07D4BF7B3D}"/>
              </a:ext>
            </a:extLst>
          </p:cNvPr>
          <p:cNvSpPr txBox="1"/>
          <p:nvPr/>
        </p:nvSpPr>
        <p:spPr>
          <a:xfrm>
            <a:off x="3228660" y="1252959"/>
            <a:ext cx="8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C00000"/>
                </a:solidFill>
                <a:latin typeface="AvenirNextforSAS Light" panose="020B0403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7692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34471" y="2895642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House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Agency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30573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America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Over view</a:t>
            </a:r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94CA58-1C2C-4CF8-BEA0-EBB87A8D68D9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8">
            <a:extLst>
              <a:ext uri="{FF2B5EF4-FFF2-40B4-BE49-F238E27FC236}">
                <a16:creationId xmlns:a16="http://schemas.microsoft.com/office/drawing/2014/main" id="{B909E94E-C616-4546-A0B6-54CBD02157C2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Locations</a:t>
            </a:r>
          </a:p>
        </p:txBody>
      </p:sp>
      <p:pic>
        <p:nvPicPr>
          <p:cNvPr id="11" name="Graphic 35" descr="Earth globe Africa and Europe">
            <a:extLst>
              <a:ext uri="{FF2B5EF4-FFF2-40B4-BE49-F238E27FC236}">
                <a16:creationId xmlns:a16="http://schemas.microsoft.com/office/drawing/2014/main" id="{E56FD109-9C8B-8D2E-C5C2-E598679A2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sp>
        <p:nvSpPr>
          <p:cNvPr id="17" name="Rectangle: Rounded Corners 35">
            <a:extLst>
              <a:ext uri="{FF2B5EF4-FFF2-40B4-BE49-F238E27FC236}">
                <a16:creationId xmlns:a16="http://schemas.microsoft.com/office/drawing/2014/main" id="{F0EAE0BD-4CFE-6F02-51E8-5776D1D68A51}"/>
              </a:ext>
            </a:extLst>
          </p:cNvPr>
          <p:cNvSpPr/>
          <p:nvPr/>
        </p:nvSpPr>
        <p:spPr>
          <a:xfrm>
            <a:off x="1275167" y="3743759"/>
            <a:ext cx="6111053" cy="300570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5">
            <a:extLst>
              <a:ext uri="{FF2B5EF4-FFF2-40B4-BE49-F238E27FC236}">
                <a16:creationId xmlns:a16="http://schemas.microsoft.com/office/drawing/2014/main" id="{A1F5476F-EB28-2506-F36E-944AD4DFCA6A}"/>
              </a:ext>
            </a:extLst>
          </p:cNvPr>
          <p:cNvSpPr/>
          <p:nvPr/>
        </p:nvSpPr>
        <p:spPr>
          <a:xfrm>
            <a:off x="1513735" y="1290120"/>
            <a:ext cx="1862039" cy="23518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35">
            <a:extLst>
              <a:ext uri="{FF2B5EF4-FFF2-40B4-BE49-F238E27FC236}">
                <a16:creationId xmlns:a16="http://schemas.microsoft.com/office/drawing/2014/main" id="{6E5D0258-380E-0FFF-BB56-9822ADDAFFAE}"/>
              </a:ext>
            </a:extLst>
          </p:cNvPr>
          <p:cNvSpPr/>
          <p:nvPr/>
        </p:nvSpPr>
        <p:spPr>
          <a:xfrm>
            <a:off x="3471962" y="1290120"/>
            <a:ext cx="1862038" cy="23518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35">
            <a:extLst>
              <a:ext uri="{FF2B5EF4-FFF2-40B4-BE49-F238E27FC236}">
                <a16:creationId xmlns:a16="http://schemas.microsoft.com/office/drawing/2014/main" id="{8047EAE0-B6EE-EE9C-F7EF-1E666989BB39}"/>
              </a:ext>
            </a:extLst>
          </p:cNvPr>
          <p:cNvSpPr/>
          <p:nvPr/>
        </p:nvSpPr>
        <p:spPr>
          <a:xfrm>
            <a:off x="5430188" y="1290120"/>
            <a:ext cx="1956033" cy="23518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35">
            <a:extLst>
              <a:ext uri="{FF2B5EF4-FFF2-40B4-BE49-F238E27FC236}">
                <a16:creationId xmlns:a16="http://schemas.microsoft.com/office/drawing/2014/main" id="{31897757-FCDA-B349-A5A4-35B39F0273F1}"/>
              </a:ext>
            </a:extLst>
          </p:cNvPr>
          <p:cNvSpPr/>
          <p:nvPr/>
        </p:nvSpPr>
        <p:spPr>
          <a:xfrm>
            <a:off x="7606365" y="1290118"/>
            <a:ext cx="2192006" cy="14635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35">
            <a:extLst>
              <a:ext uri="{FF2B5EF4-FFF2-40B4-BE49-F238E27FC236}">
                <a16:creationId xmlns:a16="http://schemas.microsoft.com/office/drawing/2014/main" id="{076244B7-3413-20B7-32ED-D9DBD9C80418}"/>
              </a:ext>
            </a:extLst>
          </p:cNvPr>
          <p:cNvSpPr/>
          <p:nvPr/>
        </p:nvSpPr>
        <p:spPr>
          <a:xfrm>
            <a:off x="9916047" y="1290118"/>
            <a:ext cx="2192006" cy="14635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35">
            <a:extLst>
              <a:ext uri="{FF2B5EF4-FFF2-40B4-BE49-F238E27FC236}">
                <a16:creationId xmlns:a16="http://schemas.microsoft.com/office/drawing/2014/main" id="{23C7D9A9-FD71-1E23-7315-FF738B1DF423}"/>
              </a:ext>
            </a:extLst>
          </p:cNvPr>
          <p:cNvSpPr/>
          <p:nvPr/>
        </p:nvSpPr>
        <p:spPr>
          <a:xfrm>
            <a:off x="7633926" y="2852205"/>
            <a:ext cx="2192006" cy="14635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35">
            <a:extLst>
              <a:ext uri="{FF2B5EF4-FFF2-40B4-BE49-F238E27FC236}">
                <a16:creationId xmlns:a16="http://schemas.microsoft.com/office/drawing/2014/main" id="{A06784CB-119E-E32A-D35C-F268B76E2B5B}"/>
              </a:ext>
            </a:extLst>
          </p:cNvPr>
          <p:cNvSpPr/>
          <p:nvPr/>
        </p:nvSpPr>
        <p:spPr>
          <a:xfrm>
            <a:off x="9943608" y="2852205"/>
            <a:ext cx="2192006" cy="14635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35">
            <a:extLst>
              <a:ext uri="{FF2B5EF4-FFF2-40B4-BE49-F238E27FC236}">
                <a16:creationId xmlns:a16="http://schemas.microsoft.com/office/drawing/2014/main" id="{C14A20A9-EB31-4F16-F804-D409677ECA89}"/>
              </a:ext>
            </a:extLst>
          </p:cNvPr>
          <p:cNvSpPr/>
          <p:nvPr/>
        </p:nvSpPr>
        <p:spPr>
          <a:xfrm>
            <a:off x="1513734" y="881972"/>
            <a:ext cx="5872485" cy="336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35">
            <a:extLst>
              <a:ext uri="{FF2B5EF4-FFF2-40B4-BE49-F238E27FC236}">
                <a16:creationId xmlns:a16="http://schemas.microsoft.com/office/drawing/2014/main" id="{851A7786-AF73-5581-69D5-622E646311E0}"/>
              </a:ext>
            </a:extLst>
          </p:cNvPr>
          <p:cNvSpPr/>
          <p:nvPr/>
        </p:nvSpPr>
        <p:spPr>
          <a:xfrm>
            <a:off x="7606364" y="874665"/>
            <a:ext cx="4495326" cy="3439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35">
            <a:extLst>
              <a:ext uri="{FF2B5EF4-FFF2-40B4-BE49-F238E27FC236}">
                <a16:creationId xmlns:a16="http://schemas.microsoft.com/office/drawing/2014/main" id="{6DD81EB1-4229-0215-2334-81A2A9BEED97}"/>
              </a:ext>
            </a:extLst>
          </p:cNvPr>
          <p:cNvSpPr/>
          <p:nvPr/>
        </p:nvSpPr>
        <p:spPr>
          <a:xfrm>
            <a:off x="7640290" y="4541705"/>
            <a:ext cx="4467763" cy="3439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35">
            <a:extLst>
              <a:ext uri="{FF2B5EF4-FFF2-40B4-BE49-F238E27FC236}">
                <a16:creationId xmlns:a16="http://schemas.microsoft.com/office/drawing/2014/main" id="{7718F781-4F86-26C2-CA44-958E0824F87A}"/>
              </a:ext>
            </a:extLst>
          </p:cNvPr>
          <p:cNvSpPr/>
          <p:nvPr/>
        </p:nvSpPr>
        <p:spPr>
          <a:xfrm>
            <a:off x="7640290" y="4961824"/>
            <a:ext cx="4467763" cy="17876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2" descr="Beach resort, hotel, sea, summer, travel, tropical, vacation icon -  Download on Iconfinder">
            <a:extLst>
              <a:ext uri="{FF2B5EF4-FFF2-40B4-BE49-F238E27FC236}">
                <a16:creationId xmlns:a16="http://schemas.microsoft.com/office/drawing/2014/main" id="{B9D8FB6B-6502-EDD5-DD6B-7E5BB69A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363" y="1226975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Beach resort, hotel, sea, summer, travel, tropical, vacation icon -  Download on Iconfinder">
            <a:extLst>
              <a:ext uri="{FF2B5EF4-FFF2-40B4-BE49-F238E27FC236}">
                <a16:creationId xmlns:a16="http://schemas.microsoft.com/office/drawing/2014/main" id="{868E8B0C-5956-5C94-2334-B6E2D32B9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382" y="1218579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D9BDA9C-C8B8-A4A5-E819-AA5F9561AB82}"/>
              </a:ext>
            </a:extLst>
          </p:cNvPr>
          <p:cNvSpPr txBox="1"/>
          <p:nvPr/>
        </p:nvSpPr>
        <p:spPr>
          <a:xfrm>
            <a:off x="9923016" y="1199850"/>
            <a:ext cx="606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C00000"/>
                </a:solidFill>
                <a:latin typeface="AvenirNextforSAS Light" panose="020B0403020202020204" pitchFamily="34" charset="0"/>
              </a:rPr>
              <a:t>X</a:t>
            </a:r>
          </a:p>
        </p:txBody>
      </p:sp>
      <p:pic>
        <p:nvPicPr>
          <p:cNvPr id="1037" name="Image 1036">
            <a:extLst>
              <a:ext uri="{FF2B5EF4-FFF2-40B4-BE49-F238E27FC236}">
                <a16:creationId xmlns:a16="http://schemas.microsoft.com/office/drawing/2014/main" id="{9911C620-8F91-CE8A-04CE-4AC22F19A1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5544" y="1303987"/>
            <a:ext cx="657225" cy="638175"/>
          </a:xfrm>
          <a:prstGeom prst="rect">
            <a:avLst/>
          </a:prstGeom>
        </p:spPr>
      </p:pic>
      <p:pic>
        <p:nvPicPr>
          <p:cNvPr id="1041" name="Image 1040">
            <a:extLst>
              <a:ext uri="{FF2B5EF4-FFF2-40B4-BE49-F238E27FC236}">
                <a16:creationId xmlns:a16="http://schemas.microsoft.com/office/drawing/2014/main" id="{84985586-2F18-F67D-68E3-26DF393096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9407" y="1303289"/>
            <a:ext cx="657225" cy="619125"/>
          </a:xfrm>
          <a:prstGeom prst="rect">
            <a:avLst/>
          </a:prstGeom>
        </p:spPr>
      </p:pic>
      <p:pic>
        <p:nvPicPr>
          <p:cNvPr id="1045" name="Image 1044">
            <a:extLst>
              <a:ext uri="{FF2B5EF4-FFF2-40B4-BE49-F238E27FC236}">
                <a16:creationId xmlns:a16="http://schemas.microsoft.com/office/drawing/2014/main" id="{091D44F9-8D76-F5D2-FB46-CA0DFC1D04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37634" y="1290118"/>
            <a:ext cx="590550" cy="628650"/>
          </a:xfrm>
          <a:prstGeom prst="rect">
            <a:avLst/>
          </a:prstGeom>
        </p:spPr>
      </p:pic>
      <p:pic>
        <p:nvPicPr>
          <p:cNvPr id="1049" name="Image 1048">
            <a:extLst>
              <a:ext uri="{FF2B5EF4-FFF2-40B4-BE49-F238E27FC236}">
                <a16:creationId xmlns:a16="http://schemas.microsoft.com/office/drawing/2014/main" id="{6493A3A4-1FAE-1B8E-39B7-9A3E3C2DEE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9873" y="1928166"/>
            <a:ext cx="762000" cy="247650"/>
          </a:xfrm>
          <a:prstGeom prst="rect">
            <a:avLst/>
          </a:prstGeom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400D593F-E08C-C2CA-E012-F962740D1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7532" y="1964068"/>
            <a:ext cx="495300" cy="228600"/>
          </a:xfrm>
          <a:prstGeom prst="rect">
            <a:avLst/>
          </a:prstGeom>
        </p:spPr>
      </p:pic>
      <p:pic>
        <p:nvPicPr>
          <p:cNvPr id="1053" name="Image 1052">
            <a:extLst>
              <a:ext uri="{FF2B5EF4-FFF2-40B4-BE49-F238E27FC236}">
                <a16:creationId xmlns:a16="http://schemas.microsoft.com/office/drawing/2014/main" id="{A6DCCB26-FF9A-634C-FED0-AFD6A11E0B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94824" y="1908466"/>
            <a:ext cx="371475" cy="276225"/>
          </a:xfrm>
          <a:prstGeom prst="rect">
            <a:avLst/>
          </a:prstGeom>
        </p:spPr>
      </p:pic>
      <p:sp>
        <p:nvSpPr>
          <p:cNvPr id="1054" name="ZoneTexte 1053">
            <a:extLst>
              <a:ext uri="{FF2B5EF4-FFF2-40B4-BE49-F238E27FC236}">
                <a16:creationId xmlns:a16="http://schemas.microsoft.com/office/drawing/2014/main" id="{82377561-324B-4873-D020-A7E061EDF23A}"/>
              </a:ext>
            </a:extLst>
          </p:cNvPr>
          <p:cNvSpPr txBox="1"/>
          <p:nvPr/>
        </p:nvSpPr>
        <p:spPr>
          <a:xfrm>
            <a:off x="4209497" y="1296666"/>
            <a:ext cx="119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cost</a:t>
            </a:r>
          </a:p>
        </p:txBody>
      </p: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4AB03B66-E7E3-0ABD-055F-3924984EFD80}"/>
              </a:ext>
            </a:extLst>
          </p:cNvPr>
          <p:cNvSpPr txBox="1"/>
          <p:nvPr/>
        </p:nvSpPr>
        <p:spPr>
          <a:xfrm>
            <a:off x="2280083" y="1307149"/>
            <a:ext cx="119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cost</a:t>
            </a:r>
          </a:p>
        </p:txBody>
      </p:sp>
      <p:sp>
        <p:nvSpPr>
          <p:cNvPr id="1056" name="ZoneTexte 1055">
            <a:extLst>
              <a:ext uri="{FF2B5EF4-FFF2-40B4-BE49-F238E27FC236}">
                <a16:creationId xmlns:a16="http://schemas.microsoft.com/office/drawing/2014/main" id="{7B237ECF-2AEA-CC8E-E147-5C284D14E60D}"/>
              </a:ext>
            </a:extLst>
          </p:cNvPr>
          <p:cNvSpPr txBox="1"/>
          <p:nvPr/>
        </p:nvSpPr>
        <p:spPr>
          <a:xfrm>
            <a:off x="6282030" y="1296666"/>
            <a:ext cx="119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cost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91B87E45-5572-A53C-2BF7-F48FC679AB73}"/>
              </a:ext>
            </a:extLst>
          </p:cNvPr>
          <p:cNvSpPr/>
          <p:nvPr/>
        </p:nvSpPr>
        <p:spPr>
          <a:xfrm>
            <a:off x="3070693" y="1575349"/>
            <a:ext cx="2905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$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9D3EDF81-BD11-98EC-5D5A-04895BA3D351}"/>
              </a:ext>
            </a:extLst>
          </p:cNvPr>
          <p:cNvSpPr/>
          <p:nvPr/>
        </p:nvSpPr>
        <p:spPr>
          <a:xfrm>
            <a:off x="5043430" y="1580590"/>
            <a:ext cx="2905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$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2A3AD299-6B35-41C9-CDE9-54F992083B52}"/>
              </a:ext>
            </a:extLst>
          </p:cNvPr>
          <p:cNvSpPr/>
          <p:nvPr/>
        </p:nvSpPr>
        <p:spPr>
          <a:xfrm>
            <a:off x="7089377" y="1586666"/>
            <a:ext cx="2905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$</a:t>
            </a:r>
          </a:p>
        </p:txBody>
      </p:sp>
      <p:pic>
        <p:nvPicPr>
          <p:cNvPr id="1063" name="Image 1062">
            <a:extLst>
              <a:ext uri="{FF2B5EF4-FFF2-40B4-BE49-F238E27FC236}">
                <a16:creationId xmlns:a16="http://schemas.microsoft.com/office/drawing/2014/main" id="{7C700A41-3013-C280-E230-4C534DADFE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29929" y="1335470"/>
            <a:ext cx="1057275" cy="552450"/>
          </a:xfrm>
          <a:prstGeom prst="rect">
            <a:avLst/>
          </a:prstGeom>
        </p:spPr>
      </p:pic>
      <p:pic>
        <p:nvPicPr>
          <p:cNvPr id="1064" name="Image 1063">
            <a:extLst>
              <a:ext uri="{FF2B5EF4-FFF2-40B4-BE49-F238E27FC236}">
                <a16:creationId xmlns:a16="http://schemas.microsoft.com/office/drawing/2014/main" id="{B9E171C6-3413-F288-70A6-0D6BA4E9DD6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57747" y="1328417"/>
            <a:ext cx="1057275" cy="552450"/>
          </a:xfrm>
          <a:prstGeom prst="rect">
            <a:avLst/>
          </a:prstGeom>
        </p:spPr>
      </p:pic>
      <p:pic>
        <p:nvPicPr>
          <p:cNvPr id="1065" name="Image 1064">
            <a:extLst>
              <a:ext uri="{FF2B5EF4-FFF2-40B4-BE49-F238E27FC236}">
                <a16:creationId xmlns:a16="http://schemas.microsoft.com/office/drawing/2014/main" id="{50ACDD53-567E-790F-F6AD-CEE8684FDC0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74345" y="2866431"/>
            <a:ext cx="1057275" cy="552450"/>
          </a:xfrm>
          <a:prstGeom prst="rect">
            <a:avLst/>
          </a:prstGeom>
        </p:spPr>
      </p:pic>
      <p:pic>
        <p:nvPicPr>
          <p:cNvPr id="1066" name="Image 1065">
            <a:extLst>
              <a:ext uri="{FF2B5EF4-FFF2-40B4-BE49-F238E27FC236}">
                <a16:creationId xmlns:a16="http://schemas.microsoft.com/office/drawing/2014/main" id="{BB4B97E7-7955-A1B8-B5E6-F2AAED6991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57746" y="2869532"/>
            <a:ext cx="10572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4285843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30573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698963" y="1388533"/>
            <a:ext cx="6033925" cy="52818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8142979" y="958272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8142979" y="3940364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94CA58-1C2C-4CF8-BEA0-EBB87A8D68D9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8" name="Graphic 27" descr="Earth globe Africa and Europe">
            <a:extLst>
              <a:ext uri="{FF2B5EF4-FFF2-40B4-BE49-F238E27FC236}">
                <a16:creationId xmlns:a16="http://schemas.microsoft.com/office/drawing/2014/main" id="{8BD26DDC-0EA4-4005-9B45-A2CA4027D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>
            <a:off x="1698095" y="972066"/>
            <a:ext cx="6033925" cy="3060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5">
            <a:extLst>
              <a:ext uri="{FF2B5EF4-FFF2-40B4-BE49-F238E27FC236}">
                <a16:creationId xmlns:a16="http://schemas.microsoft.com/office/drawing/2014/main" id="{13BEEEA5-5862-5D97-441D-CD8D01AE31CD}"/>
              </a:ext>
            </a:extLst>
          </p:cNvPr>
          <p:cNvSpPr/>
          <p:nvPr/>
        </p:nvSpPr>
        <p:spPr>
          <a:xfrm>
            <a:off x="2657206" y="-6650"/>
            <a:ext cx="6683022" cy="69598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9127979-D6F8-A357-E0C2-C033F11FE4EB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House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Agency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39F7C72C-834D-EF91-38E7-61EC5E99B28A}"/>
              </a:ext>
            </a:extLst>
          </p:cNvPr>
          <p:cNvSpPr txBox="1"/>
          <p:nvPr/>
        </p:nvSpPr>
        <p:spPr>
          <a:xfrm>
            <a:off x="3088193" y="447724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analysis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347F93EF-43D4-A617-9B23-45E48FB74B11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America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C629FF3B-E8EC-EAB5-8B30-833D896A96E0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5877575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294449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3008387" y="1399823"/>
            <a:ext cx="6033925" cy="2525727"/>
          </a:xfrm>
          <a:prstGeom prst="roundRect">
            <a:avLst>
              <a:gd name="adj" fmla="val 0"/>
            </a:avLst>
          </a:prstGeom>
          <a:solidFill>
            <a:srgbClr val="006082">
              <a:alpha val="73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35BD6-8F67-4E8C-BAFE-87E13AA24962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271B97D-1D47-46A0-B7CD-6A01763E39FF}"/>
              </a:ext>
            </a:extLst>
          </p:cNvPr>
          <p:cNvSpPr/>
          <p:nvPr/>
        </p:nvSpPr>
        <p:spPr>
          <a:xfrm>
            <a:off x="3016318" y="3925550"/>
            <a:ext cx="6033925" cy="2791299"/>
          </a:xfrm>
          <a:prstGeom prst="roundRect">
            <a:avLst>
              <a:gd name="adj" fmla="val 0"/>
            </a:avLst>
          </a:prstGeom>
          <a:solidFill>
            <a:srgbClr val="006082">
              <a:alpha val="7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Earth globe Africa and Europe">
            <a:extLst>
              <a:ext uri="{FF2B5EF4-FFF2-40B4-BE49-F238E27FC236}">
                <a16:creationId xmlns:a16="http://schemas.microsoft.com/office/drawing/2014/main" id="{D58DD553-3FA4-48AD-BF5E-A33EC9195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38" name="Graphic 37" descr="Open book">
            <a:extLst>
              <a:ext uri="{FF2B5EF4-FFF2-40B4-BE49-F238E27FC236}">
                <a16:creationId xmlns:a16="http://schemas.microsoft.com/office/drawing/2014/main" id="{5A134C58-37F8-4CAD-9810-F1372C5A5F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18D23BB1-9BAD-139B-6622-2C85BB9DE0FA}"/>
              </a:ext>
            </a:extLst>
          </p:cNvPr>
          <p:cNvSpPr/>
          <p:nvPr/>
        </p:nvSpPr>
        <p:spPr>
          <a:xfrm>
            <a:off x="3016318" y="894868"/>
            <a:ext cx="6033925" cy="3060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nual Operation 5">
            <a:extLst>
              <a:ext uri="{FF2B5EF4-FFF2-40B4-BE49-F238E27FC236}">
                <a16:creationId xmlns:a16="http://schemas.microsoft.com/office/drawing/2014/main" id="{9B8DFB82-F306-3291-6EE4-B32F0E692DC0}"/>
              </a:ext>
            </a:extLst>
          </p:cNvPr>
          <p:cNvSpPr/>
          <p:nvPr/>
        </p:nvSpPr>
        <p:spPr>
          <a:xfrm>
            <a:off x="2657206" y="-6650"/>
            <a:ext cx="6683022" cy="69598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8BBBB53-C600-3F22-DFE6-768E22ACEC90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House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Agency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61835EE0-2F75-FC0F-4951-605CD11EC54E}"/>
              </a:ext>
            </a:extLst>
          </p:cNvPr>
          <p:cNvSpPr txBox="1"/>
          <p:nvPr/>
        </p:nvSpPr>
        <p:spPr>
          <a:xfrm>
            <a:off x="3088193" y="447724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analysis</a:t>
            </a:r>
          </a:p>
        </p:txBody>
      </p:sp>
      <p:sp>
        <p:nvSpPr>
          <p:cNvPr id="18" name="TextBox 24">
            <a:extLst>
              <a:ext uri="{FF2B5EF4-FFF2-40B4-BE49-F238E27FC236}">
                <a16:creationId xmlns:a16="http://schemas.microsoft.com/office/drawing/2014/main" id="{1227ABD8-B6A6-976F-A353-38FE6927442D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America</a:t>
            </a: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46E7C388-B8E5-8577-573B-43AC419A8F53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74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AvenirNextforSAS Light</vt:lpstr>
      <vt:lpstr>Bahnschrift Light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Maxime</cp:lastModifiedBy>
  <cp:revision>76</cp:revision>
  <dcterms:created xsi:type="dcterms:W3CDTF">2022-02-20T12:09:12Z</dcterms:created>
  <dcterms:modified xsi:type="dcterms:W3CDTF">2023-08-19T17:37:32Z</dcterms:modified>
</cp:coreProperties>
</file>