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A33"/>
    <a:srgbClr val="DE40CB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66E7C-DF18-470C-B169-C87FA29D4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F15968-1572-4094-91AA-D04EF7C61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307CF3-23DC-4385-AEB5-3962C91A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0A1F-9ABA-4FC2-9CC1-526C69F6FE1C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20EC8-4F7E-4550-9156-49E01CD2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8C7F30-5962-4054-9B20-2E80A43E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9FA9-E817-4B59-BB07-E7755CE09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3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A12D5-0DE9-4CB7-81DB-29C12BE8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9BB7F2-E84D-4E34-A7F2-148BEBDA9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34BF6E-8C05-49E8-B2BD-DA813BD9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0A1F-9ABA-4FC2-9CC1-526C69F6FE1C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725D8-C07C-4021-A080-E9B35117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9C478-DD63-4D67-8C03-77C9A8EE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9FA9-E817-4B59-BB07-E7755CE09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11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26A4E1-EF71-4268-BA03-C9EF42365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42997A-9FBC-4606-BE13-ED0561BCB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23B92D-547A-461E-813A-52E87817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0A1F-9ABA-4FC2-9CC1-526C69F6FE1C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FDCFA-9268-4CB5-BBBE-8B107B96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17C4B-68CF-44D2-A612-4E572343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9FA9-E817-4B59-BB07-E7755CE09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06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8860C-FF49-4FDE-85E0-9DD07F12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8D2E9D-D407-457E-A0A1-F8124F75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EECB2-8A62-4756-A4A7-D4C31DEC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0A1F-9ABA-4FC2-9CC1-526C69F6FE1C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27F05C-7E2F-4BD7-B30C-698F0508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F59779-D426-436D-A03E-D4782636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9FA9-E817-4B59-BB07-E7755CE09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46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72249-ED0D-48AE-829E-D6A7C918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E97C80-89D4-40FA-AA08-40B97B2AD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036F77-0FC4-481D-822A-528D6534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0A1F-9ABA-4FC2-9CC1-526C69F6FE1C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DB2B51-7E19-4AA8-A9A4-E44F26F6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ED4D30-30BA-49AB-B48F-2E20A91A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9FA9-E817-4B59-BB07-E7755CE09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89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29482-0ED2-467C-BB52-2C2084B8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ECFFA-BF4D-41AE-904E-D2F4E773B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417565-9BCC-4B70-B56E-A71461FE6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EA4164-97C9-4DB7-88AD-0693DD87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0A1F-9ABA-4FC2-9CC1-526C69F6FE1C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6BFE96-E518-40D4-99D6-69F33B12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B77170-11BD-4BC6-BA68-063E4649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9FA9-E817-4B59-BB07-E7755CE09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03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88329-142A-45D1-A127-844884BF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28AFA4-AB1D-4E58-A24B-2E42343FD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F232A7-613D-4C2F-8059-D52DB4085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38BD09-7474-435E-ABE2-6EDF283A2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3D579D-D459-4466-BC5A-B9F4BB6D8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2FA00B-A7A4-45C4-B122-873D8C63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0A1F-9ABA-4FC2-9CC1-526C69F6FE1C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EFE052-9321-465F-9018-A711BBC6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9AEDCB6-690D-4658-9EDA-7B86E4A7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9FA9-E817-4B59-BB07-E7755CE09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05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0D223-22AA-4645-BB58-7F0B0579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7152B4-B696-462E-B302-A9AFD85D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0A1F-9ABA-4FC2-9CC1-526C69F6FE1C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4949AD-03E4-46C4-8D3D-E147106E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87F319-BACF-4DC8-9940-28B917B6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9FA9-E817-4B59-BB07-E7755CE09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84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293450-40AE-4282-906A-3EF5DCD4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0A1F-9ABA-4FC2-9CC1-526C69F6FE1C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041184-EB8B-48D1-B15E-4BBE6BE7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6A7D7A-08F0-46DE-AA65-2044ADDA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9FA9-E817-4B59-BB07-E7755CE09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30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16B15-9924-4EFD-8355-D2BA0D42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AA8883-75D6-4C87-9FC3-CD4D6130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70CAFA-2411-4B21-8148-7CC77993B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89AC88-CB10-4170-9D53-271D756F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0A1F-9ABA-4FC2-9CC1-526C69F6FE1C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B17BBE-E91D-4E29-9405-8F269066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F10C43-A1FA-4E14-9561-F9EE231D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9FA9-E817-4B59-BB07-E7755CE09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30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5E853-6982-49D5-89B4-B21922EF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ACD2CE-A1FA-4D08-9C31-14A874F1D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90CED6-BFAA-4ACA-B655-FFBCB9942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032D1B-5DD5-4DC5-8F5A-22B27DF5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0A1F-9ABA-4FC2-9CC1-526C69F6FE1C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030C2D-CD94-4B44-AA4D-EFCF4240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746419-1F1B-4E08-B692-211ABE3F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9FA9-E817-4B59-BB07-E7755CE09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1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0B4135-CD30-4185-9C57-0CC3B3CF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FBE0E2-6E0A-46FE-AA12-84D0EA4D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33731-CD90-41B5-8B62-A606DA9B1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0A1F-9ABA-4FC2-9CC1-526C69F6FE1C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6CC5DA-5A1F-418C-BCD1-C3F38006F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0C54D-1724-4528-BD6F-7FFB58599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9FA9-E817-4B59-BB07-E7755CE09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06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DBC5BC0-7A38-4554-839B-617762B2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11" y="2210236"/>
            <a:ext cx="7847377" cy="90546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5DE0EF-27B6-4955-A4FD-C092FA61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10" y="3115703"/>
            <a:ext cx="7847377" cy="9054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3AD339-F9AD-43BF-A019-FAC8B91F1859}"/>
              </a:ext>
            </a:extLst>
          </p:cNvPr>
          <p:cNvSpPr/>
          <p:nvPr/>
        </p:nvSpPr>
        <p:spPr>
          <a:xfrm>
            <a:off x="5879305" y="2390862"/>
            <a:ext cx="445995" cy="155196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E17B73-A100-4187-A33B-D564304015E2}"/>
              </a:ext>
            </a:extLst>
          </p:cNvPr>
          <p:cNvSpPr/>
          <p:nvPr/>
        </p:nvSpPr>
        <p:spPr>
          <a:xfrm>
            <a:off x="6368643" y="2392260"/>
            <a:ext cx="862668" cy="15519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7C4CB-D2C0-4374-A425-265F76C61D60}"/>
              </a:ext>
            </a:extLst>
          </p:cNvPr>
          <p:cNvSpPr/>
          <p:nvPr/>
        </p:nvSpPr>
        <p:spPr>
          <a:xfrm>
            <a:off x="7320763" y="2390862"/>
            <a:ext cx="208750" cy="155196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56B29-C056-4C35-8162-241F171C3930}"/>
              </a:ext>
            </a:extLst>
          </p:cNvPr>
          <p:cNvSpPr/>
          <p:nvPr/>
        </p:nvSpPr>
        <p:spPr>
          <a:xfrm>
            <a:off x="7560463" y="2388477"/>
            <a:ext cx="183361" cy="15519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A005A-939B-4B8D-8B85-D35D5905F016}"/>
              </a:ext>
            </a:extLst>
          </p:cNvPr>
          <p:cNvSpPr/>
          <p:nvPr/>
        </p:nvSpPr>
        <p:spPr>
          <a:xfrm>
            <a:off x="7772391" y="2390869"/>
            <a:ext cx="183361" cy="1551964"/>
          </a:xfrm>
          <a:prstGeom prst="rect">
            <a:avLst/>
          </a:prstGeom>
          <a:noFill/>
          <a:ln w="12700">
            <a:solidFill>
              <a:srgbClr val="993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E93EF0-F040-42B9-A80B-3FCE45A10763}"/>
              </a:ext>
            </a:extLst>
          </p:cNvPr>
          <p:cNvSpPr/>
          <p:nvPr/>
        </p:nvSpPr>
        <p:spPr>
          <a:xfrm>
            <a:off x="7989089" y="2395640"/>
            <a:ext cx="183361" cy="155196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F3988C-1D9A-4E91-B3BB-B0FEED369D55}"/>
              </a:ext>
            </a:extLst>
          </p:cNvPr>
          <p:cNvSpPr/>
          <p:nvPr/>
        </p:nvSpPr>
        <p:spPr>
          <a:xfrm>
            <a:off x="8212927" y="2395638"/>
            <a:ext cx="183361" cy="1551964"/>
          </a:xfrm>
          <a:prstGeom prst="rect">
            <a:avLst/>
          </a:prstGeom>
          <a:noFill/>
          <a:ln w="12700">
            <a:solidFill>
              <a:srgbClr val="DE4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1FB1B4-9AE9-4C29-956D-D1CCBB1CF993}"/>
              </a:ext>
            </a:extLst>
          </p:cNvPr>
          <p:cNvSpPr/>
          <p:nvPr/>
        </p:nvSpPr>
        <p:spPr>
          <a:xfrm>
            <a:off x="8432004" y="2400400"/>
            <a:ext cx="183361" cy="155196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8510889-CB8A-484B-A131-0BB9F6B20F55}"/>
              </a:ext>
            </a:extLst>
          </p:cNvPr>
          <p:cNvSpPr txBox="1"/>
          <p:nvPr/>
        </p:nvSpPr>
        <p:spPr>
          <a:xfrm>
            <a:off x="3197703" y="2001008"/>
            <a:ext cx="771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6"/>
                </a:solidFill>
              </a:rPr>
              <a:t>Lien agrégées</a:t>
            </a:r>
            <a:r>
              <a:rPr lang="fr-FR" sz="1400" dirty="0"/>
              <a:t>, </a:t>
            </a:r>
            <a:r>
              <a:rPr lang="fr-FR" sz="1400" dirty="0">
                <a:solidFill>
                  <a:srgbClr val="7030A0"/>
                </a:solidFill>
              </a:rPr>
              <a:t>VLAN natif</a:t>
            </a:r>
            <a:r>
              <a:rPr lang="fr-FR" sz="1400" dirty="0"/>
              <a:t>, </a:t>
            </a:r>
            <a:r>
              <a:rPr lang="fr-FR" sz="1400" dirty="0">
                <a:solidFill>
                  <a:schemeClr val="accent2"/>
                </a:solidFill>
              </a:rPr>
              <a:t>VLAN 100</a:t>
            </a:r>
            <a:r>
              <a:rPr lang="fr-FR" sz="1400" dirty="0"/>
              <a:t>,</a:t>
            </a:r>
            <a:r>
              <a:rPr lang="fr-FR" sz="1400" dirty="0">
                <a:solidFill>
                  <a:schemeClr val="accent2"/>
                </a:solidFill>
              </a:rPr>
              <a:t> </a:t>
            </a:r>
            <a:r>
              <a:rPr lang="fr-FR" sz="1400" dirty="0">
                <a:solidFill>
                  <a:srgbClr val="FF0000"/>
                </a:solidFill>
              </a:rPr>
              <a:t>VLAN 120</a:t>
            </a:r>
            <a:r>
              <a:rPr lang="fr-FR" sz="1400" dirty="0"/>
              <a:t>,</a:t>
            </a:r>
            <a:r>
              <a:rPr lang="fr-FR" sz="1400" dirty="0">
                <a:solidFill>
                  <a:srgbClr val="993A33"/>
                </a:solidFill>
              </a:rPr>
              <a:t>VLAN 140</a:t>
            </a:r>
            <a:r>
              <a:rPr lang="fr-FR" sz="1400" dirty="0"/>
              <a:t>, </a:t>
            </a:r>
            <a:r>
              <a:rPr lang="fr-FR" sz="1400" dirty="0">
                <a:solidFill>
                  <a:srgbClr val="0070C0"/>
                </a:solidFill>
              </a:rPr>
              <a:t>VLAN 160, </a:t>
            </a:r>
            <a:r>
              <a:rPr lang="fr-FR" sz="1400" dirty="0">
                <a:solidFill>
                  <a:srgbClr val="DE40CB"/>
                </a:solidFill>
              </a:rPr>
              <a:t>VLAN 180</a:t>
            </a:r>
            <a:r>
              <a:rPr lang="fr-FR" sz="1400" dirty="0"/>
              <a:t>,</a:t>
            </a:r>
            <a:r>
              <a:rPr lang="fr-FR" sz="1400" dirty="0">
                <a:solidFill>
                  <a:srgbClr val="DE40CB"/>
                </a:solidFill>
              </a:rPr>
              <a:t> </a:t>
            </a:r>
            <a:r>
              <a:rPr lang="fr-FR" sz="1400" dirty="0">
                <a:solidFill>
                  <a:srgbClr val="002060"/>
                </a:solidFill>
              </a:rPr>
              <a:t>VLAN 200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48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adminetu</dc:creator>
  <cp:lastModifiedBy>adminetu</cp:lastModifiedBy>
  <cp:revision>4</cp:revision>
  <dcterms:created xsi:type="dcterms:W3CDTF">2025-01-08T09:15:43Z</dcterms:created>
  <dcterms:modified xsi:type="dcterms:W3CDTF">2025-01-08T10:50:05Z</dcterms:modified>
</cp:coreProperties>
</file>