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3"/>
  </p:notesMasterIdLst>
  <p:handoutMasterIdLst>
    <p:handoutMasterId r:id="rId14"/>
  </p:handoutMasterIdLst>
  <p:sldIdLst>
    <p:sldId id="398" r:id="rId2"/>
    <p:sldId id="427" r:id="rId3"/>
    <p:sldId id="453" r:id="rId4"/>
    <p:sldId id="493" r:id="rId5"/>
    <p:sldId id="490" r:id="rId6"/>
    <p:sldId id="487" r:id="rId7"/>
    <p:sldId id="486" r:id="rId8"/>
    <p:sldId id="491" r:id="rId9"/>
    <p:sldId id="489" r:id="rId10"/>
    <p:sldId id="492" r:id="rId11"/>
    <p:sldId id="474" r:id="rId12"/>
  </p:sldIdLst>
  <p:sldSz cx="9144000" cy="5143500" type="screen16x9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FFFD3"/>
    <a:srgbClr val="4FFF9F"/>
    <a:srgbClr val="05FF76"/>
    <a:srgbClr val="FFFFFF"/>
    <a:srgbClr val="0072AE"/>
    <a:srgbClr val="003E5C"/>
    <a:srgbClr val="BE005F"/>
    <a:srgbClr val="40A0D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FCAD6-2A9F-4B6B-8568-4AB7FF731A93}" v="2039" dt="2022-03-08T13:01:58.437"/>
    <p1510:client id="{CBDFFB44-2441-42E8-8BC3-0A5CBF79A64F}" v="1800" dt="2022-03-08T04:34:20.088"/>
    <p1510:client id="{D2DB1A96-ACFF-4985-9CE7-26520BD8CC19}" v="986" dt="2022-03-08T13:06:37.351"/>
    <p1510:client id="{E9941FAE-69C3-48B3-BEBF-7460AFD28A74}" v="1304" dt="2022-03-08T11:14:52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14" y="6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D2DB1A96-ACFF-4985-9CE7-26520BD8CC19}"/>
    <pc:docChg chg="modSld">
      <pc:chgData name="Utilisateur invité" userId="" providerId="Windows Live" clId="Web-{D2DB1A96-ACFF-4985-9CE7-26520BD8CC19}" dt="2022-03-08T13:06:37.117" v="525" actId="20577"/>
      <pc:docMkLst>
        <pc:docMk/>
      </pc:docMkLst>
      <pc:sldChg chg="addSp delSp modSp delAnim">
        <pc:chgData name="Utilisateur invité" userId="" providerId="Windows Live" clId="Web-{D2DB1A96-ACFF-4985-9CE7-26520BD8CC19}" dt="2022-03-08T11:25:23.683" v="26" actId="1076"/>
        <pc:sldMkLst>
          <pc:docMk/>
          <pc:sldMk cId="2129207558" sldId="453"/>
        </pc:sldMkLst>
        <pc:spChg chg="mod">
          <ac:chgData name="Utilisateur invité" userId="" providerId="Windows Live" clId="Web-{D2DB1A96-ACFF-4985-9CE7-26520BD8CC19}" dt="2022-03-08T11:22:57.976" v="15" actId="1076"/>
          <ac:spMkLst>
            <pc:docMk/>
            <pc:sldMk cId="2129207558" sldId="453"/>
            <ac:spMk id="9" creationId="{D38B08F3-EFB0-4084-A6C3-072C449328AD}"/>
          </ac:spMkLst>
        </pc:spChg>
        <pc:spChg chg="del mod">
          <ac:chgData name="Utilisateur invité" userId="" providerId="Windows Live" clId="Web-{D2DB1A96-ACFF-4985-9CE7-26520BD8CC19}" dt="2022-03-08T11:22:53.632" v="14"/>
          <ac:spMkLst>
            <pc:docMk/>
            <pc:sldMk cId="2129207558" sldId="453"/>
            <ac:spMk id="13" creationId="{6685E22A-94E4-404A-8B98-612D3A5D1A62}"/>
          </ac:spMkLst>
        </pc:spChg>
        <pc:spChg chg="mod">
          <ac:chgData name="Utilisateur invité" userId="" providerId="Windows Live" clId="Web-{D2DB1A96-ACFF-4985-9CE7-26520BD8CC19}" dt="2022-03-08T11:25:23.683" v="26" actId="1076"/>
          <ac:spMkLst>
            <pc:docMk/>
            <pc:sldMk cId="2129207558" sldId="453"/>
            <ac:spMk id="14" creationId="{B9CF537C-10FC-4555-BB05-EA2EF79B5DEC}"/>
          </ac:spMkLst>
        </pc:spChg>
        <pc:spChg chg="topLvl">
          <ac:chgData name="Utilisateur invité" userId="" providerId="Windows Live" clId="Web-{D2DB1A96-ACFF-4985-9CE7-26520BD8CC19}" dt="2022-03-08T11:23:49.509" v="24"/>
          <ac:spMkLst>
            <pc:docMk/>
            <pc:sldMk cId="2129207558" sldId="453"/>
            <ac:spMk id="16" creationId="{B352B579-5FF2-4826-9EF1-C8DCA8948EF2}"/>
          </ac:spMkLst>
        </pc:spChg>
        <pc:grpChg chg="add mod">
          <ac:chgData name="Utilisateur invité" userId="" providerId="Windows Live" clId="Web-{D2DB1A96-ACFF-4985-9CE7-26520BD8CC19}" dt="2022-03-08T11:23:36.118" v="23" actId="1076"/>
          <ac:grpSpMkLst>
            <pc:docMk/>
            <pc:sldMk cId="2129207558" sldId="453"/>
            <ac:grpSpMk id="6" creationId="{4800EAFD-59A5-409A-ACAD-13C6FF98473C}"/>
          </ac:grpSpMkLst>
        </pc:grpChg>
        <pc:grpChg chg="add del mod">
          <ac:chgData name="Utilisateur invité" userId="" providerId="Windows Live" clId="Web-{D2DB1A96-ACFF-4985-9CE7-26520BD8CC19}" dt="2022-03-08T11:23:49.509" v="24"/>
          <ac:grpSpMkLst>
            <pc:docMk/>
            <pc:sldMk cId="2129207558" sldId="453"/>
            <ac:grpSpMk id="7" creationId="{CD3EF6C6-6622-40AD-9CC4-46E45327EB6A}"/>
          </ac:grpSpMkLst>
        </pc:grpChg>
        <pc:picChg chg="mod topLvl">
          <ac:chgData name="Utilisateur invité" userId="" providerId="Windows Live" clId="Web-{D2DB1A96-ACFF-4985-9CE7-26520BD8CC19}" dt="2022-03-08T11:25:08.354" v="25"/>
          <ac:picMkLst>
            <pc:docMk/>
            <pc:sldMk cId="2129207558" sldId="453"/>
            <ac:picMk id="10" creationId="{57A3F7F7-5826-415F-B03A-2D2E719EECB0}"/>
          </ac:picMkLst>
        </pc:picChg>
      </pc:sldChg>
      <pc:sldChg chg="modSp">
        <pc:chgData name="Utilisateur invité" userId="" providerId="Windows Live" clId="Web-{D2DB1A96-ACFF-4985-9CE7-26520BD8CC19}" dt="2022-03-08T13:06:37.117" v="525" actId="20577"/>
        <pc:sldMkLst>
          <pc:docMk/>
          <pc:sldMk cId="3676575861" sldId="474"/>
        </pc:sldMkLst>
        <pc:spChg chg="mod">
          <ac:chgData name="Utilisateur invité" userId="" providerId="Windows Live" clId="Web-{D2DB1A96-ACFF-4985-9CE7-26520BD8CC19}" dt="2022-03-08T13:06:37.117" v="525" actId="20577"/>
          <ac:spMkLst>
            <pc:docMk/>
            <pc:sldMk cId="3676575861" sldId="474"/>
            <ac:spMk id="2" creationId="{7B26A1CD-2B5F-4E49-9294-23CB273136B8}"/>
          </ac:spMkLst>
        </pc:spChg>
      </pc:sldChg>
      <pc:sldChg chg="modSp">
        <pc:chgData name="Utilisateur invité" userId="" providerId="Windows Live" clId="Web-{D2DB1A96-ACFF-4985-9CE7-26520BD8CC19}" dt="2022-03-08T11:48:57.925" v="522" actId="20577"/>
        <pc:sldMkLst>
          <pc:docMk/>
          <pc:sldMk cId="1820058754" sldId="489"/>
        </pc:sldMkLst>
        <pc:spChg chg="mod">
          <ac:chgData name="Utilisateur invité" userId="" providerId="Windows Live" clId="Web-{D2DB1A96-ACFF-4985-9CE7-26520BD8CC19}" dt="2022-03-08T11:48:57.925" v="522" actId="20577"/>
          <ac:spMkLst>
            <pc:docMk/>
            <pc:sldMk cId="1820058754" sldId="489"/>
            <ac:spMk id="6" creationId="{7FC309CC-9310-467C-A869-F52FD9CFB674}"/>
          </ac:spMkLst>
        </pc:spChg>
      </pc:sldChg>
      <pc:sldChg chg="modSp">
        <pc:chgData name="Utilisateur invité" userId="" providerId="Windows Live" clId="Web-{D2DB1A96-ACFF-4985-9CE7-26520BD8CC19}" dt="2022-03-08T11:25:34.730" v="27" actId="20577"/>
        <pc:sldMkLst>
          <pc:docMk/>
          <pc:sldMk cId="2030053331" sldId="493"/>
        </pc:sldMkLst>
        <pc:spChg chg="mod">
          <ac:chgData name="Utilisateur invité" userId="" providerId="Windows Live" clId="Web-{D2DB1A96-ACFF-4985-9CE7-26520BD8CC19}" dt="2022-03-08T11:25:34.730" v="27" actId="20577"/>
          <ac:spMkLst>
            <pc:docMk/>
            <pc:sldMk cId="2030053331" sldId="493"/>
            <ac:spMk id="34" creationId="{68FC9823-1655-42BE-A3BB-362DF97D7AA2}"/>
          </ac:spMkLst>
        </pc:spChg>
      </pc:sldChg>
    </pc:docChg>
  </pc:docChgLst>
  <pc:docChgLst>
    <pc:chgData name="Guest User" providerId="Windows Live" clId="Web-{CBDFFB44-2441-42E8-8BC3-0A5CBF79A64F}"/>
    <pc:docChg chg="addSld modSld sldOrd">
      <pc:chgData name="Guest User" userId="" providerId="Windows Live" clId="Web-{CBDFFB44-2441-42E8-8BC3-0A5CBF79A64F}" dt="2022-03-08T04:34:18.010" v="1021" actId="20577"/>
      <pc:docMkLst>
        <pc:docMk/>
      </pc:docMkLst>
      <pc:sldChg chg="modSp add replId">
        <pc:chgData name="Guest User" userId="" providerId="Windows Live" clId="Web-{CBDFFB44-2441-42E8-8BC3-0A5CBF79A64F}" dt="2022-03-08T04:34:07.838" v="1019" actId="20577"/>
        <pc:sldMkLst>
          <pc:docMk/>
          <pc:sldMk cId="3609424464" sldId="485"/>
        </pc:sldMkLst>
        <pc:spChg chg="mod">
          <ac:chgData name="Guest User" userId="" providerId="Windows Live" clId="Web-{CBDFFB44-2441-42E8-8BC3-0A5CBF79A64F}" dt="2022-03-08T04:34:07.838" v="1019" actId="20577"/>
          <ac:spMkLst>
            <pc:docMk/>
            <pc:sldMk cId="3609424464" sldId="485"/>
            <ac:spMk id="2" creationId="{4FFFDFCE-E06E-4B70-838A-D50227B62015}"/>
          </ac:spMkLst>
        </pc:spChg>
        <pc:spChg chg="mod">
          <ac:chgData name="Guest User" userId="" providerId="Windows Live" clId="Web-{CBDFFB44-2441-42E8-8BC3-0A5CBF79A64F}" dt="2022-03-08T00:59:47.539" v="1" actId="20577"/>
          <ac:spMkLst>
            <pc:docMk/>
            <pc:sldMk cId="3609424464" sldId="485"/>
            <ac:spMk id="3" creationId="{7CE24BC9-3785-43B4-9E9A-F08FEE7D97F0}"/>
          </ac:spMkLst>
        </pc:spChg>
      </pc:sldChg>
      <pc:sldChg chg="addSp modSp add ord replId">
        <pc:chgData name="Guest User" userId="" providerId="Windows Live" clId="Web-{CBDFFB44-2441-42E8-8BC3-0A5CBF79A64F}" dt="2022-03-08T04:34:18.010" v="1021" actId="20577"/>
        <pc:sldMkLst>
          <pc:docMk/>
          <pc:sldMk cId="1516682619" sldId="486"/>
        </pc:sldMkLst>
        <pc:spChg chg="add mod">
          <ac:chgData name="Guest User" userId="" providerId="Windows Live" clId="Web-{CBDFFB44-2441-42E8-8BC3-0A5CBF79A64F}" dt="2022-03-08T01:02:40.187" v="80" actId="1076"/>
          <ac:spMkLst>
            <pc:docMk/>
            <pc:sldMk cId="1516682619" sldId="486"/>
            <ac:spMk id="2" creationId="{D2B84706-9305-4334-A058-3136BA9048BB}"/>
          </ac:spMkLst>
        </pc:spChg>
        <pc:spChg chg="mod">
          <ac:chgData name="Guest User" userId="" providerId="Windows Live" clId="Web-{CBDFFB44-2441-42E8-8BC3-0A5CBF79A64F}" dt="2022-03-08T04:34:18.010" v="1021" actId="20577"/>
          <ac:spMkLst>
            <pc:docMk/>
            <pc:sldMk cId="1516682619" sldId="486"/>
            <ac:spMk id="4" creationId="{8871F9A1-06BD-4FE5-9D92-3630AC9E0BDD}"/>
          </ac:spMkLst>
        </pc:spChg>
        <pc:spChg chg="add mod">
          <ac:chgData name="Guest User" userId="" providerId="Windows Live" clId="Web-{CBDFFB44-2441-42E8-8BC3-0A5CBF79A64F}" dt="2022-03-08T04:33:48.791" v="1018" actId="20577"/>
          <ac:spMkLst>
            <pc:docMk/>
            <pc:sldMk cId="1516682619" sldId="486"/>
            <ac:spMk id="6" creationId="{7FC309CC-9310-467C-A869-F52FD9CFB674}"/>
          </ac:spMkLst>
        </pc:spChg>
      </pc:sldChg>
      <pc:sldChg chg="addSp modSp add ord replId">
        <pc:chgData name="Guest User" userId="" providerId="Windows Live" clId="Web-{CBDFFB44-2441-42E8-8BC3-0A5CBF79A64F}" dt="2022-03-08T04:34:13.338" v="1020" actId="20577"/>
        <pc:sldMkLst>
          <pc:docMk/>
          <pc:sldMk cId="157326215" sldId="487"/>
        </pc:sldMkLst>
        <pc:spChg chg="mod">
          <ac:chgData name="Guest User" userId="" providerId="Windows Live" clId="Web-{CBDFFB44-2441-42E8-8BC3-0A5CBF79A64F}" dt="2022-03-08T04:34:13.338" v="1020" actId="20577"/>
          <ac:spMkLst>
            <pc:docMk/>
            <pc:sldMk cId="157326215" sldId="487"/>
            <ac:spMk id="4" creationId="{8871F9A1-06BD-4FE5-9D92-3630AC9E0BDD}"/>
          </ac:spMkLst>
        </pc:spChg>
        <pc:spChg chg="mod">
          <ac:chgData name="Guest User" userId="" providerId="Windows Live" clId="Web-{CBDFFB44-2441-42E8-8BC3-0A5CBF79A64F}" dt="2022-03-08T04:33:36.665" v="1016" actId="1076"/>
          <ac:spMkLst>
            <pc:docMk/>
            <pc:sldMk cId="157326215" sldId="487"/>
            <ac:spMk id="6" creationId="{7FC309CC-9310-467C-A869-F52FD9CFB674}"/>
          </ac:spMkLst>
        </pc:spChg>
        <pc:spChg chg="add mod">
          <ac:chgData name="Guest User" userId="" providerId="Windows Live" clId="Web-{CBDFFB44-2441-42E8-8BC3-0A5CBF79A64F}" dt="2022-03-08T04:33:31.009" v="1015" actId="1076"/>
          <ac:spMkLst>
            <pc:docMk/>
            <pc:sldMk cId="157326215" sldId="487"/>
            <ac:spMk id="13" creationId="{E1A5D74E-2151-4046-818B-48F912E665E4}"/>
          </ac:spMkLst>
        </pc:spChg>
        <pc:picChg chg="add mod">
          <ac:chgData name="Guest User" userId="" providerId="Windows Live" clId="Web-{CBDFFB44-2441-42E8-8BC3-0A5CBF79A64F}" dt="2022-03-08T04:33:30.900" v="1009" actId="1076"/>
          <ac:picMkLst>
            <pc:docMk/>
            <pc:sldMk cId="157326215" sldId="487"/>
            <ac:picMk id="7" creationId="{AE98DFD7-83E7-42DC-B5CD-76775651ACBD}"/>
          </ac:picMkLst>
        </pc:picChg>
        <pc:picChg chg="add mod">
          <ac:chgData name="Guest User" userId="" providerId="Windows Live" clId="Web-{CBDFFB44-2441-42E8-8BC3-0A5CBF79A64F}" dt="2022-03-08T04:33:30.978" v="1010" actId="1076"/>
          <ac:picMkLst>
            <pc:docMk/>
            <pc:sldMk cId="157326215" sldId="487"/>
            <ac:picMk id="8" creationId="{A0EFE15C-C924-48D1-9F8F-DCB4B3CB8E15}"/>
          </ac:picMkLst>
        </pc:picChg>
        <pc:cxnChg chg="add mod">
          <ac:chgData name="Guest User" userId="" providerId="Windows Live" clId="Web-{CBDFFB44-2441-42E8-8BC3-0A5CBF79A64F}" dt="2022-03-08T04:33:30.978" v="1011" actId="1076"/>
          <ac:cxnSpMkLst>
            <pc:docMk/>
            <pc:sldMk cId="157326215" sldId="487"/>
            <ac:cxnSpMk id="9" creationId="{A6D5D0E8-B340-47DD-ADFD-F1CC57D79B8D}"/>
          </ac:cxnSpMkLst>
        </pc:cxnChg>
        <pc:cxnChg chg="add mod">
          <ac:chgData name="Guest User" userId="" providerId="Windows Live" clId="Web-{CBDFFB44-2441-42E8-8BC3-0A5CBF79A64F}" dt="2022-03-08T04:33:30.993" v="1012" actId="1076"/>
          <ac:cxnSpMkLst>
            <pc:docMk/>
            <pc:sldMk cId="157326215" sldId="487"/>
            <ac:cxnSpMk id="10" creationId="{87F35BFA-1F2C-42B7-8B2A-402784787889}"/>
          </ac:cxnSpMkLst>
        </pc:cxnChg>
        <pc:cxnChg chg="add mod">
          <ac:chgData name="Guest User" userId="" providerId="Windows Live" clId="Web-{CBDFFB44-2441-42E8-8BC3-0A5CBF79A64F}" dt="2022-03-08T04:33:30.993" v="1013" actId="1076"/>
          <ac:cxnSpMkLst>
            <pc:docMk/>
            <pc:sldMk cId="157326215" sldId="487"/>
            <ac:cxnSpMk id="11" creationId="{E90A5DD2-AC21-44DD-B227-CB06C66FFF94}"/>
          </ac:cxnSpMkLst>
        </pc:cxnChg>
        <pc:cxnChg chg="add mod">
          <ac:chgData name="Guest User" userId="" providerId="Windows Live" clId="Web-{CBDFFB44-2441-42E8-8BC3-0A5CBF79A64F}" dt="2022-03-08T04:33:30.993" v="1014" actId="1076"/>
          <ac:cxnSpMkLst>
            <pc:docMk/>
            <pc:sldMk cId="157326215" sldId="487"/>
            <ac:cxnSpMk id="12" creationId="{EA4E7F26-0AB4-49C9-BE37-320C63C76C82}"/>
          </ac:cxnSpMkLst>
        </pc:cxnChg>
      </pc:sldChg>
    </pc:docChg>
  </pc:docChgLst>
  <pc:docChgLst>
    <pc:chgData name="Amaury LANCELIN" userId="4d6f24a4c137bed9" providerId="LiveId" clId="{9F9FCAD6-2A9F-4B6B-8568-4AB7FF731A93}"/>
    <pc:docChg chg="undo redo custSel addSld delSld modSld sldOrd modMainMaster">
      <pc:chgData name="Amaury LANCELIN" userId="4d6f24a4c137bed9" providerId="LiveId" clId="{9F9FCAD6-2A9F-4B6B-8568-4AB7FF731A93}" dt="2022-03-08T13:01:58.437" v="2385" actId="20577"/>
      <pc:docMkLst>
        <pc:docMk/>
      </pc:docMkLst>
      <pc:sldChg chg="modSp mod">
        <pc:chgData name="Amaury LANCELIN" userId="4d6f24a4c137bed9" providerId="LiveId" clId="{9F9FCAD6-2A9F-4B6B-8568-4AB7FF731A93}" dt="2022-03-08T12:48:20.349" v="2001"/>
        <pc:sldMkLst>
          <pc:docMk/>
          <pc:sldMk cId="0" sldId="398"/>
        </pc:sldMkLst>
        <pc:spChg chg="mod">
          <ac:chgData name="Amaury LANCELIN" userId="4d6f24a4c137bed9" providerId="LiveId" clId="{9F9FCAD6-2A9F-4B6B-8568-4AB7FF731A93}" dt="2022-03-08T12:48:20.348" v="2000" actId="947"/>
          <ac:spMkLst>
            <pc:docMk/>
            <pc:sldMk cId="0" sldId="398"/>
            <ac:spMk id="2" creationId="{0FDCE3BF-6FF1-4BCE-9747-718C3C78E497}"/>
          </ac:spMkLst>
        </pc:spChg>
        <pc:spChg chg="mod">
          <ac:chgData name="Amaury LANCELIN" userId="4d6f24a4c137bed9" providerId="LiveId" clId="{9F9FCAD6-2A9F-4B6B-8568-4AB7FF731A93}" dt="2022-03-08T12:48:20.349" v="2001"/>
          <ac:spMkLst>
            <pc:docMk/>
            <pc:sldMk cId="0" sldId="398"/>
            <ac:spMk id="11267" creationId="{A334E42B-BFD9-4E2B-826C-2D673793980C}"/>
          </ac:spMkLst>
        </pc:spChg>
      </pc:sldChg>
      <pc:sldChg chg="addSp delSp modSp mod">
        <pc:chgData name="Amaury LANCELIN" userId="4d6f24a4c137bed9" providerId="LiveId" clId="{9F9FCAD6-2A9F-4B6B-8568-4AB7FF731A93}" dt="2022-03-08T12:48:20.349" v="2003" actId="947"/>
        <pc:sldMkLst>
          <pc:docMk/>
          <pc:sldMk cId="1009051694" sldId="427"/>
        </pc:sldMkLst>
        <pc:spChg chg="add del mod">
          <ac:chgData name="Amaury LANCELIN" userId="4d6f24a4c137bed9" providerId="LiveId" clId="{9F9FCAD6-2A9F-4B6B-8568-4AB7FF731A93}" dt="2022-03-08T10:13:17.951" v="572" actId="478"/>
          <ac:spMkLst>
            <pc:docMk/>
            <pc:sldMk cId="1009051694" sldId="427"/>
            <ac:spMk id="2" creationId="{713ECBCC-5258-4D1F-A707-A8313A2E2068}"/>
          </ac:spMkLst>
        </pc:spChg>
        <pc:spChg chg="del mod">
          <ac:chgData name="Amaury LANCELIN" userId="4d6f24a4c137bed9" providerId="LiveId" clId="{9F9FCAD6-2A9F-4B6B-8568-4AB7FF731A93}" dt="2022-03-08T10:13:13.056" v="571" actId="478"/>
          <ac:spMkLst>
            <pc:docMk/>
            <pc:sldMk cId="1009051694" sldId="427"/>
            <ac:spMk id="3" creationId="{7CE24BC9-3785-43B4-9E9A-F08FEE7D97F0}"/>
          </ac:spMkLst>
        </pc:spChg>
        <pc:spChg chg="mod">
          <ac:chgData name="Amaury LANCELIN" userId="4d6f24a4c137bed9" providerId="LiveId" clId="{9F9FCAD6-2A9F-4B6B-8568-4AB7FF731A93}" dt="2022-03-08T12:48:20.349" v="2002" actId="947"/>
          <ac:spMkLst>
            <pc:docMk/>
            <pc:sldMk cId="1009051694" sldId="427"/>
            <ac:spMk id="4" creationId="{A58BCF9E-E73A-4840-997F-938C320B9612}"/>
          </ac:spMkLst>
        </pc:spChg>
        <pc:spChg chg="add mod">
          <ac:chgData name="Amaury LANCELIN" userId="4d6f24a4c137bed9" providerId="LiveId" clId="{9F9FCAD6-2A9F-4B6B-8568-4AB7FF731A93}" dt="2022-03-08T12:48:20.349" v="2003" actId="947"/>
          <ac:spMkLst>
            <pc:docMk/>
            <pc:sldMk cId="1009051694" sldId="427"/>
            <ac:spMk id="5" creationId="{5F06FCED-0095-4404-A7C9-0F52096C1402}"/>
          </ac:spMkLst>
        </pc:spChg>
        <pc:spChg chg="add mod">
          <ac:chgData name="Amaury LANCELIN" userId="4d6f24a4c137bed9" providerId="LiveId" clId="{9F9FCAD6-2A9F-4B6B-8568-4AB7FF731A93}" dt="2022-03-08T10:25:58.407" v="700" actId="14100"/>
          <ac:spMkLst>
            <pc:docMk/>
            <pc:sldMk cId="1009051694" sldId="427"/>
            <ac:spMk id="6" creationId="{777F92BD-BC97-4BE8-BF9F-7EBB35C51305}"/>
          </ac:spMkLst>
        </pc:spChg>
      </pc:sldChg>
      <pc:sldChg chg="addSp delSp modSp mod modAnim">
        <pc:chgData name="Amaury LANCELIN" userId="4d6f24a4c137bed9" providerId="LiveId" clId="{9F9FCAD6-2A9F-4B6B-8568-4AB7FF731A93}" dt="2022-03-08T12:48:20.349" v="2009" actId="947"/>
        <pc:sldMkLst>
          <pc:docMk/>
          <pc:sldMk cId="2129207558" sldId="453"/>
        </pc:sldMkLst>
        <pc:spChg chg="mod">
          <ac:chgData name="Amaury LANCELIN" userId="4d6f24a4c137bed9" providerId="LiveId" clId="{9F9FCAD6-2A9F-4B6B-8568-4AB7FF731A93}" dt="2022-03-08T12:48:20.349" v="2004" actId="947"/>
          <ac:spMkLst>
            <pc:docMk/>
            <pc:sldMk cId="2129207558" sldId="453"/>
            <ac:spMk id="3" creationId="{99CF0AAE-FE70-4DE2-93DF-61A9468E1775}"/>
          </ac:spMkLst>
        </pc:spChg>
        <pc:spChg chg="mod">
          <ac:chgData name="Amaury LANCELIN" userId="4d6f24a4c137bed9" providerId="LiveId" clId="{9F9FCAD6-2A9F-4B6B-8568-4AB7FF731A93}" dt="2022-03-08T12:48:20.349" v="2005" actId="947"/>
          <ac:spMkLst>
            <pc:docMk/>
            <pc:sldMk cId="2129207558" sldId="453"/>
            <ac:spMk id="4" creationId="{8871F9A1-06BD-4FE5-9D92-3630AC9E0BDD}"/>
          </ac:spMkLst>
        </pc:spChg>
        <pc:spChg chg="mod">
          <ac:chgData name="Amaury LANCELIN" userId="4d6f24a4c137bed9" providerId="LiveId" clId="{9F9FCAD6-2A9F-4B6B-8568-4AB7FF731A93}" dt="2022-03-08T12:48:20.349" v="2006" actId="947"/>
          <ac:spMkLst>
            <pc:docMk/>
            <pc:sldMk cId="2129207558" sldId="453"/>
            <ac:spMk id="5" creationId="{47035771-0F96-4F4B-9530-823D78805EC5}"/>
          </ac:spMkLst>
        </pc:spChg>
        <pc:spChg chg="mod">
          <ac:chgData name="Amaury LANCELIN" userId="4d6f24a4c137bed9" providerId="LiveId" clId="{9F9FCAD6-2A9F-4B6B-8568-4AB7FF731A93}" dt="2022-03-08T12:48:20.349" v="2007" actId="947"/>
          <ac:spMkLst>
            <pc:docMk/>
            <pc:sldMk cId="2129207558" sldId="453"/>
            <ac:spMk id="9" creationId="{D38B08F3-EFB0-4084-A6C3-072C449328AD}"/>
          </ac:spMkLst>
        </pc:spChg>
        <pc:spChg chg="add del mod">
          <ac:chgData name="Amaury LANCELIN" userId="4d6f24a4c137bed9" providerId="LiveId" clId="{9F9FCAD6-2A9F-4B6B-8568-4AB7FF731A93}" dt="2022-03-08T11:19:22.616" v="1622"/>
          <ac:spMkLst>
            <pc:docMk/>
            <pc:sldMk cId="2129207558" sldId="453"/>
            <ac:spMk id="11" creationId="{F70B0F67-1E59-4B09-958E-D18EB0FAA707}"/>
          </ac:spMkLst>
        </pc:spChg>
        <pc:spChg chg="mod">
          <ac:chgData name="Amaury LANCELIN" userId="4d6f24a4c137bed9" providerId="LiveId" clId="{9F9FCAD6-2A9F-4B6B-8568-4AB7FF731A93}" dt="2022-03-08T11:22:12.765" v="1715" actId="1076"/>
          <ac:spMkLst>
            <pc:docMk/>
            <pc:sldMk cId="2129207558" sldId="453"/>
            <ac:spMk id="13" creationId="{6685E22A-94E4-404A-8B98-612D3A5D1A62}"/>
          </ac:spMkLst>
        </pc:spChg>
        <pc:spChg chg="add mod">
          <ac:chgData name="Amaury LANCELIN" userId="4d6f24a4c137bed9" providerId="LiveId" clId="{9F9FCAD6-2A9F-4B6B-8568-4AB7FF731A93}" dt="2022-03-08T12:48:20.349" v="2008" actId="947"/>
          <ac:spMkLst>
            <pc:docMk/>
            <pc:sldMk cId="2129207558" sldId="453"/>
            <ac:spMk id="14" creationId="{B9CF537C-10FC-4555-BB05-EA2EF79B5DEC}"/>
          </ac:spMkLst>
        </pc:spChg>
        <pc:spChg chg="add mod">
          <ac:chgData name="Amaury LANCELIN" userId="4d6f24a4c137bed9" providerId="LiveId" clId="{9F9FCAD6-2A9F-4B6B-8568-4AB7FF731A93}" dt="2022-03-08T11:20:53.278" v="1698" actId="20577"/>
          <ac:spMkLst>
            <pc:docMk/>
            <pc:sldMk cId="2129207558" sldId="453"/>
            <ac:spMk id="15" creationId="{4DEACF65-34E1-4266-87F0-467D3F169AB5}"/>
          </ac:spMkLst>
        </pc:spChg>
        <pc:spChg chg="add mod">
          <ac:chgData name="Amaury LANCELIN" userId="4d6f24a4c137bed9" providerId="LiveId" clId="{9F9FCAD6-2A9F-4B6B-8568-4AB7FF731A93}" dt="2022-03-08T12:48:20.349" v="2009" actId="947"/>
          <ac:spMkLst>
            <pc:docMk/>
            <pc:sldMk cId="2129207558" sldId="453"/>
            <ac:spMk id="16" creationId="{B352B579-5FF2-4826-9EF1-C8DCA8948EF2}"/>
          </ac:spMkLst>
        </pc:spChg>
        <pc:picChg chg="mod">
          <ac:chgData name="Amaury LANCELIN" userId="4d6f24a4c137bed9" providerId="LiveId" clId="{9F9FCAD6-2A9F-4B6B-8568-4AB7FF731A93}" dt="2022-03-08T11:33:48.762" v="1904" actId="1076"/>
          <ac:picMkLst>
            <pc:docMk/>
            <pc:sldMk cId="2129207558" sldId="453"/>
            <ac:picMk id="2" creationId="{189C1DD1-40D4-430B-BB88-E0BBF7FE6D97}"/>
          </ac:picMkLst>
        </pc:picChg>
        <pc:picChg chg="add mod">
          <ac:chgData name="Amaury LANCELIN" userId="4d6f24a4c137bed9" providerId="LiveId" clId="{9F9FCAD6-2A9F-4B6B-8568-4AB7FF731A93}" dt="2022-03-08T11:19:46.430" v="1666" actId="1076"/>
          <ac:picMkLst>
            <pc:docMk/>
            <pc:sldMk cId="2129207558" sldId="453"/>
            <ac:picMk id="8" creationId="{44B1C19A-72DC-4E7B-9B44-2D9F80D9F273}"/>
          </ac:picMkLst>
        </pc:picChg>
        <pc:picChg chg="add mod">
          <ac:chgData name="Amaury LANCELIN" userId="4d6f24a4c137bed9" providerId="LiveId" clId="{9F9FCAD6-2A9F-4B6B-8568-4AB7FF731A93}" dt="2022-03-08T11:19:47.898" v="1667" actId="1076"/>
          <ac:picMkLst>
            <pc:docMk/>
            <pc:sldMk cId="2129207558" sldId="453"/>
            <ac:picMk id="10" creationId="{57A3F7F7-5826-415F-B03A-2D2E719EECB0}"/>
          </ac:picMkLst>
        </pc:picChg>
        <pc:cxnChg chg="mod">
          <ac:chgData name="Amaury LANCELIN" userId="4d6f24a4c137bed9" providerId="LiveId" clId="{9F9FCAD6-2A9F-4B6B-8568-4AB7FF731A93}" dt="2022-03-08T11:33:47.519" v="1903" actId="1076"/>
          <ac:cxnSpMkLst>
            <pc:docMk/>
            <pc:sldMk cId="2129207558" sldId="453"/>
            <ac:cxnSpMk id="12" creationId="{0744DBF0-8248-472D-B695-709E17FF10F5}"/>
          </ac:cxnSpMkLst>
        </pc:cxnChg>
      </pc:sldChg>
      <pc:sldChg chg="addSp modSp mod">
        <pc:chgData name="Amaury LANCELIN" userId="4d6f24a4c137bed9" providerId="LiveId" clId="{9F9FCAD6-2A9F-4B6B-8568-4AB7FF731A93}" dt="2022-03-08T12:54:46.471" v="2346" actId="20577"/>
        <pc:sldMkLst>
          <pc:docMk/>
          <pc:sldMk cId="3676575861" sldId="474"/>
        </pc:sldMkLst>
        <pc:spChg chg="add mod">
          <ac:chgData name="Amaury LANCELIN" userId="4d6f24a4c137bed9" providerId="LiveId" clId="{9F9FCAD6-2A9F-4B6B-8568-4AB7FF731A93}" dt="2022-03-08T12:54:46.471" v="2346" actId="20577"/>
          <ac:spMkLst>
            <pc:docMk/>
            <pc:sldMk cId="3676575861" sldId="474"/>
            <ac:spMk id="2" creationId="{7B26A1CD-2B5F-4E49-9294-23CB273136B8}"/>
          </ac:spMkLst>
        </pc:spChg>
        <pc:spChg chg="mod">
          <ac:chgData name="Amaury LANCELIN" userId="4d6f24a4c137bed9" providerId="LiveId" clId="{9F9FCAD6-2A9F-4B6B-8568-4AB7FF731A93}" dt="2022-03-08T12:48:20.380" v="2038" actId="947"/>
          <ac:spMkLst>
            <pc:docMk/>
            <pc:sldMk cId="3676575861" sldId="474"/>
            <ac:spMk id="3" creationId="{99CF0AAE-FE70-4DE2-93DF-61A9468E1775}"/>
          </ac:spMkLst>
        </pc:spChg>
        <pc:spChg chg="mod">
          <ac:chgData name="Amaury LANCELIN" userId="4d6f24a4c137bed9" providerId="LiveId" clId="{9F9FCAD6-2A9F-4B6B-8568-4AB7FF731A93}" dt="2022-03-08T12:48:20.380" v="2039" actId="947"/>
          <ac:spMkLst>
            <pc:docMk/>
            <pc:sldMk cId="3676575861" sldId="474"/>
            <ac:spMk id="4" creationId="{8871F9A1-06BD-4FE5-9D92-3630AC9E0BDD}"/>
          </ac:spMkLst>
        </pc:spChg>
        <pc:spChg chg="mod">
          <ac:chgData name="Amaury LANCELIN" userId="4d6f24a4c137bed9" providerId="LiveId" clId="{9F9FCAD6-2A9F-4B6B-8568-4AB7FF731A93}" dt="2022-03-08T12:48:20.380" v="2040" actId="947"/>
          <ac:spMkLst>
            <pc:docMk/>
            <pc:sldMk cId="3676575861" sldId="474"/>
            <ac:spMk id="5" creationId="{47035771-0F96-4F4B-9530-823D78805EC5}"/>
          </ac:spMkLst>
        </pc:spChg>
      </pc:sldChg>
      <pc:sldChg chg="modSp del mod">
        <pc:chgData name="Amaury LANCELIN" userId="4d6f24a4c137bed9" providerId="LiveId" clId="{9F9FCAD6-2A9F-4B6B-8568-4AB7FF731A93}" dt="2022-03-08T10:27:14.533" v="709" actId="2696"/>
        <pc:sldMkLst>
          <pc:docMk/>
          <pc:sldMk cId="1867591678" sldId="477"/>
        </pc:sldMkLst>
        <pc:spChg chg="mod">
          <ac:chgData name="Amaury LANCELIN" userId="4d6f24a4c137bed9" providerId="LiveId" clId="{9F9FCAD6-2A9F-4B6B-8568-4AB7FF731A93}" dt="2022-03-08T10:11:58.479" v="533" actId="947"/>
          <ac:spMkLst>
            <pc:docMk/>
            <pc:sldMk cId="1867591678" sldId="477"/>
            <ac:spMk id="2" creationId="{4FFFDFCE-E06E-4B70-838A-D50227B62015}"/>
          </ac:spMkLst>
        </pc:spChg>
        <pc:spChg chg="mod">
          <ac:chgData name="Amaury LANCELIN" userId="4d6f24a4c137bed9" providerId="LiveId" clId="{9F9FCAD6-2A9F-4B6B-8568-4AB7FF731A93}" dt="2022-03-08T10:11:58.480" v="534"/>
          <ac:spMkLst>
            <pc:docMk/>
            <pc:sldMk cId="1867591678" sldId="477"/>
            <ac:spMk id="3" creationId="{7CE24BC9-3785-43B4-9E9A-F08FEE7D97F0}"/>
          </ac:spMkLst>
        </pc:spChg>
        <pc:spChg chg="mod">
          <ac:chgData name="Amaury LANCELIN" userId="4d6f24a4c137bed9" providerId="LiveId" clId="{9F9FCAD6-2A9F-4B6B-8568-4AB7FF731A93}" dt="2022-03-08T10:11:58.483" v="535" actId="947"/>
          <ac:spMkLst>
            <pc:docMk/>
            <pc:sldMk cId="1867591678" sldId="477"/>
            <ac:spMk id="4" creationId="{A58BCF9E-E73A-4840-997F-938C320B9612}"/>
          </ac:spMkLst>
        </pc:spChg>
      </pc:sldChg>
      <pc:sldChg chg="modSp del mod">
        <pc:chgData name="Amaury LANCELIN" userId="4d6f24a4c137bed9" providerId="LiveId" clId="{9F9FCAD6-2A9F-4B6B-8568-4AB7FF731A93}" dt="2022-03-08T10:37:17.932" v="733" actId="47"/>
        <pc:sldMkLst>
          <pc:docMk/>
          <pc:sldMk cId="2658767056" sldId="484"/>
        </pc:sldMkLst>
        <pc:spChg chg="mod">
          <ac:chgData name="Amaury LANCELIN" userId="4d6f24a4c137bed9" providerId="LiveId" clId="{9F9FCAD6-2A9F-4B6B-8568-4AB7FF731A93}" dt="2022-03-08T10:11:58.555" v="555"/>
          <ac:spMkLst>
            <pc:docMk/>
            <pc:sldMk cId="2658767056" sldId="484"/>
            <ac:spMk id="3" creationId="{7CE24BC9-3785-43B4-9E9A-F08FEE7D97F0}"/>
          </ac:spMkLst>
        </pc:spChg>
        <pc:spChg chg="mod">
          <ac:chgData name="Amaury LANCELIN" userId="4d6f24a4c137bed9" providerId="LiveId" clId="{9F9FCAD6-2A9F-4B6B-8568-4AB7FF731A93}" dt="2022-03-08T10:11:58.557" v="556" actId="947"/>
          <ac:spMkLst>
            <pc:docMk/>
            <pc:sldMk cId="2658767056" sldId="484"/>
            <ac:spMk id="4" creationId="{A58BCF9E-E73A-4840-997F-938C320B9612}"/>
          </ac:spMkLst>
        </pc:spChg>
      </pc:sldChg>
      <pc:sldChg chg="modSp del mod ord">
        <pc:chgData name="Amaury LANCELIN" userId="4d6f24a4c137bed9" providerId="LiveId" clId="{9F9FCAD6-2A9F-4B6B-8568-4AB7FF731A93}" dt="2022-03-08T10:27:05.935" v="708" actId="2696"/>
        <pc:sldMkLst>
          <pc:docMk/>
          <pc:sldMk cId="3609424464" sldId="485"/>
        </pc:sldMkLst>
        <pc:spChg chg="mod">
          <ac:chgData name="Amaury LANCELIN" userId="4d6f24a4c137bed9" providerId="LiveId" clId="{9F9FCAD6-2A9F-4B6B-8568-4AB7FF731A93}" dt="2022-03-08T10:11:58.487" v="536" actId="947"/>
          <ac:spMkLst>
            <pc:docMk/>
            <pc:sldMk cId="3609424464" sldId="485"/>
            <ac:spMk id="2" creationId="{4FFFDFCE-E06E-4B70-838A-D50227B62015}"/>
          </ac:spMkLst>
        </pc:spChg>
        <pc:spChg chg="mod">
          <ac:chgData name="Amaury LANCELIN" userId="4d6f24a4c137bed9" providerId="LiveId" clId="{9F9FCAD6-2A9F-4B6B-8568-4AB7FF731A93}" dt="2022-03-08T10:11:58.488" v="537"/>
          <ac:spMkLst>
            <pc:docMk/>
            <pc:sldMk cId="3609424464" sldId="485"/>
            <ac:spMk id="3" creationId="{7CE24BC9-3785-43B4-9E9A-F08FEE7D97F0}"/>
          </ac:spMkLst>
        </pc:spChg>
        <pc:spChg chg="mod">
          <ac:chgData name="Amaury LANCELIN" userId="4d6f24a4c137bed9" providerId="LiveId" clId="{9F9FCAD6-2A9F-4B6B-8568-4AB7FF731A93}" dt="2022-03-08T10:11:58.489" v="538" actId="947"/>
          <ac:spMkLst>
            <pc:docMk/>
            <pc:sldMk cId="3609424464" sldId="485"/>
            <ac:spMk id="4" creationId="{A58BCF9E-E73A-4840-997F-938C320B9612}"/>
          </ac:spMkLst>
        </pc:spChg>
      </pc:sldChg>
      <pc:sldChg chg="addSp delSp modSp mod">
        <pc:chgData name="Amaury LANCELIN" userId="4d6f24a4c137bed9" providerId="LiveId" clId="{9F9FCAD6-2A9F-4B6B-8568-4AB7FF731A93}" dt="2022-03-08T12:48:20.380" v="2030" actId="947"/>
        <pc:sldMkLst>
          <pc:docMk/>
          <pc:sldMk cId="1516682619" sldId="486"/>
        </pc:sldMkLst>
        <pc:spChg chg="mod">
          <ac:chgData name="Amaury LANCELIN" userId="4d6f24a4c137bed9" providerId="LiveId" clId="{9F9FCAD6-2A9F-4B6B-8568-4AB7FF731A93}" dt="2022-03-08T12:48:20.365" v="2027" actId="947"/>
          <ac:spMkLst>
            <pc:docMk/>
            <pc:sldMk cId="1516682619" sldId="486"/>
            <ac:spMk id="3" creationId="{99CF0AAE-FE70-4DE2-93DF-61A9468E1775}"/>
          </ac:spMkLst>
        </pc:spChg>
        <pc:spChg chg="del mod">
          <ac:chgData name="Amaury LANCELIN" userId="4d6f24a4c137bed9" providerId="LiveId" clId="{9F9FCAD6-2A9F-4B6B-8568-4AB7FF731A93}" dt="2022-03-08T11:28:07.906" v="1790" actId="478"/>
          <ac:spMkLst>
            <pc:docMk/>
            <pc:sldMk cId="1516682619" sldId="486"/>
            <ac:spMk id="4" creationId="{8871F9A1-06BD-4FE5-9D92-3630AC9E0BDD}"/>
          </ac:spMkLst>
        </pc:spChg>
        <pc:spChg chg="mod">
          <ac:chgData name="Amaury LANCELIN" userId="4d6f24a4c137bed9" providerId="LiveId" clId="{9F9FCAD6-2A9F-4B6B-8568-4AB7FF731A93}" dt="2022-03-08T11:03:19.631" v="1235" actId="20577"/>
          <ac:spMkLst>
            <pc:docMk/>
            <pc:sldMk cId="1516682619" sldId="486"/>
            <ac:spMk id="5" creationId="{47035771-0F96-4F4B-9530-823D78805EC5}"/>
          </ac:spMkLst>
        </pc:spChg>
        <pc:spChg chg="mod">
          <ac:chgData name="Amaury LANCELIN" userId="4d6f24a4c137bed9" providerId="LiveId" clId="{9F9FCAD6-2A9F-4B6B-8568-4AB7FF731A93}" dt="2022-03-08T12:48:20.380" v="2028" actId="947"/>
          <ac:spMkLst>
            <pc:docMk/>
            <pc:sldMk cId="1516682619" sldId="486"/>
            <ac:spMk id="6" creationId="{7FC309CC-9310-467C-A869-F52FD9CFB674}"/>
          </ac:spMkLst>
        </pc:spChg>
        <pc:spChg chg="add mod">
          <ac:chgData name="Amaury LANCELIN" userId="4d6f24a4c137bed9" providerId="LiveId" clId="{9F9FCAD6-2A9F-4B6B-8568-4AB7FF731A93}" dt="2022-03-08T12:48:20.380" v="2029" actId="947"/>
          <ac:spMkLst>
            <pc:docMk/>
            <pc:sldMk cId="1516682619" sldId="486"/>
            <ac:spMk id="7" creationId="{F0868F78-FAF6-4903-B112-79C1111AB47F}"/>
          </ac:spMkLst>
        </pc:spChg>
        <pc:spChg chg="add mod">
          <ac:chgData name="Amaury LANCELIN" userId="4d6f24a4c137bed9" providerId="LiveId" clId="{9F9FCAD6-2A9F-4B6B-8568-4AB7FF731A93}" dt="2022-03-08T12:48:20.380" v="2030" actId="947"/>
          <ac:spMkLst>
            <pc:docMk/>
            <pc:sldMk cId="1516682619" sldId="486"/>
            <ac:spMk id="8" creationId="{8DA926B9-2AFE-403C-A7FB-00B236C9A1CB}"/>
          </ac:spMkLst>
        </pc:spChg>
        <pc:spChg chg="add del mod">
          <ac:chgData name="Amaury LANCELIN" userId="4d6f24a4c137bed9" providerId="LiveId" clId="{9F9FCAD6-2A9F-4B6B-8568-4AB7FF731A93}" dt="2022-03-08T11:28:10.029" v="1791" actId="478"/>
          <ac:spMkLst>
            <pc:docMk/>
            <pc:sldMk cId="1516682619" sldId="486"/>
            <ac:spMk id="10" creationId="{714C626F-8803-4250-863F-5DF9DDB7F961}"/>
          </ac:spMkLst>
        </pc:spChg>
      </pc:sldChg>
      <pc:sldChg chg="addSp delSp modSp mod">
        <pc:chgData name="Amaury LANCELIN" userId="4d6f24a4c137bed9" providerId="LiveId" clId="{9F9FCAD6-2A9F-4B6B-8568-4AB7FF731A93}" dt="2022-03-08T12:48:20.365" v="2026" actId="947"/>
        <pc:sldMkLst>
          <pc:docMk/>
          <pc:sldMk cId="157326215" sldId="487"/>
        </pc:sldMkLst>
        <pc:spChg chg="mod">
          <ac:chgData name="Amaury LANCELIN" userId="4d6f24a4c137bed9" providerId="LiveId" clId="{9F9FCAD6-2A9F-4B6B-8568-4AB7FF731A93}" dt="2022-03-08T12:48:20.365" v="2022" actId="947"/>
          <ac:spMkLst>
            <pc:docMk/>
            <pc:sldMk cId="157326215" sldId="487"/>
            <ac:spMk id="3" creationId="{99CF0AAE-FE70-4DE2-93DF-61A9468E1775}"/>
          </ac:spMkLst>
        </pc:spChg>
        <pc:spChg chg="del mod">
          <ac:chgData name="Amaury LANCELIN" userId="4d6f24a4c137bed9" providerId="LiveId" clId="{9F9FCAD6-2A9F-4B6B-8568-4AB7FF731A93}" dt="2022-03-08T11:36:34.677" v="1917" actId="478"/>
          <ac:spMkLst>
            <pc:docMk/>
            <pc:sldMk cId="157326215" sldId="487"/>
            <ac:spMk id="4" creationId="{8871F9A1-06BD-4FE5-9D92-3630AC9E0BDD}"/>
          </ac:spMkLst>
        </pc:spChg>
        <pc:spChg chg="del mod">
          <ac:chgData name="Amaury LANCELIN" userId="4d6f24a4c137bed9" providerId="LiveId" clId="{9F9FCAD6-2A9F-4B6B-8568-4AB7FF731A93}" dt="2022-03-08T11:02:55.586" v="1231" actId="478"/>
          <ac:spMkLst>
            <pc:docMk/>
            <pc:sldMk cId="157326215" sldId="487"/>
            <ac:spMk id="5" creationId="{47035771-0F96-4F4B-9530-823D78805EC5}"/>
          </ac:spMkLst>
        </pc:spChg>
        <pc:spChg chg="mod">
          <ac:chgData name="Amaury LANCELIN" userId="4d6f24a4c137bed9" providerId="LiveId" clId="{9F9FCAD6-2A9F-4B6B-8568-4AB7FF731A93}" dt="2022-03-08T12:48:20.365" v="2023" actId="947"/>
          <ac:spMkLst>
            <pc:docMk/>
            <pc:sldMk cId="157326215" sldId="487"/>
            <ac:spMk id="6" creationId="{7FC309CC-9310-467C-A869-F52FD9CFB674}"/>
          </ac:spMkLst>
        </pc:spChg>
        <pc:spChg chg="mod">
          <ac:chgData name="Amaury LANCELIN" userId="4d6f24a4c137bed9" providerId="LiveId" clId="{9F9FCAD6-2A9F-4B6B-8568-4AB7FF731A93}" dt="2022-03-08T12:48:20.365" v="2024" actId="947"/>
          <ac:spMkLst>
            <pc:docMk/>
            <pc:sldMk cId="157326215" sldId="487"/>
            <ac:spMk id="13" creationId="{E1A5D74E-2151-4046-818B-48F912E665E4}"/>
          </ac:spMkLst>
        </pc:spChg>
        <pc:spChg chg="add mod">
          <ac:chgData name="Amaury LANCELIN" userId="4d6f24a4c137bed9" providerId="LiveId" clId="{9F9FCAD6-2A9F-4B6B-8568-4AB7FF731A93}" dt="2022-03-08T12:48:20.365" v="2025" actId="947"/>
          <ac:spMkLst>
            <pc:docMk/>
            <pc:sldMk cId="157326215" sldId="487"/>
            <ac:spMk id="14" creationId="{970E3FBD-848D-4910-B125-4C18EE0B7FBE}"/>
          </ac:spMkLst>
        </pc:spChg>
        <pc:spChg chg="add del mod">
          <ac:chgData name="Amaury LANCELIN" userId="4d6f24a4c137bed9" providerId="LiveId" clId="{9F9FCAD6-2A9F-4B6B-8568-4AB7FF731A93}" dt="2022-03-08T11:36:42.161" v="1919" actId="478"/>
          <ac:spMkLst>
            <pc:docMk/>
            <pc:sldMk cId="157326215" sldId="487"/>
            <ac:spMk id="16" creationId="{08CB63E9-0C3A-4FBC-8BEB-5103CC3AE095}"/>
          </ac:spMkLst>
        </pc:spChg>
        <pc:spChg chg="add mod">
          <ac:chgData name="Amaury LANCELIN" userId="4d6f24a4c137bed9" providerId="LiveId" clId="{9F9FCAD6-2A9F-4B6B-8568-4AB7FF731A93}" dt="2022-03-08T12:48:20.365" v="2026" actId="947"/>
          <ac:spMkLst>
            <pc:docMk/>
            <pc:sldMk cId="157326215" sldId="487"/>
            <ac:spMk id="17" creationId="{2DDD1DB1-83D1-4D92-97BD-D53ED5DC37B0}"/>
          </ac:spMkLst>
        </pc:spChg>
      </pc:sldChg>
      <pc:sldChg chg="addSp delSp modSp new del mod">
        <pc:chgData name="Amaury LANCELIN" userId="4d6f24a4c137bed9" providerId="LiveId" clId="{9F9FCAD6-2A9F-4B6B-8568-4AB7FF731A93}" dt="2022-03-08T10:30:38.785" v="731" actId="2696"/>
        <pc:sldMkLst>
          <pc:docMk/>
          <pc:sldMk cId="369872865" sldId="488"/>
        </pc:sldMkLst>
        <pc:spChg chg="mod">
          <ac:chgData name="Amaury LANCELIN" userId="4d6f24a4c137bed9" providerId="LiveId" clId="{9F9FCAD6-2A9F-4B6B-8568-4AB7FF731A93}" dt="2022-03-08T10:11:58.539" v="548" actId="947"/>
          <ac:spMkLst>
            <pc:docMk/>
            <pc:sldMk cId="369872865" sldId="488"/>
            <ac:spMk id="2" creationId="{976E09B4-5ACF-45C8-996D-73F0F2B08E0C}"/>
          </ac:spMkLst>
        </pc:spChg>
        <pc:spChg chg="add del mod">
          <ac:chgData name="Amaury LANCELIN" userId="4d6f24a4c137bed9" providerId="LiveId" clId="{9F9FCAD6-2A9F-4B6B-8568-4AB7FF731A93}" dt="2022-03-08T10:11:58.539" v="549"/>
          <ac:spMkLst>
            <pc:docMk/>
            <pc:sldMk cId="369872865" sldId="488"/>
            <ac:spMk id="3" creationId="{B7E44B15-A869-48E7-9213-48779DE74199}"/>
          </ac:spMkLst>
        </pc:spChg>
        <pc:spChg chg="add del">
          <ac:chgData name="Amaury LANCELIN" userId="4d6f24a4c137bed9" providerId="LiveId" clId="{9F9FCAD6-2A9F-4B6B-8568-4AB7FF731A93}" dt="2022-03-08T09:44:03.664" v="2"/>
          <ac:spMkLst>
            <pc:docMk/>
            <pc:sldMk cId="369872865" sldId="488"/>
            <ac:spMk id="4" creationId="{242EE080-BB37-47F3-AE1F-7F5DDFB49294}"/>
          </ac:spMkLst>
        </pc:spChg>
        <pc:spChg chg="add del mod">
          <ac:chgData name="Amaury LANCELIN" userId="4d6f24a4c137bed9" providerId="LiveId" clId="{9F9FCAD6-2A9F-4B6B-8568-4AB7FF731A93}" dt="2022-03-08T09:44:24.605" v="4" actId="478"/>
          <ac:spMkLst>
            <pc:docMk/>
            <pc:sldMk cId="369872865" sldId="488"/>
            <ac:spMk id="5" creationId="{32F18C64-0D8C-4699-8E84-E13A9DBDCBC7}"/>
          </ac:spMkLst>
        </pc:spChg>
        <pc:spChg chg="add del mod">
          <ac:chgData name="Amaury LANCELIN" userId="4d6f24a4c137bed9" providerId="LiveId" clId="{9F9FCAD6-2A9F-4B6B-8568-4AB7FF731A93}" dt="2022-03-08T09:44:24.605" v="4" actId="478"/>
          <ac:spMkLst>
            <pc:docMk/>
            <pc:sldMk cId="369872865" sldId="488"/>
            <ac:spMk id="6" creationId="{1408DDD5-1351-47BD-8057-53D3C5200D4B}"/>
          </ac:spMkLst>
        </pc:spChg>
        <pc:spChg chg="add del mod">
          <ac:chgData name="Amaury LANCELIN" userId="4d6f24a4c137bed9" providerId="LiveId" clId="{9F9FCAD6-2A9F-4B6B-8568-4AB7FF731A93}" dt="2022-03-08T09:44:24.605" v="4" actId="478"/>
          <ac:spMkLst>
            <pc:docMk/>
            <pc:sldMk cId="369872865" sldId="488"/>
            <ac:spMk id="7" creationId="{81D11806-F797-4598-A6B2-A358F371A980}"/>
          </ac:spMkLst>
        </pc:spChg>
      </pc:sldChg>
      <pc:sldChg chg="addSp delSp modSp add mod">
        <pc:chgData name="Amaury LANCELIN" userId="4d6f24a4c137bed9" providerId="LiveId" clId="{9F9FCAD6-2A9F-4B6B-8568-4AB7FF731A93}" dt="2022-03-08T12:48:20.380" v="2036" actId="947"/>
        <pc:sldMkLst>
          <pc:docMk/>
          <pc:sldMk cId="1820058754" sldId="489"/>
        </pc:sldMkLst>
        <pc:spChg chg="mod">
          <ac:chgData name="Amaury LANCELIN" userId="4d6f24a4c137bed9" providerId="LiveId" clId="{9F9FCAD6-2A9F-4B6B-8568-4AB7FF731A93}" dt="2022-03-08T12:48:20.380" v="2033" actId="947"/>
          <ac:spMkLst>
            <pc:docMk/>
            <pc:sldMk cId="1820058754" sldId="489"/>
            <ac:spMk id="3" creationId="{99CF0AAE-FE70-4DE2-93DF-61A9468E1775}"/>
          </ac:spMkLst>
        </pc:spChg>
        <pc:spChg chg="mod">
          <ac:chgData name="Amaury LANCELIN" userId="4d6f24a4c137bed9" providerId="LiveId" clId="{9F9FCAD6-2A9F-4B6B-8568-4AB7FF731A93}" dt="2022-03-08T12:48:20.380" v="2034" actId="947"/>
          <ac:spMkLst>
            <pc:docMk/>
            <pc:sldMk cId="1820058754" sldId="489"/>
            <ac:spMk id="4" creationId="{8871F9A1-06BD-4FE5-9D92-3630AC9E0BDD}"/>
          </ac:spMkLst>
        </pc:spChg>
        <pc:spChg chg="del mod">
          <ac:chgData name="Amaury LANCELIN" userId="4d6f24a4c137bed9" providerId="LiveId" clId="{9F9FCAD6-2A9F-4B6B-8568-4AB7FF731A93}" dt="2022-03-08T11:03:41.306" v="1240" actId="478"/>
          <ac:spMkLst>
            <pc:docMk/>
            <pc:sldMk cId="1820058754" sldId="489"/>
            <ac:spMk id="5" creationId="{47035771-0F96-4F4B-9530-823D78805EC5}"/>
          </ac:spMkLst>
        </pc:spChg>
        <pc:spChg chg="mod">
          <ac:chgData name="Amaury LANCELIN" userId="4d6f24a4c137bed9" providerId="LiveId" clId="{9F9FCAD6-2A9F-4B6B-8568-4AB7FF731A93}" dt="2022-03-08T12:48:20.380" v="2035" actId="947"/>
          <ac:spMkLst>
            <pc:docMk/>
            <pc:sldMk cId="1820058754" sldId="489"/>
            <ac:spMk id="6" creationId="{7FC309CC-9310-467C-A869-F52FD9CFB674}"/>
          </ac:spMkLst>
        </pc:spChg>
        <pc:spChg chg="mod">
          <ac:chgData name="Amaury LANCELIN" userId="4d6f24a4c137bed9" providerId="LiveId" clId="{9F9FCAD6-2A9F-4B6B-8568-4AB7FF731A93}" dt="2022-03-08T11:05:22.188" v="1310" actId="947"/>
          <ac:spMkLst>
            <pc:docMk/>
            <pc:sldMk cId="1820058754" sldId="489"/>
            <ac:spMk id="13" creationId="{E1A5D74E-2151-4046-818B-48F912E665E4}"/>
          </ac:spMkLst>
        </pc:spChg>
        <pc:spChg chg="add del">
          <ac:chgData name="Amaury LANCELIN" userId="4d6f24a4c137bed9" providerId="LiveId" clId="{9F9FCAD6-2A9F-4B6B-8568-4AB7FF731A93}" dt="2022-03-08T11:03:43.320" v="1242" actId="22"/>
          <ac:spMkLst>
            <pc:docMk/>
            <pc:sldMk cId="1820058754" sldId="489"/>
            <ac:spMk id="15" creationId="{BABDAED1-D4C0-4356-8FFE-71A88D732190}"/>
          </ac:spMkLst>
        </pc:spChg>
        <pc:spChg chg="add del">
          <ac:chgData name="Amaury LANCELIN" userId="4d6f24a4c137bed9" providerId="LiveId" clId="{9F9FCAD6-2A9F-4B6B-8568-4AB7FF731A93}" dt="2022-03-08T11:03:45.429" v="1244" actId="22"/>
          <ac:spMkLst>
            <pc:docMk/>
            <pc:sldMk cId="1820058754" sldId="489"/>
            <ac:spMk id="17" creationId="{95C6A8A2-DA20-4F7F-A57C-B85DDED7109C}"/>
          </ac:spMkLst>
        </pc:spChg>
        <pc:spChg chg="add del mod">
          <ac:chgData name="Amaury LANCELIN" userId="4d6f24a4c137bed9" providerId="LiveId" clId="{9F9FCAD6-2A9F-4B6B-8568-4AB7FF731A93}" dt="2022-03-08T11:03:58.860" v="1248"/>
          <ac:spMkLst>
            <pc:docMk/>
            <pc:sldMk cId="1820058754" sldId="489"/>
            <ac:spMk id="18" creationId="{9453D5E6-C6AD-42AA-B624-07A21F26A7B4}"/>
          </ac:spMkLst>
        </pc:spChg>
        <pc:spChg chg="add mod">
          <ac:chgData name="Amaury LANCELIN" userId="4d6f24a4c137bed9" providerId="LiveId" clId="{9F9FCAD6-2A9F-4B6B-8568-4AB7FF731A93}" dt="2022-03-08T11:04:00.790" v="1249"/>
          <ac:spMkLst>
            <pc:docMk/>
            <pc:sldMk cId="1820058754" sldId="489"/>
            <ac:spMk id="19" creationId="{965EFF03-E554-4143-B65E-84C3DB6AC9CE}"/>
          </ac:spMkLst>
        </pc:spChg>
        <pc:spChg chg="add mod">
          <ac:chgData name="Amaury LANCELIN" userId="4d6f24a4c137bed9" providerId="LiveId" clId="{9F9FCAD6-2A9F-4B6B-8568-4AB7FF731A93}" dt="2022-03-08T12:48:20.380" v="2036" actId="947"/>
          <ac:spMkLst>
            <pc:docMk/>
            <pc:sldMk cId="1820058754" sldId="489"/>
            <ac:spMk id="20" creationId="{561A40D2-25D9-41BC-A01F-A801D5B7D480}"/>
          </ac:spMkLst>
        </pc:spChg>
      </pc:sldChg>
      <pc:sldChg chg="addSp delSp modSp add del mod">
        <pc:chgData name="Amaury LANCELIN" userId="4d6f24a4c137bed9" providerId="LiveId" clId="{9F9FCAD6-2A9F-4B6B-8568-4AB7FF731A93}" dt="2022-03-08T10:26:33.160" v="701" actId="47"/>
        <pc:sldMkLst>
          <pc:docMk/>
          <pc:sldMk cId="270103220" sldId="490"/>
        </pc:sldMkLst>
        <pc:spChg chg="del">
          <ac:chgData name="Amaury LANCELIN" userId="4d6f24a4c137bed9" providerId="LiveId" clId="{9F9FCAD6-2A9F-4B6B-8568-4AB7FF731A93}" dt="2022-03-08T10:09:29.883" v="483" actId="478"/>
          <ac:spMkLst>
            <pc:docMk/>
            <pc:sldMk cId="270103220" sldId="490"/>
            <ac:spMk id="2" creationId="{8F8E185A-53C8-438D-99D7-2471ACB2BEB0}"/>
          </ac:spMkLst>
        </pc:spChg>
        <pc:spChg chg="mod">
          <ac:chgData name="Amaury LANCELIN" userId="4d6f24a4c137bed9" providerId="LiveId" clId="{9F9FCAD6-2A9F-4B6B-8568-4AB7FF731A93}" dt="2022-03-08T10:11:58.445" v="524" actId="947"/>
          <ac:spMkLst>
            <pc:docMk/>
            <pc:sldMk cId="270103220" sldId="490"/>
            <ac:spMk id="3" creationId="{5C31F131-F35D-490B-9E95-E4361F6DE151}"/>
          </ac:spMkLst>
        </pc:spChg>
        <pc:spChg chg="mod">
          <ac:chgData name="Amaury LANCELIN" userId="4d6f24a4c137bed9" providerId="LiveId" clId="{9F9FCAD6-2A9F-4B6B-8568-4AB7FF731A93}" dt="2022-03-08T10:11:58.446" v="525"/>
          <ac:spMkLst>
            <pc:docMk/>
            <pc:sldMk cId="270103220" sldId="490"/>
            <ac:spMk id="5" creationId="{0B25AD29-A793-43E0-893E-580BCC396465}"/>
          </ac:spMkLst>
        </pc:spChg>
        <pc:spChg chg="add del mod">
          <ac:chgData name="Amaury LANCELIN" userId="4d6f24a4c137bed9" providerId="LiveId" clId="{9F9FCAD6-2A9F-4B6B-8568-4AB7FF731A93}" dt="2022-03-08T10:12:59.156" v="568" actId="21"/>
          <ac:spMkLst>
            <pc:docMk/>
            <pc:sldMk cId="270103220" sldId="490"/>
            <ac:spMk id="6" creationId="{03225F2F-D1FD-442D-A9F8-97FE1AB182AA}"/>
          </ac:spMkLst>
        </pc:spChg>
        <pc:spChg chg="add mod">
          <ac:chgData name="Amaury LANCELIN" userId="4d6f24a4c137bed9" providerId="LiveId" clId="{9F9FCAD6-2A9F-4B6B-8568-4AB7FF731A93}" dt="2022-03-08T10:10:27.216" v="521" actId="1037"/>
          <ac:spMkLst>
            <pc:docMk/>
            <pc:sldMk cId="270103220" sldId="490"/>
            <ac:spMk id="7" creationId="{20549CC6-058B-4D7F-AB25-4FB3B2BDA44E}"/>
          </ac:spMkLst>
        </pc:spChg>
        <pc:spChg chg="add mod">
          <ac:chgData name="Amaury LANCELIN" userId="4d6f24a4c137bed9" providerId="LiveId" clId="{9F9FCAD6-2A9F-4B6B-8568-4AB7FF731A93}" dt="2022-03-08T10:11:58.459" v="527" actId="947"/>
          <ac:spMkLst>
            <pc:docMk/>
            <pc:sldMk cId="270103220" sldId="490"/>
            <ac:spMk id="8" creationId="{ECC2294A-B8A1-4D0D-A4E0-385DB546266B}"/>
          </ac:spMkLst>
        </pc:spChg>
      </pc:sldChg>
      <pc:sldChg chg="modSp add mod">
        <pc:chgData name="Amaury LANCELIN" userId="4d6f24a4c137bed9" providerId="LiveId" clId="{9F9FCAD6-2A9F-4B6B-8568-4AB7FF731A93}" dt="2022-03-08T12:48:20.365" v="2021" actId="947"/>
        <pc:sldMkLst>
          <pc:docMk/>
          <pc:sldMk cId="896262598" sldId="490"/>
        </pc:sldMkLst>
        <pc:spChg chg="mod">
          <ac:chgData name="Amaury LANCELIN" userId="4d6f24a4c137bed9" providerId="LiveId" clId="{9F9FCAD6-2A9F-4B6B-8568-4AB7FF731A93}" dt="2022-03-08T12:48:20.365" v="2020" actId="947"/>
          <ac:spMkLst>
            <pc:docMk/>
            <pc:sldMk cId="896262598" sldId="490"/>
            <ac:spMk id="4" creationId="{A58BCF9E-E73A-4840-997F-938C320B9612}"/>
          </ac:spMkLst>
        </pc:spChg>
        <pc:spChg chg="mod">
          <ac:chgData name="Amaury LANCELIN" userId="4d6f24a4c137bed9" providerId="LiveId" clId="{9F9FCAD6-2A9F-4B6B-8568-4AB7FF731A93}" dt="2022-03-08T12:48:20.365" v="2021" actId="947"/>
          <ac:spMkLst>
            <pc:docMk/>
            <pc:sldMk cId="896262598" sldId="490"/>
            <ac:spMk id="5" creationId="{5F06FCED-0095-4404-A7C9-0F52096C1402}"/>
          </ac:spMkLst>
        </pc:spChg>
        <pc:spChg chg="mod">
          <ac:chgData name="Amaury LANCELIN" userId="4d6f24a4c137bed9" providerId="LiveId" clId="{9F9FCAD6-2A9F-4B6B-8568-4AB7FF731A93}" dt="2022-03-08T10:26:58.845" v="707" actId="1076"/>
          <ac:spMkLst>
            <pc:docMk/>
            <pc:sldMk cId="896262598" sldId="490"/>
            <ac:spMk id="6" creationId="{777F92BD-BC97-4BE8-BF9F-7EBB35C51305}"/>
          </ac:spMkLst>
        </pc:spChg>
      </pc:sldChg>
      <pc:sldChg chg="addSp modSp add mod">
        <pc:chgData name="Amaury LANCELIN" userId="4d6f24a4c137bed9" providerId="LiveId" clId="{9F9FCAD6-2A9F-4B6B-8568-4AB7FF731A93}" dt="2022-03-08T12:48:20.380" v="2032" actId="947"/>
        <pc:sldMkLst>
          <pc:docMk/>
          <pc:sldMk cId="2069910636" sldId="491"/>
        </pc:sldMkLst>
        <pc:spChg chg="mod">
          <ac:chgData name="Amaury LANCELIN" userId="4d6f24a4c137bed9" providerId="LiveId" clId="{9F9FCAD6-2A9F-4B6B-8568-4AB7FF731A93}" dt="2022-03-08T12:48:20.380" v="2031" actId="947"/>
          <ac:spMkLst>
            <pc:docMk/>
            <pc:sldMk cId="2069910636" sldId="491"/>
            <ac:spMk id="4" creationId="{A58BCF9E-E73A-4840-997F-938C320B9612}"/>
          </ac:spMkLst>
        </pc:spChg>
        <pc:spChg chg="mod">
          <ac:chgData name="Amaury LANCELIN" userId="4d6f24a4c137bed9" providerId="LiveId" clId="{9F9FCAD6-2A9F-4B6B-8568-4AB7FF731A93}" dt="2022-03-08T12:48:20.380" v="2032" actId="947"/>
          <ac:spMkLst>
            <pc:docMk/>
            <pc:sldMk cId="2069910636" sldId="491"/>
            <ac:spMk id="5" creationId="{5F06FCED-0095-4404-A7C9-0F52096C1402}"/>
          </ac:spMkLst>
        </pc:spChg>
        <pc:spChg chg="mod">
          <ac:chgData name="Amaury LANCELIN" userId="4d6f24a4c137bed9" providerId="LiveId" clId="{9F9FCAD6-2A9F-4B6B-8568-4AB7FF731A93}" dt="2022-03-08T10:29:55.414" v="730" actId="1036"/>
          <ac:spMkLst>
            <pc:docMk/>
            <pc:sldMk cId="2069910636" sldId="491"/>
            <ac:spMk id="6" creationId="{777F92BD-BC97-4BE8-BF9F-7EBB35C51305}"/>
          </ac:spMkLst>
        </pc:spChg>
        <pc:spChg chg="add mod">
          <ac:chgData name="Amaury LANCELIN" userId="4d6f24a4c137bed9" providerId="LiveId" clId="{9F9FCAD6-2A9F-4B6B-8568-4AB7FF731A93}" dt="2022-03-08T10:29:29.836" v="722" actId="571"/>
          <ac:spMkLst>
            <pc:docMk/>
            <pc:sldMk cId="2069910636" sldId="491"/>
            <ac:spMk id="7" creationId="{C2DF2D94-DE1B-4D31-998A-65217C67C28A}"/>
          </ac:spMkLst>
        </pc:spChg>
        <pc:spChg chg="add mod">
          <ac:chgData name="Amaury LANCELIN" userId="4d6f24a4c137bed9" providerId="LiveId" clId="{9F9FCAD6-2A9F-4B6B-8568-4AB7FF731A93}" dt="2022-03-08T10:29:42.928" v="728" actId="571"/>
          <ac:spMkLst>
            <pc:docMk/>
            <pc:sldMk cId="2069910636" sldId="491"/>
            <ac:spMk id="8" creationId="{43124139-EAFA-4364-9F65-0196D6FB6729}"/>
          </ac:spMkLst>
        </pc:spChg>
      </pc:sldChg>
      <pc:sldChg chg="delSp modSp add mod">
        <pc:chgData name="Amaury LANCELIN" userId="4d6f24a4c137bed9" providerId="LiveId" clId="{9F9FCAD6-2A9F-4B6B-8568-4AB7FF731A93}" dt="2022-03-08T12:48:20.380" v="2037" actId="947"/>
        <pc:sldMkLst>
          <pc:docMk/>
          <pc:sldMk cId="692882708" sldId="492"/>
        </pc:sldMkLst>
        <pc:spChg chg="del">
          <ac:chgData name="Amaury LANCELIN" userId="4d6f24a4c137bed9" providerId="LiveId" clId="{9F9FCAD6-2A9F-4B6B-8568-4AB7FF731A93}" dt="2022-03-08T10:38:13.881" v="756" actId="478"/>
          <ac:spMkLst>
            <pc:docMk/>
            <pc:sldMk cId="692882708" sldId="492"/>
            <ac:spMk id="4" creationId="{A58BCF9E-E73A-4840-997F-938C320B9612}"/>
          </ac:spMkLst>
        </pc:spChg>
        <pc:spChg chg="mod">
          <ac:chgData name="Amaury LANCELIN" userId="4d6f24a4c137bed9" providerId="LiveId" clId="{9F9FCAD6-2A9F-4B6B-8568-4AB7FF731A93}" dt="2022-03-08T12:48:20.380" v="2037" actId="947"/>
          <ac:spMkLst>
            <pc:docMk/>
            <pc:sldMk cId="692882708" sldId="492"/>
            <ac:spMk id="5" creationId="{5F06FCED-0095-4404-A7C9-0F52096C1402}"/>
          </ac:spMkLst>
        </pc:spChg>
        <pc:spChg chg="del">
          <ac:chgData name="Amaury LANCELIN" userId="4d6f24a4c137bed9" providerId="LiveId" clId="{9F9FCAD6-2A9F-4B6B-8568-4AB7FF731A93}" dt="2022-03-08T10:37:37.434" v="751" actId="478"/>
          <ac:spMkLst>
            <pc:docMk/>
            <pc:sldMk cId="692882708" sldId="492"/>
            <ac:spMk id="6" creationId="{777F92BD-BC97-4BE8-BF9F-7EBB35C51305}"/>
          </ac:spMkLst>
        </pc:spChg>
      </pc:sldChg>
      <pc:sldChg chg="addSp delSp modSp new mod">
        <pc:chgData name="Amaury LANCELIN" userId="4d6f24a4c137bed9" providerId="LiveId" clId="{9F9FCAD6-2A9F-4B6B-8568-4AB7FF731A93}" dt="2022-03-08T13:01:58.437" v="2385" actId="20577"/>
        <pc:sldMkLst>
          <pc:docMk/>
          <pc:sldMk cId="2030053331" sldId="493"/>
        </pc:sldMkLst>
        <pc:spChg chg="del">
          <ac:chgData name="Amaury LANCELIN" userId="4d6f24a4c137bed9" providerId="LiveId" clId="{9F9FCAD6-2A9F-4B6B-8568-4AB7FF731A93}" dt="2022-03-08T10:47:19.188" v="770" actId="478"/>
          <ac:spMkLst>
            <pc:docMk/>
            <pc:sldMk cId="2030053331" sldId="493"/>
            <ac:spMk id="2" creationId="{2F1317B3-5B91-4114-A8D7-520967227524}"/>
          </ac:spMkLst>
        </pc:spChg>
        <pc:spChg chg="mod">
          <ac:chgData name="Amaury LANCELIN" userId="4d6f24a4c137bed9" providerId="LiveId" clId="{9F9FCAD6-2A9F-4B6B-8568-4AB7FF731A93}" dt="2022-03-08T12:48:20.349" v="2010" actId="947"/>
          <ac:spMkLst>
            <pc:docMk/>
            <pc:sldMk cId="2030053331" sldId="493"/>
            <ac:spMk id="3" creationId="{8F29D8B7-3E70-4916-B4C1-C2C8E050B12D}"/>
          </ac:spMkLst>
        </pc:spChg>
        <pc:spChg chg="mod">
          <ac:chgData name="Amaury LANCELIN" userId="4d6f24a4c137bed9" providerId="LiveId" clId="{9F9FCAD6-2A9F-4B6B-8568-4AB7FF731A93}" dt="2022-03-08T12:48:20.349" v="2011" actId="947"/>
          <ac:spMkLst>
            <pc:docMk/>
            <pc:sldMk cId="2030053331" sldId="493"/>
            <ac:spMk id="4" creationId="{94924E1F-DA13-4350-A29D-D53FE1D71692}"/>
          </ac:spMkLst>
        </pc:spChg>
        <pc:spChg chg="del mod">
          <ac:chgData name="Amaury LANCELIN" userId="4d6f24a4c137bed9" providerId="LiveId" clId="{9F9FCAD6-2A9F-4B6B-8568-4AB7FF731A93}" dt="2022-03-08T10:56:39.927" v="891" actId="478"/>
          <ac:spMkLst>
            <pc:docMk/>
            <pc:sldMk cId="2030053331" sldId="493"/>
            <ac:spMk id="5" creationId="{04869F2A-077F-4F1A-AD46-C76AAE1A3EB2}"/>
          </ac:spMkLst>
        </pc:spChg>
        <pc:spChg chg="add mod">
          <ac:chgData name="Amaury LANCELIN" userId="4d6f24a4c137bed9" providerId="LiveId" clId="{9F9FCAD6-2A9F-4B6B-8568-4AB7FF731A93}" dt="2022-03-08T12:48:20.349" v="2012" actId="947"/>
          <ac:spMkLst>
            <pc:docMk/>
            <pc:sldMk cId="2030053331" sldId="493"/>
            <ac:spMk id="18" creationId="{B384BE6B-89F9-481E-A16D-AFFB4E7270E9}"/>
          </ac:spMkLst>
        </pc:spChg>
        <pc:spChg chg="add del mod">
          <ac:chgData name="Amaury LANCELIN" userId="4d6f24a4c137bed9" providerId="LiveId" clId="{9F9FCAD6-2A9F-4B6B-8568-4AB7FF731A93}" dt="2022-03-08T10:51:37.411" v="830" actId="478"/>
          <ac:spMkLst>
            <pc:docMk/>
            <pc:sldMk cId="2030053331" sldId="493"/>
            <ac:spMk id="19" creationId="{C42D42C5-0CDD-40AB-B5A9-DA79C1AE84FE}"/>
          </ac:spMkLst>
        </pc:spChg>
        <pc:spChg chg="add mod">
          <ac:chgData name="Amaury LANCELIN" userId="4d6f24a4c137bed9" providerId="LiveId" clId="{9F9FCAD6-2A9F-4B6B-8568-4AB7FF731A93}" dt="2022-03-08T12:48:20.349" v="2013" actId="947"/>
          <ac:spMkLst>
            <pc:docMk/>
            <pc:sldMk cId="2030053331" sldId="493"/>
            <ac:spMk id="20" creationId="{2CB7A47D-7165-4C3B-B519-7E507540F9A2}"/>
          </ac:spMkLst>
        </pc:spChg>
        <pc:spChg chg="add mod">
          <ac:chgData name="Amaury LANCELIN" userId="4d6f24a4c137bed9" providerId="LiveId" clId="{9F9FCAD6-2A9F-4B6B-8568-4AB7FF731A93}" dt="2022-03-08T11:10:54.839" v="1566" actId="1036"/>
          <ac:spMkLst>
            <pc:docMk/>
            <pc:sldMk cId="2030053331" sldId="493"/>
            <ac:spMk id="27" creationId="{3C01E62B-8049-4715-844E-EEF74CDE9E46}"/>
          </ac:spMkLst>
        </pc:spChg>
        <pc:spChg chg="add del mod">
          <ac:chgData name="Amaury LANCELIN" userId="4d6f24a4c137bed9" providerId="LiveId" clId="{9F9FCAD6-2A9F-4B6B-8568-4AB7FF731A93}" dt="2022-03-08T10:59:05.039" v="962" actId="478"/>
          <ac:spMkLst>
            <pc:docMk/>
            <pc:sldMk cId="2030053331" sldId="493"/>
            <ac:spMk id="28" creationId="{B784D347-D982-4118-82F8-52C9DF96D25A}"/>
          </ac:spMkLst>
        </pc:spChg>
        <pc:spChg chg="add mod">
          <ac:chgData name="Amaury LANCELIN" userId="4d6f24a4c137bed9" providerId="LiveId" clId="{9F9FCAD6-2A9F-4B6B-8568-4AB7FF731A93}" dt="2022-03-08T12:48:20.349" v="2014" actId="947"/>
          <ac:spMkLst>
            <pc:docMk/>
            <pc:sldMk cId="2030053331" sldId="493"/>
            <ac:spMk id="29" creationId="{2CEF9E10-A5B5-46DE-B5AD-6506C3C71036}"/>
          </ac:spMkLst>
        </pc:spChg>
        <pc:spChg chg="add mod">
          <ac:chgData name="Amaury LANCELIN" userId="4d6f24a4c137bed9" providerId="LiveId" clId="{9F9FCAD6-2A9F-4B6B-8568-4AB7FF731A93}" dt="2022-03-08T12:48:20.365" v="2015" actId="947"/>
          <ac:spMkLst>
            <pc:docMk/>
            <pc:sldMk cId="2030053331" sldId="493"/>
            <ac:spMk id="30" creationId="{9A252571-95D5-4BB3-89AF-ABC2B42B3D00}"/>
          </ac:spMkLst>
        </pc:spChg>
        <pc:spChg chg="add mod">
          <ac:chgData name="Amaury LANCELIN" userId="4d6f24a4c137bed9" providerId="LiveId" clId="{9F9FCAD6-2A9F-4B6B-8568-4AB7FF731A93}" dt="2022-03-08T12:48:20.365" v="2016" actId="947"/>
          <ac:spMkLst>
            <pc:docMk/>
            <pc:sldMk cId="2030053331" sldId="493"/>
            <ac:spMk id="31" creationId="{1B7BB44B-38A6-43D2-8FAA-22E475ADE678}"/>
          </ac:spMkLst>
        </pc:spChg>
        <pc:spChg chg="add mod">
          <ac:chgData name="Amaury LANCELIN" userId="4d6f24a4c137bed9" providerId="LiveId" clId="{9F9FCAD6-2A9F-4B6B-8568-4AB7FF731A93}" dt="2022-03-08T12:48:20.365" v="2017" actId="947"/>
          <ac:spMkLst>
            <pc:docMk/>
            <pc:sldMk cId="2030053331" sldId="493"/>
            <ac:spMk id="32" creationId="{603D80E7-DFCA-4D4F-8C31-9719E6C02733}"/>
          </ac:spMkLst>
        </pc:spChg>
        <pc:spChg chg="add mod">
          <ac:chgData name="Amaury LANCELIN" userId="4d6f24a4c137bed9" providerId="LiveId" clId="{9F9FCAD6-2A9F-4B6B-8568-4AB7FF731A93}" dt="2022-03-08T13:01:58.437" v="2385" actId="20577"/>
          <ac:spMkLst>
            <pc:docMk/>
            <pc:sldMk cId="2030053331" sldId="493"/>
            <ac:spMk id="33" creationId="{93E1E23E-8EA6-4AE2-A1BB-EC9DC05F7E6A}"/>
          </ac:spMkLst>
        </pc:spChg>
        <pc:spChg chg="add mod">
          <ac:chgData name="Amaury LANCELIN" userId="4d6f24a4c137bed9" providerId="LiveId" clId="{9F9FCAD6-2A9F-4B6B-8568-4AB7FF731A93}" dt="2022-03-08T12:48:20.365" v="2019" actId="947"/>
          <ac:spMkLst>
            <pc:docMk/>
            <pc:sldMk cId="2030053331" sldId="493"/>
            <ac:spMk id="34" creationId="{68FC9823-1655-42BE-A3BB-362DF97D7AA2}"/>
          </ac:spMkLst>
        </pc:spChg>
        <pc:picChg chg="add mod modCrop">
          <ac:chgData name="Amaury LANCELIN" userId="4d6f24a4c137bed9" providerId="LiveId" clId="{9F9FCAD6-2A9F-4B6B-8568-4AB7FF731A93}" dt="2022-03-08T11:10:54.839" v="1566" actId="1036"/>
          <ac:picMkLst>
            <pc:docMk/>
            <pc:sldMk cId="2030053331" sldId="493"/>
            <ac:picMk id="7" creationId="{3FFDCBEF-089E-49D9-B592-60743FFE101E}"/>
          </ac:picMkLst>
        </pc:picChg>
        <pc:picChg chg="add mod">
          <ac:chgData name="Amaury LANCELIN" userId="4d6f24a4c137bed9" providerId="LiveId" clId="{9F9FCAD6-2A9F-4B6B-8568-4AB7FF731A93}" dt="2022-03-08T11:10:54.839" v="1566" actId="1036"/>
          <ac:picMkLst>
            <pc:docMk/>
            <pc:sldMk cId="2030053331" sldId="493"/>
            <ac:picMk id="11" creationId="{BE98C6FF-18E9-4ECC-96E5-928F16CE58EB}"/>
          </ac:picMkLst>
        </pc:picChg>
        <pc:picChg chg="add mod">
          <ac:chgData name="Amaury LANCELIN" userId="4d6f24a4c137bed9" providerId="LiveId" clId="{9F9FCAD6-2A9F-4B6B-8568-4AB7FF731A93}" dt="2022-03-08T10:48:57.087" v="800" actId="571"/>
          <ac:picMkLst>
            <pc:docMk/>
            <pc:sldMk cId="2030053331" sldId="493"/>
            <ac:picMk id="13" creationId="{61C461DB-104D-48B1-987F-CD42D1A5F6C6}"/>
          </ac:picMkLst>
        </pc:picChg>
        <pc:cxnChg chg="add mod">
          <ac:chgData name="Amaury LANCELIN" userId="4d6f24a4c137bed9" providerId="LiveId" clId="{9F9FCAD6-2A9F-4B6B-8568-4AB7FF731A93}" dt="2022-03-08T11:10:54.839" v="1566" actId="1036"/>
          <ac:cxnSpMkLst>
            <pc:docMk/>
            <pc:sldMk cId="2030053331" sldId="493"/>
            <ac:cxnSpMk id="9" creationId="{61FE6BEB-7577-4191-8A02-2F6901FB170B}"/>
          </ac:cxnSpMkLst>
        </pc:cxnChg>
        <pc:cxnChg chg="add mod">
          <ac:chgData name="Amaury LANCELIN" userId="4d6f24a4c137bed9" providerId="LiveId" clId="{9F9FCAD6-2A9F-4B6B-8568-4AB7FF731A93}" dt="2022-03-08T10:48:57.087" v="800" actId="571"/>
          <ac:cxnSpMkLst>
            <pc:docMk/>
            <pc:sldMk cId="2030053331" sldId="493"/>
            <ac:cxnSpMk id="12" creationId="{11907236-2ECC-46B8-867E-03990C88EB65}"/>
          </ac:cxnSpMkLst>
        </pc:cxnChg>
        <pc:cxnChg chg="add mod">
          <ac:chgData name="Amaury LANCELIN" userId="4d6f24a4c137bed9" providerId="LiveId" clId="{9F9FCAD6-2A9F-4B6B-8568-4AB7FF731A93}" dt="2022-03-08T11:10:54.839" v="1566" actId="1036"/>
          <ac:cxnSpMkLst>
            <pc:docMk/>
            <pc:sldMk cId="2030053331" sldId="493"/>
            <ac:cxnSpMk id="14" creationId="{A29F24F9-F9D7-4C98-A373-9692B4790ADA}"/>
          </ac:cxnSpMkLst>
        </pc:cxnChg>
        <pc:cxnChg chg="add del mod">
          <ac:chgData name="Amaury LANCELIN" userId="4d6f24a4c137bed9" providerId="LiveId" clId="{9F9FCAD6-2A9F-4B6B-8568-4AB7FF731A93}" dt="2022-03-08T10:53:16.787" v="864" actId="478"/>
          <ac:cxnSpMkLst>
            <pc:docMk/>
            <pc:sldMk cId="2030053331" sldId="493"/>
            <ac:cxnSpMk id="15" creationId="{665A89F6-F493-4C5C-9C1D-97E1F22A9B38}"/>
          </ac:cxnSpMkLst>
        </pc:cxnChg>
        <pc:cxnChg chg="add del mod">
          <ac:chgData name="Amaury LANCELIN" userId="4d6f24a4c137bed9" providerId="LiveId" clId="{9F9FCAD6-2A9F-4B6B-8568-4AB7FF731A93}" dt="2022-03-08T10:53:15.545" v="863" actId="478"/>
          <ac:cxnSpMkLst>
            <pc:docMk/>
            <pc:sldMk cId="2030053331" sldId="493"/>
            <ac:cxnSpMk id="16" creationId="{CBC5037C-8597-4BD0-B77B-9401C77A6962}"/>
          </ac:cxnSpMkLst>
        </pc:cxnChg>
        <pc:cxnChg chg="add del mod">
          <ac:chgData name="Amaury LANCELIN" userId="4d6f24a4c137bed9" providerId="LiveId" clId="{9F9FCAD6-2A9F-4B6B-8568-4AB7FF731A93}" dt="2022-03-08T10:53:13.728" v="862" actId="478"/>
          <ac:cxnSpMkLst>
            <pc:docMk/>
            <pc:sldMk cId="2030053331" sldId="493"/>
            <ac:cxnSpMk id="17" creationId="{07868FA1-8721-46B6-BE49-D23F9E58EEF6}"/>
          </ac:cxnSpMkLst>
        </pc:cxnChg>
        <pc:cxnChg chg="add mod">
          <ac:chgData name="Amaury LANCELIN" userId="4d6f24a4c137bed9" providerId="LiveId" clId="{9F9FCAD6-2A9F-4B6B-8568-4AB7FF731A93}" dt="2022-03-08T10:52:58.645" v="859" actId="571"/>
          <ac:cxnSpMkLst>
            <pc:docMk/>
            <pc:sldMk cId="2030053331" sldId="493"/>
            <ac:cxnSpMk id="21" creationId="{0EEF3155-0864-44C4-BAB6-744812B51D3A}"/>
          </ac:cxnSpMkLst>
        </pc:cxnChg>
        <pc:cxnChg chg="add del mod">
          <ac:chgData name="Amaury LANCELIN" userId="4d6f24a4c137bed9" providerId="LiveId" clId="{9F9FCAD6-2A9F-4B6B-8568-4AB7FF731A93}" dt="2022-03-08T10:53:32.509" v="868" actId="478"/>
          <ac:cxnSpMkLst>
            <pc:docMk/>
            <pc:sldMk cId="2030053331" sldId="493"/>
            <ac:cxnSpMk id="22" creationId="{815A9EE5-E4F4-46B9-BCF7-0BE9057A2FF3}"/>
          </ac:cxnSpMkLst>
        </pc:cxnChg>
        <pc:cxnChg chg="add del mod">
          <ac:chgData name="Amaury LANCELIN" userId="4d6f24a4c137bed9" providerId="LiveId" clId="{9F9FCAD6-2A9F-4B6B-8568-4AB7FF731A93}" dt="2022-03-08T10:53:36.253" v="869" actId="478"/>
          <ac:cxnSpMkLst>
            <pc:docMk/>
            <pc:sldMk cId="2030053331" sldId="493"/>
            <ac:cxnSpMk id="23" creationId="{831FAA8F-B699-4979-959C-A87CEBC7FB10}"/>
          </ac:cxnSpMkLst>
        </pc:cxnChg>
        <pc:cxnChg chg="add mod">
          <ac:chgData name="Amaury LANCELIN" userId="4d6f24a4c137bed9" providerId="LiveId" clId="{9F9FCAD6-2A9F-4B6B-8568-4AB7FF731A93}" dt="2022-03-08T11:10:54.839" v="1566" actId="1036"/>
          <ac:cxnSpMkLst>
            <pc:docMk/>
            <pc:sldMk cId="2030053331" sldId="493"/>
            <ac:cxnSpMk id="24" creationId="{65B2D8E6-19DE-4601-ABA9-71DD623051F0}"/>
          </ac:cxnSpMkLst>
        </pc:cxnChg>
        <pc:cxnChg chg="add mod">
          <ac:chgData name="Amaury LANCELIN" userId="4d6f24a4c137bed9" providerId="LiveId" clId="{9F9FCAD6-2A9F-4B6B-8568-4AB7FF731A93}" dt="2022-03-08T11:10:54.839" v="1566" actId="1036"/>
          <ac:cxnSpMkLst>
            <pc:docMk/>
            <pc:sldMk cId="2030053331" sldId="493"/>
            <ac:cxnSpMk id="25" creationId="{9B5C6636-531C-4285-B581-0DE6FCE49A06}"/>
          </ac:cxnSpMkLst>
        </pc:cxnChg>
        <pc:cxnChg chg="add mod">
          <ac:chgData name="Amaury LANCELIN" userId="4d6f24a4c137bed9" providerId="LiveId" clId="{9F9FCAD6-2A9F-4B6B-8568-4AB7FF731A93}" dt="2022-03-08T11:10:54.839" v="1566" actId="1036"/>
          <ac:cxnSpMkLst>
            <pc:docMk/>
            <pc:sldMk cId="2030053331" sldId="493"/>
            <ac:cxnSpMk id="26" creationId="{A7FD081D-8377-4579-891B-A06AFA5532E5}"/>
          </ac:cxnSpMkLst>
        </pc:cxnChg>
      </pc:sldChg>
      <pc:sldMasterChg chg="modSldLayout">
        <pc:chgData name="Amaury LANCELIN" userId="4d6f24a4c137bed9" providerId="LiveId" clId="{9F9FCAD6-2A9F-4B6B-8568-4AB7FF731A93}" dt="2022-03-08T10:20:33.276" v="608" actId="14100"/>
        <pc:sldMasterMkLst>
          <pc:docMk/>
          <pc:sldMasterMk cId="0" sldId="2147483682"/>
        </pc:sldMasterMkLst>
        <pc:sldLayoutChg chg="modSp mod">
          <pc:chgData name="Amaury LANCELIN" userId="4d6f24a4c137bed9" providerId="LiveId" clId="{9F9FCAD6-2A9F-4B6B-8568-4AB7FF731A93}" dt="2022-03-08T10:20:33.276" v="608" actId="14100"/>
          <pc:sldLayoutMkLst>
            <pc:docMk/>
            <pc:sldMasterMk cId="0" sldId="2147483682"/>
            <pc:sldLayoutMk cId="3931259588" sldId="2147485084"/>
          </pc:sldLayoutMkLst>
          <pc:spChg chg="mod">
            <ac:chgData name="Amaury LANCELIN" userId="4d6f24a4c137bed9" providerId="LiveId" clId="{9F9FCAD6-2A9F-4B6B-8568-4AB7FF731A93}" dt="2022-03-08T10:20:33.276" v="608" actId="14100"/>
            <ac:spMkLst>
              <pc:docMk/>
              <pc:sldMasterMk cId="0" sldId="2147483682"/>
              <pc:sldLayoutMk cId="3931259588" sldId="2147485084"/>
              <ac:spMk id="4" creationId="{26B1ACA1-6060-4363-AED1-5DF6D70258CE}"/>
            </ac:spMkLst>
          </pc:spChg>
          <pc:picChg chg="mod">
            <ac:chgData name="Amaury LANCELIN" userId="4d6f24a4c137bed9" providerId="LiveId" clId="{9F9FCAD6-2A9F-4B6B-8568-4AB7FF731A93}" dt="2022-03-08T10:17:05.017" v="594" actId="1076"/>
            <ac:picMkLst>
              <pc:docMk/>
              <pc:sldMasterMk cId="0" sldId="2147483682"/>
              <pc:sldLayoutMk cId="3931259588" sldId="2147485084"/>
              <ac:picMk id="5" creationId="{2719EB1E-3D90-4243-9B2B-8AB7469B2696}"/>
            </ac:picMkLst>
          </pc:picChg>
        </pc:sldLayoutChg>
      </pc:sldMasterChg>
    </pc:docChg>
  </pc:docChgLst>
  <pc:docChgLst>
    <pc:chgData name="Utilisateur invité" providerId="Windows Live" clId="Web-{E9941FAE-69C3-48B3-BEBF-7460AFD28A74}"/>
    <pc:docChg chg="addSld delSld modSld">
      <pc:chgData name="Utilisateur invité" userId="" providerId="Windows Live" clId="Web-{E9941FAE-69C3-48B3-BEBF-7460AFD28A74}" dt="2022-03-08T11:14:52.372" v="743" actId="1076"/>
      <pc:docMkLst>
        <pc:docMk/>
      </pc:docMkLst>
      <pc:sldChg chg="addSp delSp modSp">
        <pc:chgData name="Utilisateur invité" userId="" providerId="Windows Live" clId="Web-{E9941FAE-69C3-48B3-BEBF-7460AFD28A74}" dt="2022-03-08T11:14:52.372" v="743" actId="1076"/>
        <pc:sldMkLst>
          <pc:docMk/>
          <pc:sldMk cId="2129207558" sldId="453"/>
        </pc:sldMkLst>
        <pc:spChg chg="add del mod">
          <ac:chgData name="Utilisateur invité" userId="" providerId="Windows Live" clId="Web-{E9941FAE-69C3-48B3-BEBF-7460AFD28A74}" dt="2022-03-08T10:38:27.360" v="84"/>
          <ac:spMkLst>
            <pc:docMk/>
            <pc:sldMk cId="2129207558" sldId="453"/>
            <ac:spMk id="6" creationId="{85796836-BCF3-4960-8565-1AF26445C9BC}"/>
          </ac:spMkLst>
        </pc:spChg>
        <pc:spChg chg="add del mod">
          <ac:chgData name="Utilisateur invité" userId="" providerId="Windows Live" clId="Web-{E9941FAE-69C3-48B3-BEBF-7460AFD28A74}" dt="2022-03-08T10:43:49.168" v="267"/>
          <ac:spMkLst>
            <pc:docMk/>
            <pc:sldMk cId="2129207558" sldId="453"/>
            <ac:spMk id="7" creationId="{D6A36FDD-EBCE-43D9-89D5-398D6C2C5EAB}"/>
          </ac:spMkLst>
        </pc:spChg>
        <pc:spChg chg="add mod">
          <ac:chgData name="Utilisateur invité" userId="" providerId="Windows Live" clId="Web-{E9941FAE-69C3-48B3-BEBF-7460AFD28A74}" dt="2022-03-08T11:11:52.960" v="741" actId="20577"/>
          <ac:spMkLst>
            <pc:docMk/>
            <pc:sldMk cId="2129207558" sldId="453"/>
            <ac:spMk id="9" creationId="{D38B08F3-EFB0-4084-A6C3-072C449328AD}"/>
          </ac:spMkLst>
        </pc:spChg>
        <pc:spChg chg="add del">
          <ac:chgData name="Utilisateur invité" userId="" providerId="Windows Live" clId="Web-{E9941FAE-69C3-48B3-BEBF-7460AFD28A74}" dt="2022-03-08T10:39:56.379" v="154"/>
          <ac:spMkLst>
            <pc:docMk/>
            <pc:sldMk cId="2129207558" sldId="453"/>
            <ac:spMk id="11" creationId="{DF9C5801-248D-4E4F-87F7-D8581141DB71}"/>
          </ac:spMkLst>
        </pc:spChg>
        <pc:spChg chg="add mod">
          <ac:chgData name="Utilisateur invité" userId="" providerId="Windows Live" clId="Web-{E9941FAE-69C3-48B3-BEBF-7460AFD28A74}" dt="2022-03-08T11:11:12.396" v="695" actId="1076"/>
          <ac:spMkLst>
            <pc:docMk/>
            <pc:sldMk cId="2129207558" sldId="453"/>
            <ac:spMk id="13" creationId="{6685E22A-94E4-404A-8B98-612D3A5D1A62}"/>
          </ac:spMkLst>
        </pc:spChg>
        <pc:picChg chg="add mod">
          <ac:chgData name="Utilisateur invité" userId="" providerId="Windows Live" clId="Web-{E9941FAE-69C3-48B3-BEBF-7460AFD28A74}" dt="2022-03-08T10:46:17.782" v="339" actId="1076"/>
          <ac:picMkLst>
            <pc:docMk/>
            <pc:sldMk cId="2129207558" sldId="453"/>
            <ac:picMk id="2" creationId="{189C1DD1-40D4-430B-BB88-E0BBF7FE6D97}"/>
          </ac:picMkLst>
        </pc:picChg>
        <pc:picChg chg="mod">
          <ac:chgData name="Utilisateur invité" userId="" providerId="Windows Live" clId="Web-{E9941FAE-69C3-48B3-BEBF-7460AFD28A74}" dt="2022-03-08T11:14:52.372" v="743" actId="1076"/>
          <ac:picMkLst>
            <pc:docMk/>
            <pc:sldMk cId="2129207558" sldId="453"/>
            <ac:picMk id="8" creationId="{44B1C19A-72DC-4E7B-9B44-2D9F80D9F273}"/>
          </ac:picMkLst>
        </pc:picChg>
        <pc:cxnChg chg="add mod">
          <ac:chgData name="Utilisateur invité" userId="" providerId="Windows Live" clId="Web-{E9941FAE-69C3-48B3-BEBF-7460AFD28A74}" dt="2022-03-08T10:52:12.232" v="345" actId="1076"/>
          <ac:cxnSpMkLst>
            <pc:docMk/>
            <pc:sldMk cId="2129207558" sldId="453"/>
            <ac:cxnSpMk id="12" creationId="{0744DBF0-8248-472D-B695-709E17FF10F5}"/>
          </ac:cxnSpMkLst>
        </pc:cxnChg>
      </pc:sldChg>
      <pc:sldChg chg="modSp">
        <pc:chgData name="Utilisateur invité" userId="" providerId="Windows Live" clId="Web-{E9941FAE-69C3-48B3-BEBF-7460AFD28A74}" dt="2022-03-08T10:12:50.184" v="42" actId="20577"/>
        <pc:sldMkLst>
          <pc:docMk/>
          <pc:sldMk cId="1516682619" sldId="486"/>
        </pc:sldMkLst>
        <pc:spChg chg="mod">
          <ac:chgData name="Utilisateur invité" userId="" providerId="Windows Live" clId="Web-{E9941FAE-69C3-48B3-BEBF-7460AFD28A74}" dt="2022-03-08T10:12:50.184" v="42" actId="20577"/>
          <ac:spMkLst>
            <pc:docMk/>
            <pc:sldMk cId="1516682619" sldId="486"/>
            <ac:spMk id="6" creationId="{7FC309CC-9310-467C-A869-F52FD9CFB674}"/>
          </ac:spMkLst>
        </pc:spChg>
      </pc:sldChg>
      <pc:sldChg chg="delSp modSp">
        <pc:chgData name="Utilisateur invité" userId="" providerId="Windows Live" clId="Web-{E9941FAE-69C3-48B3-BEBF-7460AFD28A74}" dt="2022-03-08T11:08:55.860" v="650"/>
        <pc:sldMkLst>
          <pc:docMk/>
          <pc:sldMk cId="1820058754" sldId="489"/>
        </pc:sldMkLst>
        <pc:spChg chg="mod">
          <ac:chgData name="Utilisateur invité" userId="" providerId="Windows Live" clId="Web-{E9941FAE-69C3-48B3-BEBF-7460AFD28A74}" dt="2022-03-08T10:52:40.076" v="349"/>
          <ac:spMkLst>
            <pc:docMk/>
            <pc:sldMk cId="1820058754" sldId="489"/>
            <ac:spMk id="4" creationId="{8871F9A1-06BD-4FE5-9D92-3630AC9E0BDD}"/>
          </ac:spMkLst>
        </pc:spChg>
        <pc:spChg chg="mod">
          <ac:chgData name="Utilisateur invité" userId="" providerId="Windows Live" clId="Web-{E9941FAE-69C3-48B3-BEBF-7460AFD28A74}" dt="2022-03-08T11:02:31.988" v="634" actId="20577"/>
          <ac:spMkLst>
            <pc:docMk/>
            <pc:sldMk cId="1820058754" sldId="489"/>
            <ac:spMk id="6" creationId="{7FC309CC-9310-467C-A869-F52FD9CFB674}"/>
          </ac:spMkLst>
        </pc:spChg>
        <pc:spChg chg="del mod">
          <ac:chgData name="Utilisateur invité" userId="" providerId="Windows Live" clId="Web-{E9941FAE-69C3-48B3-BEBF-7460AFD28A74}" dt="2022-03-08T11:08:53.266" v="647"/>
          <ac:spMkLst>
            <pc:docMk/>
            <pc:sldMk cId="1820058754" sldId="489"/>
            <ac:spMk id="13" creationId="{E1A5D74E-2151-4046-818B-48F912E665E4}"/>
          </ac:spMkLst>
        </pc:spChg>
        <pc:picChg chg="del mod">
          <ac:chgData name="Utilisateur invité" userId="" providerId="Windows Live" clId="Web-{E9941FAE-69C3-48B3-BEBF-7460AFD28A74}" dt="2022-03-08T11:08:48.328" v="642"/>
          <ac:picMkLst>
            <pc:docMk/>
            <pc:sldMk cId="1820058754" sldId="489"/>
            <ac:picMk id="7" creationId="{AE98DFD7-83E7-42DC-B5CD-76775651ACBD}"/>
          </ac:picMkLst>
        </pc:picChg>
        <pc:picChg chg="del mod">
          <ac:chgData name="Utilisateur invité" userId="" providerId="Windows Live" clId="Web-{E9941FAE-69C3-48B3-BEBF-7460AFD28A74}" dt="2022-03-08T11:08:49.828" v="643"/>
          <ac:picMkLst>
            <pc:docMk/>
            <pc:sldMk cId="1820058754" sldId="489"/>
            <ac:picMk id="8" creationId="{A0EFE15C-C924-48D1-9F8F-DCB4B3CB8E15}"/>
          </ac:picMkLst>
        </pc:picChg>
        <pc:cxnChg chg="del mod">
          <ac:chgData name="Utilisateur invité" userId="" providerId="Windows Live" clId="Web-{E9941FAE-69C3-48B3-BEBF-7460AFD28A74}" dt="2022-03-08T11:08:50.594" v="644"/>
          <ac:cxnSpMkLst>
            <pc:docMk/>
            <pc:sldMk cId="1820058754" sldId="489"/>
            <ac:cxnSpMk id="9" creationId="{A6D5D0E8-B340-47DD-ADFD-F1CC57D79B8D}"/>
          </ac:cxnSpMkLst>
        </pc:cxnChg>
        <pc:cxnChg chg="del mod">
          <ac:chgData name="Utilisateur invité" userId="" providerId="Windows Live" clId="Web-{E9941FAE-69C3-48B3-BEBF-7460AFD28A74}" dt="2022-03-08T11:08:55.125" v="649"/>
          <ac:cxnSpMkLst>
            <pc:docMk/>
            <pc:sldMk cId="1820058754" sldId="489"/>
            <ac:cxnSpMk id="10" creationId="{87F35BFA-1F2C-42B7-8B2A-402784787889}"/>
          </ac:cxnSpMkLst>
        </pc:cxnChg>
        <pc:cxnChg chg="del mod">
          <ac:chgData name="Utilisateur invité" userId="" providerId="Windows Live" clId="Web-{E9941FAE-69C3-48B3-BEBF-7460AFD28A74}" dt="2022-03-08T11:08:54.094" v="648"/>
          <ac:cxnSpMkLst>
            <pc:docMk/>
            <pc:sldMk cId="1820058754" sldId="489"/>
            <ac:cxnSpMk id="11" creationId="{E90A5DD2-AC21-44DD-B227-CB06C66FFF94}"/>
          </ac:cxnSpMkLst>
        </pc:cxnChg>
        <pc:cxnChg chg="del mod">
          <ac:chgData name="Utilisateur invité" userId="" providerId="Windows Live" clId="Web-{E9941FAE-69C3-48B3-BEBF-7460AFD28A74}" dt="2022-03-08T11:08:55.860" v="650"/>
          <ac:cxnSpMkLst>
            <pc:docMk/>
            <pc:sldMk cId="1820058754" sldId="489"/>
            <ac:cxnSpMk id="12" creationId="{EA4E7F26-0AB4-49C9-BE37-320C63C76C82}"/>
          </ac:cxnSpMkLst>
        </pc:cxnChg>
      </pc:sldChg>
      <pc:sldChg chg="add del replId">
        <pc:chgData name="Utilisateur invité" userId="" providerId="Windows Live" clId="Web-{E9941FAE-69C3-48B3-BEBF-7460AFD28A74}" dt="2022-03-08T10:57:32.696" v="509"/>
        <pc:sldMkLst>
          <pc:docMk/>
          <pc:sldMk cId="3814205027" sldId="4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4120490-46B5-453D-9E72-2093B8B37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D4A257-C6E1-4F33-8E01-AE7B47C35A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92" charset="-128"/>
              </a:defRPr>
            </a:lvl1pPr>
          </a:lstStyle>
          <a:p>
            <a:pPr>
              <a:defRPr/>
            </a:pPr>
            <a:fld id="{AB938543-393B-4C5D-ABC3-60316D438C96}" type="datetime1">
              <a:rPr lang="fr-FR" altLang="fr-FR"/>
              <a:pPr>
                <a:defRPr/>
              </a:pPr>
              <a:t>08/03/2022</a:t>
            </a:fld>
            <a:endParaRPr lang="fr-FR" alt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ABBD6A-3143-4EAA-805C-CA28CF64A1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F9189B-D9BF-40E1-BDAD-706171531D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ADCFF7-6738-4855-A070-06990AD2980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329F276-84C2-450C-ADD9-6F10AA0D9B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CCACF3-8C96-48E6-A515-505A55EA6F4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92" charset="-128"/>
              </a:defRPr>
            </a:lvl1pPr>
          </a:lstStyle>
          <a:p>
            <a:pPr>
              <a:defRPr/>
            </a:pPr>
            <a:fld id="{F277A120-0F66-4111-8274-DFF231092BD9}" type="datetime1">
              <a:rPr lang="fr-FR" altLang="fr-FR"/>
              <a:pPr>
                <a:defRPr/>
              </a:pPr>
              <a:t>08/03/2022</a:t>
            </a:fld>
            <a:endParaRPr lang="fr-FR" alt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11139F86-C4FC-4993-8F41-38119B14E9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851FC275-CDE2-45B5-ADCF-34B186B13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Modifiez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2EAB4E-0C45-48D5-8D25-1C6FE0F6A9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053F31-9F2B-43E7-8D88-B7126E697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08F0A19-87CB-4068-875F-DB026FC348D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pitchFamily="-9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couv.jpg">
            <a:extLst>
              <a:ext uri="{FF2B5EF4-FFF2-40B4-BE49-F238E27FC236}">
                <a16:creationId xmlns:a16="http://schemas.microsoft.com/office/drawing/2014/main" id="{44C15F8F-F72C-4E4C-A021-B899F9D10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" y="-15772"/>
            <a:ext cx="914876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ocuments utiles | Centre de Physique Théorique - UMR7644">
            <a:extLst>
              <a:ext uri="{FF2B5EF4-FFF2-40B4-BE49-F238E27FC236}">
                <a16:creationId xmlns:a16="http://schemas.microsoft.com/office/drawing/2014/main" id="{508696A8-CD99-4D13-AC35-53D108C848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23678"/>
            <a:ext cx="97155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87900" y="1676654"/>
            <a:ext cx="4032250" cy="881706"/>
          </a:xfrm>
        </p:spPr>
        <p:txBody>
          <a:bodyPr anchor="b"/>
          <a:lstStyle>
            <a:lvl1pPr algn="r">
              <a:lnSpc>
                <a:spcPts val="2500"/>
              </a:lnSpc>
              <a:defRPr sz="25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87902" y="2661893"/>
            <a:ext cx="4032249" cy="792682"/>
          </a:xfrm>
        </p:spPr>
        <p:txBody>
          <a:bodyPr>
            <a:normAutofit/>
          </a:bodyPr>
          <a:lstStyle>
            <a:lvl1pPr marL="0" indent="0" algn="r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2934219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B9D50B1-ECDA-4355-8667-AF142F54D2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27"/>
          <a:stretch>
            <a:fillRect/>
          </a:stretch>
        </p:blipFill>
        <p:spPr bwMode="auto">
          <a:xfrm>
            <a:off x="6948488" y="339725"/>
            <a:ext cx="187801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43C2EE4D-0891-40EF-90F2-20DF98E267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2B1DFE-4279-4FF8-9075-7BA4AD9CCFC5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283CD3F-6B94-4B5C-8249-8B423FEA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49238"/>
            <a:ext cx="6480175" cy="4064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52CDAFF-FDFB-4EA4-AD11-754455753B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48819" y="498834"/>
            <a:ext cx="1368425" cy="334962"/>
          </a:xfrm>
        </p:spPr>
        <p:txBody>
          <a:bodyPr/>
          <a:lstStyle>
            <a:lvl1pPr algn="ctr">
              <a:defRPr sz="1000">
                <a:solidFill>
                  <a:srgbClr val="C00000"/>
                </a:solidFill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0198668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26484DA-694C-422B-AF07-7407FC4B19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27"/>
          <a:stretch>
            <a:fillRect/>
          </a:stretch>
        </p:blipFill>
        <p:spPr bwMode="auto">
          <a:xfrm>
            <a:off x="6948488" y="339725"/>
            <a:ext cx="187801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450" y="1383507"/>
            <a:ext cx="3168000" cy="3078956"/>
          </a:xfrm>
        </p:spPr>
        <p:txBody>
          <a:bodyPr/>
          <a:lstStyle>
            <a:lvl4pPr marL="447675" indent="-88900">
              <a:defRPr/>
            </a:lvl4pPr>
            <a:lvl5pPr marL="447675" indent="0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4788030" y="1383506"/>
            <a:ext cx="3168520" cy="3078956"/>
          </a:xfrm>
        </p:spPr>
        <p:txBody>
          <a:bodyPr/>
          <a:lstStyle>
            <a:lvl4pPr marL="447675" indent="-88900">
              <a:defRPr/>
            </a:lvl4pPr>
            <a:lvl5pPr marL="447675" indent="0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10FC703F-03C6-46B0-968C-AAEAEFF902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62CD97B-811D-443F-9A7A-BCBE44D840A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2B444D9-C939-47C3-A3B1-994345A5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49238"/>
            <a:ext cx="6480175" cy="4064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364612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718705C9-7C3A-4A7F-AC6B-11B514ADDB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BDF27-2DB8-416B-8AAA-1BDE0F76976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333070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CC24AA7-3584-4C45-AE57-87FB5A2C8F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27"/>
          <a:stretch>
            <a:fillRect/>
          </a:stretch>
        </p:blipFill>
        <p:spPr bwMode="auto">
          <a:xfrm>
            <a:off x="6948488" y="339725"/>
            <a:ext cx="187801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contenu 7"/>
          <p:cNvSpPr>
            <a:spLocks noGrp="1"/>
          </p:cNvSpPr>
          <p:nvPr>
            <p:ph sz="quarter" idx="12"/>
          </p:nvPr>
        </p:nvSpPr>
        <p:spPr>
          <a:xfrm>
            <a:off x="1187450" y="1383506"/>
            <a:ext cx="2088000" cy="3078956"/>
          </a:xfrm>
        </p:spPr>
        <p:txBody>
          <a:bodyPr/>
          <a:lstStyle>
            <a:lvl4pPr marL="265113" indent="-88900">
              <a:defRPr/>
            </a:lvl4pPr>
            <a:lvl5pPr marL="265113" indent="0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5868550" y="1383506"/>
            <a:ext cx="2088000" cy="3078956"/>
          </a:xfrm>
        </p:spPr>
        <p:txBody>
          <a:bodyPr/>
          <a:lstStyle>
            <a:lvl4pPr marL="265113" indent="-88900">
              <a:defRPr/>
            </a:lvl4pPr>
            <a:lvl5pPr marL="265113" indent="0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3527424" y="1383506"/>
            <a:ext cx="2088000" cy="3078956"/>
          </a:xfrm>
        </p:spPr>
        <p:txBody>
          <a:bodyPr/>
          <a:lstStyle>
            <a:lvl4pPr marL="360363" indent="-88900">
              <a:defRPr/>
            </a:lvl4pPr>
            <a:lvl5pPr marL="360363" indent="0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2BB41949-6461-4CAE-B343-655A5FACE1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E5E22-0BB5-4375-A40F-5FBC5ABC66D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99EB39B4-E445-4BFB-876F-4D3A40FFD5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411413" y="4803775"/>
            <a:ext cx="5535612" cy="144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pitchFamily="-92" charset="-128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72CB9AA-C95C-4392-9528-AE4ED8DA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49238"/>
            <a:ext cx="6480175" cy="4064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1439570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vertur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B1ACA1-6060-4363-AED1-5DF6D70258CE}"/>
              </a:ext>
            </a:extLst>
          </p:cNvPr>
          <p:cNvSpPr/>
          <p:nvPr userDrawn="1"/>
        </p:nvSpPr>
        <p:spPr>
          <a:xfrm>
            <a:off x="0" y="1707654"/>
            <a:ext cx="9144000" cy="3435846"/>
          </a:xfrm>
          <a:prstGeom prst="rect">
            <a:avLst/>
          </a:prstGeom>
          <a:solidFill>
            <a:srgbClr val="003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</a:endParaRPr>
          </a:p>
        </p:txBody>
      </p:sp>
      <p:pic>
        <p:nvPicPr>
          <p:cNvPr id="5" name="Image 9">
            <a:extLst>
              <a:ext uri="{FF2B5EF4-FFF2-40B4-BE49-F238E27FC236}">
                <a16:creationId xmlns:a16="http://schemas.microsoft.com/office/drawing/2014/main" id="{2719EB1E-3D90-4243-9B2B-8AB7469B26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8" y="2274350"/>
            <a:ext cx="868362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451" y="3888000"/>
            <a:ext cx="6769100" cy="666000"/>
          </a:xfrm>
        </p:spPr>
        <p:txBody>
          <a:bodyPr/>
          <a:lstStyle>
            <a:lvl1pPr algn="ctr">
              <a:lnSpc>
                <a:spcPts val="2500"/>
              </a:lnSpc>
              <a:defRPr sz="2400" b="0" cap="all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87451" y="3003810"/>
            <a:ext cx="6769098" cy="432060"/>
          </a:xfrm>
        </p:spPr>
        <p:txBody>
          <a:bodyPr anchor="b">
            <a:norm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defRPr sz="1400" cap="all" baseline="0">
                <a:solidFill>
                  <a:schemeClr val="accent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312595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6765D2-184C-4F39-99A4-AD97FFF8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49238"/>
            <a:ext cx="6480175" cy="4064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altLang="fr-FR"/>
              <a:t>Titre de la slide sur une ou deux lignes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50D2834A-9262-43A2-9DAC-1AADD394B0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87450" y="1384300"/>
            <a:ext cx="67691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Premier niveau de texte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10B47-910E-4FF5-83D7-B71E0AE4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788" y="4803775"/>
            <a:ext cx="360362" cy="144463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000000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C347819E-88C2-432A-BBC2-0630FF969AD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pic>
        <p:nvPicPr>
          <p:cNvPr id="1029" name="Image 6">
            <a:extLst>
              <a:ext uri="{FF2B5EF4-FFF2-40B4-BE49-F238E27FC236}">
                <a16:creationId xmlns:a16="http://schemas.microsoft.com/office/drawing/2014/main" id="{58AD9E89-74A9-4DA6-93F8-D129FDA0772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774700"/>
            <a:ext cx="649287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">
            <a:extLst>
              <a:ext uri="{FF2B5EF4-FFF2-40B4-BE49-F238E27FC236}">
                <a16:creationId xmlns:a16="http://schemas.microsoft.com/office/drawing/2014/main" id="{CED1DBBF-B082-4064-A6F5-3491C35832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27"/>
          <a:stretch>
            <a:fillRect/>
          </a:stretch>
        </p:blipFill>
        <p:spPr bwMode="auto">
          <a:xfrm>
            <a:off x="6948488" y="339725"/>
            <a:ext cx="1878012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0" r:id="rId1"/>
    <p:sldLayoutId id="2147485081" r:id="rId2"/>
    <p:sldLayoutId id="2147485082" r:id="rId3"/>
    <p:sldLayoutId id="2147485079" r:id="rId4"/>
    <p:sldLayoutId id="2147485083" r:id="rId5"/>
    <p:sldLayoutId id="2147485084" r:id="rId6"/>
  </p:sldLayoutIdLst>
  <p:transition>
    <p:fade/>
  </p:transition>
  <p:hf hdr="0" ftr="0" dt="0"/>
  <p:txStyles>
    <p:titleStyle>
      <a:lvl1pPr algn="l" rtl="0" eaLnBrk="1" fontAlgn="base" hangingPunct="1">
        <a:lnSpc>
          <a:spcPts val="1900"/>
        </a:lnSpc>
        <a:spcBef>
          <a:spcPct val="0"/>
        </a:spcBef>
        <a:spcAft>
          <a:spcPct val="0"/>
        </a:spcAft>
        <a:defRPr kern="1200" cap="all">
          <a:solidFill>
            <a:schemeClr val="tx2"/>
          </a:solidFill>
          <a:latin typeface="+mn-lt"/>
          <a:ea typeface="ＭＳ Ｐゴシック" charset="-128"/>
          <a:cs typeface="ＭＳ Ｐゴシック" charset="0"/>
        </a:defRPr>
      </a:lvl1pPr>
      <a:lvl2pPr algn="l" rtl="0" eaLnBrk="1" fontAlgn="base" hangingPunct="1">
        <a:lnSpc>
          <a:spcPts val="190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Century Gothic" pitchFamily="34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ts val="190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Century Gothic" pitchFamily="34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ts val="190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Century Gothic" pitchFamily="34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ts val="190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Century Gothic" pitchFamily="34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ts val="190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lnSpc>
          <a:spcPts val="190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lnSpc>
          <a:spcPts val="190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lnSpc>
          <a:spcPts val="1900"/>
        </a:lnSpc>
        <a:spcBef>
          <a:spcPct val="0"/>
        </a:spcBef>
        <a:spcAft>
          <a:spcPct val="0"/>
        </a:spcAft>
        <a:defRPr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ts val="1000"/>
        </a:spcBef>
        <a:spcAft>
          <a:spcPts val="200"/>
        </a:spcAft>
        <a:defRPr sz="1500" kern="1200">
          <a:solidFill>
            <a:schemeClr val="accent2"/>
          </a:solidFill>
          <a:latin typeface="+mj-lt"/>
          <a:ea typeface="ＭＳ Ｐゴシック" charset="-128"/>
          <a:cs typeface="ＭＳ Ｐゴシック" charset="0"/>
        </a:defRPr>
      </a:lvl1pPr>
      <a:lvl2pPr marL="742950" indent="-285750" algn="l" rtl="0" eaLnBrk="1" fontAlgn="base" hangingPunct="1">
        <a:spcBef>
          <a:spcPts val="200"/>
        </a:spcBef>
        <a:spcAft>
          <a:spcPts val="200"/>
        </a:spcAft>
        <a:defRPr sz="1200" kern="1200">
          <a:solidFill>
            <a:schemeClr val="tx2"/>
          </a:solidFill>
          <a:latin typeface="+mn-lt"/>
          <a:ea typeface="ＭＳ Ｐゴシック" charset="-128"/>
          <a:cs typeface="+mn-cs"/>
        </a:defRPr>
      </a:lvl2pPr>
      <a:lvl3pPr marL="87313" indent="-87313" algn="l" rtl="0" eaLnBrk="1" fontAlgn="base" hangingPunct="1">
        <a:spcBef>
          <a:spcPts val="100"/>
        </a:spcBef>
        <a:spcAft>
          <a:spcPts val="100"/>
        </a:spcAft>
        <a:buFont typeface="Century Gothic" panose="020B0502020202020204" pitchFamily="34" charset="0"/>
        <a:buChar char="-"/>
        <a:defRPr lang="fr-FR" sz="1200" kern="1200">
          <a:solidFill>
            <a:schemeClr val="tx2"/>
          </a:solidFill>
          <a:latin typeface="+mn-lt"/>
          <a:ea typeface="ＭＳ Ｐゴシック" charset="-128"/>
          <a:cs typeface="+mn-cs"/>
        </a:defRPr>
      </a:lvl3pPr>
      <a:lvl4pPr marL="536575" indent="-88900" algn="l" rtl="0" eaLnBrk="1" fontAlgn="base" hangingPunct="1">
        <a:spcBef>
          <a:spcPts val="100"/>
        </a:spcBef>
        <a:spcAft>
          <a:spcPts val="100"/>
        </a:spcAft>
        <a:buSzPct val="100000"/>
        <a:buFont typeface="Century Gothic" panose="020B0502020202020204" pitchFamily="34" charset="0"/>
        <a:buChar char="•"/>
        <a:defRPr lang="fr-FR" sz="1200" kern="1200">
          <a:solidFill>
            <a:srgbClr val="636363"/>
          </a:solidFill>
          <a:latin typeface="+mn-lt"/>
          <a:ea typeface="ＭＳ Ｐゴシック" charset="-128"/>
          <a:cs typeface="+mn-cs"/>
        </a:defRPr>
      </a:lvl4pPr>
      <a:lvl5pPr marL="536575" indent="1292225" algn="l" defTabSz="625475" rtl="0" eaLnBrk="1" fontAlgn="base" hangingPunct="1">
        <a:spcBef>
          <a:spcPts val="100"/>
        </a:spcBef>
        <a:spcAft>
          <a:spcPts val="100"/>
        </a:spcAft>
        <a:defRPr lang="fr-FR" sz="1200" kern="1200">
          <a:solidFill>
            <a:srgbClr val="636363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microsoft.com/office/2007/relationships/media" Target="../media/media2.wav"/><Relationship Id="rId7" Type="http://schemas.openxmlformats.org/officeDocument/2006/relationships/image" Target="../media/image7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svg"/><Relationship Id="rId4" Type="http://schemas.openxmlformats.org/officeDocument/2006/relationships/audio" Target="../media/media2.wav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CE3BF-6FF1-4BCE-9747-718C3C78E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7900" y="1676400"/>
            <a:ext cx="4032250" cy="882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>
                <a:latin typeface="Trebuchet MS" panose="020B0603020202020204" pitchFamily="34" charset="0"/>
              </a:rPr>
              <a:t>EA – MAP583 </a:t>
            </a:r>
            <a:br>
              <a:rPr lang="fr-FR">
                <a:latin typeface="Trebuchet MS" panose="020B0603020202020204" pitchFamily="34" charset="0"/>
              </a:rPr>
            </a:br>
            <a:r>
              <a:rPr lang="fr-FR">
                <a:latin typeface="Trebuchet MS" panose="020B0603020202020204" pitchFamily="34" charset="0"/>
              </a:rPr>
              <a:t>Deep Learning</a:t>
            </a:r>
          </a:p>
        </p:txBody>
      </p:sp>
      <p:sp>
        <p:nvSpPr>
          <p:cNvPr id="11267" name="Sous-titre 2">
            <a:extLst>
              <a:ext uri="{FF2B5EF4-FFF2-40B4-BE49-F238E27FC236}">
                <a16:creationId xmlns:a16="http://schemas.microsoft.com/office/drawing/2014/main" id="{A334E42B-BFD9-4E2B-826C-2D6737939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1720" y="2634387"/>
            <a:ext cx="6952610" cy="2376264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fr-FR" altLang="fr-FR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fr-FR" altLang="fr-FR" sz="2400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Reducing</a:t>
            </a:r>
            <a:r>
              <a:rPr lang="fr-FR" altLang="fr-FR" sz="2400"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lang="fr-FR" altLang="fr-FR" sz="2400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space</a:t>
            </a:r>
            <a:r>
              <a:rPr lang="fr-FR" altLang="fr-FR" sz="2400"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lang="fr-FR" altLang="fr-FR" sz="2400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complexity</a:t>
            </a:r>
            <a:r>
              <a:rPr lang="fr-FR" altLang="fr-FR" sz="2400">
                <a:latin typeface="Trebuchet MS" panose="020B0603020202020204" pitchFamily="34" charset="0"/>
                <a:ea typeface="ＭＳ Ｐゴシック" panose="020B0600070205080204" pitchFamily="34" charset="-128"/>
              </a:rPr>
              <a:t> of audio classification </a:t>
            </a:r>
            <a:r>
              <a:rPr lang="fr-FR" altLang="fr-FR" sz="2400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models</a:t>
            </a:r>
            <a:endParaRPr lang="fr-FR" altLang="fr-FR" sz="240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fr-FR" altLang="fr-FR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fr-FR" altLang="fr-FR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fr-FR" altLang="fr-FR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fr-FR" altLang="fr-FR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fr-FR" altLang="fr-FR">
                <a:latin typeface="Trebuchet MS" panose="020B0603020202020204" pitchFamily="34" charset="0"/>
                <a:ea typeface="ＭＳ Ｐゴシック" panose="020B0600070205080204" pitchFamily="34" charset="-128"/>
              </a:rPr>
              <a:t>Amaury Lancelin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fr-FR" altLang="fr-FR">
                <a:latin typeface="Trebuchet MS" panose="020B0603020202020204" pitchFamily="34" charset="0"/>
                <a:ea typeface="ＭＳ Ｐゴシック" panose="020B0600070205080204" pitchFamily="34" charset="-128"/>
              </a:rPr>
              <a:t>Maxime Bonnin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fr-FR" altLang="fr-FR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An</a:t>
            </a:r>
            <a:r>
              <a:rPr lang="fr-FR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đela</a:t>
            </a:r>
            <a:r>
              <a:rPr lang="fr-FR">
                <a:latin typeface="Trebuchet MS" panose="020B0603020202020204" pitchFamily="34" charset="0"/>
                <a:ea typeface="ＭＳ Ｐゴシック" panose="020B0600070205080204" pitchFamily="34" charset="-128"/>
              </a:rPr>
              <a:t> Todorovic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fr-FR" altLang="fr-FR"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fr-FR" altLang="fr-FR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fr-FR" altLang="fr-FR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Tutor</a:t>
            </a:r>
            <a:r>
              <a:rPr lang="fr-FR" altLang="fr-FR">
                <a:latin typeface="Trebuchet MS" panose="020B0603020202020204" pitchFamily="34" charset="0"/>
                <a:ea typeface="ＭＳ Ｐゴシック" panose="020B0600070205080204" pitchFamily="34" charset="-128"/>
              </a:rPr>
              <a:t> : </a:t>
            </a:r>
            <a:r>
              <a:rPr lang="fr-FR" altLang="fr-FR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Adrei</a:t>
            </a:r>
            <a:r>
              <a:rPr lang="fr-FR" altLang="fr-FR"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lang="fr-FR" altLang="fr-FR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Bursuc</a:t>
            </a:r>
            <a:endParaRPr lang="fr-FR" altLang="fr-FR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F06FCED-0095-4404-A7C9-0F52096C1402}"/>
              </a:ext>
            </a:extLst>
          </p:cNvPr>
          <p:cNvSpPr txBox="1"/>
          <p:nvPr/>
        </p:nvSpPr>
        <p:spPr>
          <a:xfrm>
            <a:off x="1979712" y="2650508"/>
            <a:ext cx="5869159" cy="221237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119062" marR="338138" algn="ctr">
              <a:spcAft>
                <a:spcPct val="50000"/>
              </a:spcAft>
            </a:pPr>
            <a:r>
              <a:rPr lang="fr-FR" sz="3600">
                <a:solidFill>
                  <a:schemeClr val="accent3"/>
                </a:solidFill>
                <a:latin typeface="Trebuchet MS" panose="020B0603020202020204" pitchFamily="34" charset="0"/>
              </a:rPr>
              <a:t>Conclusion</a:t>
            </a:r>
            <a:endParaRPr lang="en-US" sz="3600" b="1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827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CF0AAE-FE70-4DE2-93DF-61A9468E17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2B1DFE-4279-4FF8-9075-7BA4AD9CCFC5}" type="slidenum">
              <a:rPr lang="fr-FR" altLang="fr-FR" smtClean="0">
                <a:latin typeface="Trebuchet MS" panose="020B0603020202020204" pitchFamily="34" charset="0"/>
              </a:rPr>
              <a:pPr>
                <a:defRPr/>
              </a:pPr>
              <a:t>11</a:t>
            </a:fld>
            <a:endParaRPr lang="fr-FR" altLang="fr-FR">
              <a:latin typeface="Trebuchet MS" panose="020B0603020202020204" pitchFamily="34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871F9A1-06BD-4FE5-9D92-3630AC9E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035771-0F96-4F4B-9530-823D78805EC5}"/>
              </a:ext>
            </a:extLst>
          </p:cNvPr>
          <p:cNvSpPr txBox="1">
            <a:spLocks/>
          </p:cNvSpPr>
          <p:nvPr/>
        </p:nvSpPr>
        <p:spPr>
          <a:xfrm>
            <a:off x="7740352" y="452438"/>
            <a:ext cx="1169877" cy="334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ts val="200"/>
              </a:spcAft>
              <a:defRPr sz="1500" kern="1200">
                <a:solidFill>
                  <a:schemeClr val="accent2"/>
                </a:solidFill>
                <a:latin typeface="+mj-lt"/>
                <a:ea typeface="ＭＳ Ｐゴシック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200"/>
              </a:spcBef>
              <a:spcAft>
                <a:spcPts val="200"/>
              </a:spcAft>
              <a:defRPr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2pPr>
            <a:lvl3pPr marL="87313" indent="-87313" algn="l" rtl="0" eaLnBrk="0" fontAlgn="base" hangingPunct="0">
              <a:spcBef>
                <a:spcPts val="100"/>
              </a:spcBef>
              <a:spcAft>
                <a:spcPts val="100"/>
              </a:spcAft>
              <a:buFont typeface="Century Gothic" panose="020B0502020202020204" pitchFamily="34" charset="0"/>
              <a:buChar char="-"/>
              <a:defRPr lang="fr-FR"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3pPr>
            <a:lvl4pPr marL="536575" indent="-88900" algn="l" rtl="0" eaLnBrk="0" fontAlgn="base" hangingPunct="0">
              <a:spcBef>
                <a:spcPts val="100"/>
              </a:spcBef>
              <a:spcAft>
                <a:spcPts val="100"/>
              </a:spcAft>
              <a:buSzPct val="100000"/>
              <a:buFont typeface="Century Gothic" panose="020B0502020202020204" pitchFamily="34" charset="0"/>
              <a:buChar char="•"/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4pPr>
            <a:lvl5pPr marL="536575" indent="1292225" algn="l" defTabSz="625475" rtl="0" eaLnBrk="0" fontAlgn="base" hangingPunct="0">
              <a:spcBef>
                <a:spcPts val="100"/>
              </a:spcBef>
              <a:spcAft>
                <a:spcPts val="100"/>
              </a:spcAft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26A1CD-2B5F-4E49-9294-23CB273136B8}"/>
              </a:ext>
            </a:extLst>
          </p:cNvPr>
          <p:cNvSpPr txBox="1"/>
          <p:nvPr/>
        </p:nvSpPr>
        <p:spPr>
          <a:xfrm>
            <a:off x="1282144" y="1778968"/>
            <a:ext cx="6822410" cy="215443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rebuchet MS"/>
                <a:ea typeface="ＭＳ Ｐゴシック"/>
              </a:rPr>
              <a:t>Pruning is very effective on our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rebuchet MS"/>
                <a:ea typeface="ＭＳ Ｐゴシック"/>
              </a:rPr>
              <a:t>Finetuning a different architecture on Resnet34 logits get moderate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  <a:latin typeface="Trebuchet MS"/>
                <a:ea typeface="ＭＳ Ｐゴシック"/>
              </a:rPr>
              <a:t>It could be interesting to take for the smaller model the same type of architecture</a:t>
            </a:r>
            <a:endParaRPr lang="en-US" sz="1500">
              <a:solidFill>
                <a:schemeClr val="tx2"/>
              </a:solidFill>
              <a:latin typeface="Trebuchet MS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765758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A58BCF9E-E73A-4840-997F-938C320B9612}"/>
              </a:ext>
            </a:extLst>
          </p:cNvPr>
          <p:cNvSpPr txBox="1">
            <a:spLocks/>
          </p:cNvSpPr>
          <p:nvPr/>
        </p:nvSpPr>
        <p:spPr>
          <a:xfrm>
            <a:off x="7856686" y="380210"/>
            <a:ext cx="899593" cy="334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ts val="200"/>
              </a:spcAft>
              <a:defRPr sz="1500" kern="1200">
                <a:solidFill>
                  <a:schemeClr val="accent2"/>
                </a:solidFill>
                <a:latin typeface="+mj-lt"/>
                <a:ea typeface="ＭＳ Ｐゴシック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200"/>
              </a:spcBef>
              <a:spcAft>
                <a:spcPts val="200"/>
              </a:spcAft>
              <a:defRPr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2pPr>
            <a:lvl3pPr marL="87313" indent="-87313" algn="l" rtl="0" eaLnBrk="0" fontAlgn="base" hangingPunct="0">
              <a:spcBef>
                <a:spcPts val="100"/>
              </a:spcBef>
              <a:spcAft>
                <a:spcPts val="100"/>
              </a:spcAft>
              <a:buFont typeface="Century Gothic" panose="020B0502020202020204" pitchFamily="34" charset="0"/>
              <a:buChar char="-"/>
              <a:defRPr lang="fr-FR"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3pPr>
            <a:lvl4pPr marL="536575" indent="-88900" algn="l" rtl="0" eaLnBrk="0" fontAlgn="base" hangingPunct="0">
              <a:spcBef>
                <a:spcPts val="100"/>
              </a:spcBef>
              <a:spcAft>
                <a:spcPts val="100"/>
              </a:spcAft>
              <a:buSzPct val="100000"/>
              <a:buFont typeface="Century Gothic" panose="020B0502020202020204" pitchFamily="34" charset="0"/>
              <a:buChar char="•"/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4pPr>
            <a:lvl5pPr marL="536575" indent="1292225" algn="l" defTabSz="625475" rtl="0" eaLnBrk="0" fontAlgn="base" hangingPunct="0">
              <a:spcBef>
                <a:spcPts val="100"/>
              </a:spcBef>
              <a:spcAft>
                <a:spcPts val="100"/>
              </a:spcAft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latin typeface="Trebuchet MS" panose="020B0603020202020204" pitchFamily="34" charset="0"/>
              </a:rPr>
              <a:t>Agenda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F06FCED-0095-4404-A7C9-0F52096C1402}"/>
              </a:ext>
            </a:extLst>
          </p:cNvPr>
          <p:cNvSpPr txBox="1"/>
          <p:nvPr/>
        </p:nvSpPr>
        <p:spPr>
          <a:xfrm>
            <a:off x="1979712" y="1923678"/>
            <a:ext cx="5869159" cy="221237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633412" marR="338138" indent="-514350">
              <a:spcAft>
                <a:spcPct val="50000"/>
              </a:spcAft>
              <a:buFont typeface="+mj-lt"/>
              <a:buAutoNum type="romanUcPeriod"/>
            </a:pPr>
            <a:r>
              <a:rPr lang="fr-FR" sz="2200" b="1">
                <a:solidFill>
                  <a:schemeClr val="bg1"/>
                </a:solidFill>
                <a:latin typeface="Trebuchet MS" panose="020B0603020202020204" pitchFamily="34" charset="0"/>
              </a:rPr>
              <a:t>Audio classification Framework </a:t>
            </a:r>
          </a:p>
          <a:p>
            <a:pPr marL="633412" marR="338138" indent="-514350">
              <a:spcAft>
                <a:spcPct val="50000"/>
              </a:spcAft>
              <a:buFont typeface="+mj-lt"/>
              <a:buAutoNum type="romanUcPeriod"/>
            </a:pPr>
            <a:r>
              <a:rPr lang="en-US" sz="2200">
                <a:solidFill>
                  <a:schemeClr val="accent3"/>
                </a:solidFill>
                <a:latin typeface="Trebuchet MS" panose="020B0603020202020204" pitchFamily="34" charset="0"/>
              </a:rPr>
              <a:t>Pruning methods for resnet34 compression</a:t>
            </a:r>
          </a:p>
          <a:p>
            <a:pPr marL="633412" marR="338138" indent="-514350">
              <a:spcAft>
                <a:spcPct val="50000"/>
              </a:spcAft>
              <a:buFont typeface="+mj-lt"/>
              <a:buAutoNum type="romanUcPeriod"/>
            </a:pPr>
            <a:r>
              <a:rPr lang="en-US" sz="2200">
                <a:solidFill>
                  <a:schemeClr val="accent3"/>
                </a:solidFill>
                <a:latin typeface="Trebuchet MS" panose="020B0603020202020204" pitchFamily="34" charset="0"/>
              </a:rPr>
              <a:t>Training a smaller model with the logits of resnet34</a:t>
            </a:r>
          </a:p>
        </p:txBody>
      </p:sp>
      <p:sp>
        <p:nvSpPr>
          <p:cNvPr id="6" name="Chevron 4">
            <a:extLst>
              <a:ext uri="{FF2B5EF4-FFF2-40B4-BE49-F238E27FC236}">
                <a16:creationId xmlns:a16="http://schemas.microsoft.com/office/drawing/2014/main" id="{777F92BD-BC97-4BE8-BF9F-7EBB35C51305}"/>
              </a:ext>
            </a:extLst>
          </p:cNvPr>
          <p:cNvSpPr/>
          <p:nvPr/>
        </p:nvSpPr>
        <p:spPr>
          <a:xfrm>
            <a:off x="1403648" y="1923678"/>
            <a:ext cx="144016" cy="335577"/>
          </a:xfrm>
          <a:prstGeom prst="chevron">
            <a:avLst>
              <a:gd name="adj" fmla="val 10000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516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CF0AAE-FE70-4DE2-93DF-61A9468E17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2B1DFE-4279-4FF8-9075-7BA4AD9CCFC5}" type="slidenum">
              <a:rPr lang="fr-FR" altLang="fr-FR" smtClean="0">
                <a:latin typeface="Trebuchet MS" panose="020B0603020202020204" pitchFamily="34" charset="0"/>
              </a:rPr>
              <a:pPr>
                <a:defRPr/>
              </a:pPr>
              <a:t>3</a:t>
            </a:fld>
            <a:endParaRPr lang="fr-FR" altLang="fr-FR">
              <a:latin typeface="Trebuchet MS" panose="020B0603020202020204" pitchFamily="34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871F9A1-06BD-4FE5-9D92-3630AC9E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035771-0F96-4F4B-9530-823D78805EC5}"/>
              </a:ext>
            </a:extLst>
          </p:cNvPr>
          <p:cNvSpPr txBox="1">
            <a:spLocks/>
          </p:cNvSpPr>
          <p:nvPr/>
        </p:nvSpPr>
        <p:spPr>
          <a:xfrm>
            <a:off x="7740353" y="405548"/>
            <a:ext cx="1169877" cy="334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ts val="200"/>
              </a:spcAft>
              <a:defRPr sz="1500" kern="1200">
                <a:solidFill>
                  <a:schemeClr val="accent2"/>
                </a:solidFill>
                <a:latin typeface="+mj-lt"/>
                <a:ea typeface="ＭＳ Ｐゴシック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200"/>
              </a:spcBef>
              <a:spcAft>
                <a:spcPts val="200"/>
              </a:spcAft>
              <a:defRPr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2pPr>
            <a:lvl3pPr marL="87313" indent="-87313" algn="l" rtl="0" eaLnBrk="0" fontAlgn="base" hangingPunct="0">
              <a:spcBef>
                <a:spcPts val="100"/>
              </a:spcBef>
              <a:spcAft>
                <a:spcPts val="100"/>
              </a:spcAft>
              <a:buFont typeface="Century Gothic" panose="020B0502020202020204" pitchFamily="34" charset="0"/>
              <a:buChar char="-"/>
              <a:defRPr lang="fr-FR"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3pPr>
            <a:lvl4pPr marL="536575" indent="-88900" algn="l" rtl="0" eaLnBrk="0" fontAlgn="base" hangingPunct="0">
              <a:spcBef>
                <a:spcPts val="100"/>
              </a:spcBef>
              <a:spcAft>
                <a:spcPts val="100"/>
              </a:spcAft>
              <a:buSzPct val="100000"/>
              <a:buFont typeface="Century Gothic" panose="020B0502020202020204" pitchFamily="34" charset="0"/>
              <a:buChar char="•"/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4pPr>
            <a:lvl5pPr marL="536575" indent="1292225" algn="l" defTabSz="625475" rtl="0" eaLnBrk="0" fontAlgn="base" hangingPunct="0">
              <a:spcBef>
                <a:spcPts val="100"/>
              </a:spcBef>
              <a:spcAft>
                <a:spcPts val="100"/>
              </a:spcAft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>
                <a:latin typeface="Trebuchet MS" panose="020B0603020202020204" pitchFamily="34" charset="0"/>
              </a:rPr>
              <a:t>Part I</a:t>
            </a:r>
          </a:p>
        </p:txBody>
      </p:sp>
      <p:pic>
        <p:nvPicPr>
          <p:cNvPr id="2" name="Image 5">
            <a:extLst>
              <a:ext uri="{FF2B5EF4-FFF2-40B4-BE49-F238E27FC236}">
                <a16:creationId xmlns:a16="http://schemas.microsoft.com/office/drawing/2014/main" id="{189C1DD1-40D4-430B-BB88-E0BBF7FE6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692" y="1252439"/>
            <a:ext cx="2922434" cy="2682961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D38B08F3-EFB0-4084-A6C3-072C449328AD}"/>
              </a:ext>
            </a:extLst>
          </p:cNvPr>
          <p:cNvSpPr txBox="1"/>
          <p:nvPr/>
        </p:nvSpPr>
        <p:spPr>
          <a:xfrm>
            <a:off x="283473" y="968061"/>
            <a:ext cx="447146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400" b="1" u="sng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DCASE Task 1A</a:t>
            </a:r>
            <a:endParaRPr lang="fr-FR" sz="2000" b="1" u="sng" dirty="0">
              <a:solidFill>
                <a:schemeClr val="tx2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62865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Low-Complexity Acoustic Scene Classification with Multiple Devices</a:t>
            </a:r>
          </a:p>
          <a:p>
            <a:pPr marL="628650" indent="-1714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10 classes </a:t>
            </a: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: (airport, shopping mall, street traffic, bus,…)</a:t>
            </a:r>
            <a:endParaRPr lang="en-US" sz="1400" dirty="0">
              <a:solidFill>
                <a:schemeClr val="tx2"/>
              </a:solidFill>
              <a:latin typeface="Trebuchet MS" panose="020B0603020202020204" pitchFamily="34" charset="0"/>
              <a:cs typeface="Arial"/>
            </a:endParaRPr>
          </a:p>
          <a:p>
            <a:pPr marL="457200"/>
            <a:endParaRPr lang="en-US" sz="1400" dirty="0">
              <a:solidFill>
                <a:schemeClr val="tx2"/>
              </a:solidFill>
              <a:latin typeface="Trebuchet MS" panose="020B0603020202020204" pitchFamily="34" charset="0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400" b="1" u="sng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Dataset</a:t>
            </a: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 : TAU Urban Acoustic Scenes (30Go + 8Go)</a:t>
            </a:r>
            <a:endParaRPr lang="en-US" sz="2000" dirty="0">
              <a:solidFill>
                <a:schemeClr val="tx2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Choose a balanced subset (4Go) : 300 files/class</a:t>
            </a:r>
            <a:endParaRPr lang="en-US" sz="1400" dirty="0">
              <a:solidFill>
                <a:schemeClr val="tx2"/>
              </a:solidFill>
              <a:latin typeface="Trebuchet MS" panose="020B0603020202020204" pitchFamily="34" charset="0"/>
              <a:cs typeface="Arial"/>
            </a:endParaRPr>
          </a:p>
          <a:p>
            <a:pPr lvl="1">
              <a:buFont typeface="Arial"/>
              <a:buChar char="•"/>
            </a:pPr>
            <a:endParaRPr lang="en-US" sz="1200" dirty="0">
              <a:latin typeface="Trebuchet MS" panose="020B0603020202020204" pitchFamily="34" charset="0"/>
              <a:cs typeface="Arial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744DBF0-8248-472D-B695-709E17FF10F5}"/>
              </a:ext>
            </a:extLst>
          </p:cNvPr>
          <p:cNvCxnSpPr>
            <a:cxnSpLocks/>
          </p:cNvCxnSpPr>
          <p:nvPr/>
        </p:nvCxnSpPr>
        <p:spPr>
          <a:xfrm>
            <a:off x="4754942" y="946323"/>
            <a:ext cx="6724" cy="3126440"/>
          </a:xfrm>
          <a:prstGeom prst="straightConnector1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9CF537C-10FC-4555-BB05-EA2EF79B5DEC}"/>
              </a:ext>
            </a:extLst>
          </p:cNvPr>
          <p:cNvSpPr txBox="1"/>
          <p:nvPr/>
        </p:nvSpPr>
        <p:spPr>
          <a:xfrm>
            <a:off x="1519518" y="3165023"/>
            <a:ext cx="2082568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>
                <a:solidFill>
                  <a:schemeClr val="tx2"/>
                </a:solidFill>
                <a:latin typeface="Trebuchet MS" panose="020B0603020202020204" pitchFamily="34" charset="0"/>
              </a:rPr>
              <a:t>Examples of audio files in the dataset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800EAFD-59A5-409A-ACAD-13C6FF98473C}"/>
              </a:ext>
            </a:extLst>
          </p:cNvPr>
          <p:cNvGrpSpPr/>
          <p:nvPr/>
        </p:nvGrpSpPr>
        <p:grpSpPr>
          <a:xfrm>
            <a:off x="1368550" y="3715532"/>
            <a:ext cx="1036021" cy="845181"/>
            <a:chOff x="911350" y="4159285"/>
            <a:chExt cx="1036021" cy="845181"/>
          </a:xfrm>
        </p:grpSpPr>
        <p:pic>
          <p:nvPicPr>
            <p:cNvPr id="8" name="street_pedestrian-helsinki-262-7947-s4" descr="Marcher avec un remplissage uni">
              <a:hlinkClick r:id="" action="ppaction://media"/>
              <a:extLst>
                <a:ext uri="{FF2B5EF4-FFF2-40B4-BE49-F238E27FC236}">
                  <a16:creationId xmlns:a16="http://schemas.microsoft.com/office/drawing/2014/main" id="{44B1C19A-72DC-4E7B-9B44-2D9F80D9F273}"/>
                </a:ext>
              </a:extLst>
            </p:cNvPr>
            <p:cNvPicPr>
              <a:picLocks noChangeAspect="1"/>
            </p:cNvPicPr>
            <p:nvPr>
              <a:audioFile r:link="rId4"/>
              <p:extLst>
                <p:ext uri="{DAA4B4D4-6D71-4841-9C94-3DE7FCFB9230}">
                  <p14:media xmlns:p14="http://schemas.microsoft.com/office/powerpoint/2010/main" r:embed="rId3"/>
                </p:ext>
              </p:extLst>
            </p:nvPr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87625" y="4159285"/>
              <a:ext cx="439737" cy="439737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DEACF65-34E1-4266-87F0-467D3F169AB5}"/>
                </a:ext>
              </a:extLst>
            </p:cNvPr>
            <p:cNvSpPr txBox="1"/>
            <p:nvPr/>
          </p:nvSpPr>
          <p:spPr>
            <a:xfrm>
              <a:off x="911350" y="4635134"/>
              <a:ext cx="1036021" cy="369332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tx2"/>
                  </a:solidFill>
                  <a:latin typeface="Trebuchet MS" panose="020B0603020202020204" pitchFamily="34" charset="0"/>
                </a:rPr>
                <a:t>Street pedestrian</a:t>
              </a:r>
            </a:p>
          </p:txBody>
        </p:sp>
      </p:grpSp>
      <p:pic>
        <p:nvPicPr>
          <p:cNvPr id="10" name="shopping_mall-lyon-1196-44578-a" descr="Chariot de courses avec un remplissage uni">
            <a:hlinkClick r:id="" action="ppaction://media"/>
            <a:extLst>
              <a:ext uri="{FF2B5EF4-FFF2-40B4-BE49-F238E27FC236}">
                <a16:creationId xmlns:a16="http://schemas.microsoft.com/office/drawing/2014/main" id="{57A3F7F7-5826-415F-B03A-2D2E719EEC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7764" y="3735701"/>
            <a:ext cx="439738" cy="43973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352B579-5FF2-4826-9EF1-C8DCA8948EF2}"/>
              </a:ext>
            </a:extLst>
          </p:cNvPr>
          <p:cNvSpPr txBox="1"/>
          <p:nvPr/>
        </p:nvSpPr>
        <p:spPr>
          <a:xfrm>
            <a:off x="2820803" y="4211551"/>
            <a:ext cx="873660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>
                <a:solidFill>
                  <a:schemeClr val="tx2"/>
                </a:solidFill>
                <a:latin typeface="Trebuchet MS" panose="020B0603020202020204" pitchFamily="34" charset="0"/>
              </a:rPr>
              <a:t>Shopping mall</a:t>
            </a:r>
          </a:p>
        </p:txBody>
      </p:sp>
    </p:spTree>
    <p:extLst>
      <p:ext uri="{BB962C8B-B14F-4D97-AF65-F5344CB8AC3E}">
        <p14:creationId xmlns:p14="http://schemas.microsoft.com/office/powerpoint/2010/main" val="21292075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F29D8B7-3E70-4916-B4C1-C2C8E050B1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2B1DFE-4279-4FF8-9075-7BA4AD9CCFC5}" type="slidenum">
              <a:rPr lang="fr-FR" altLang="fr-FR" smtClean="0">
                <a:latin typeface="Trebuchet MS" panose="020B0603020202020204" pitchFamily="34" charset="0"/>
              </a:rPr>
              <a:pPr>
                <a:defRPr/>
              </a:pPr>
              <a:t>4</a:t>
            </a:fld>
            <a:endParaRPr lang="fr-FR" altLang="fr-FR">
              <a:latin typeface="Trebuchet MS" panose="020B0603020202020204" pitchFamily="34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4924E1F-DA13-4350-A29D-D53FE1D7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56" y="1523250"/>
            <a:ext cx="6913196" cy="712053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Framework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FDCBEF-089E-49D9-B592-60743FFE1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90" r="6322"/>
          <a:stretch/>
        </p:blipFill>
        <p:spPr>
          <a:xfrm>
            <a:off x="407847" y="2034879"/>
            <a:ext cx="1016000" cy="1007657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1FE6BEB-7577-4191-8A02-2F6901FB170B}"/>
              </a:ext>
            </a:extLst>
          </p:cNvPr>
          <p:cNvCxnSpPr>
            <a:cxnSpLocks/>
          </p:cNvCxnSpPr>
          <p:nvPr/>
        </p:nvCxnSpPr>
        <p:spPr>
          <a:xfrm>
            <a:off x="1524002" y="2486992"/>
            <a:ext cx="672244" cy="0"/>
          </a:xfrm>
          <a:prstGeom prst="straightConnector1">
            <a:avLst/>
          </a:prstGeom>
          <a:ln w="63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E98C6FF-18E9-4ECC-96E5-928F16CE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293" y="2034880"/>
            <a:ext cx="2063094" cy="1007656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29F24F9-F9D7-4C98-A373-9692B4790ADA}"/>
              </a:ext>
            </a:extLst>
          </p:cNvPr>
          <p:cNvCxnSpPr>
            <a:cxnSpLocks/>
          </p:cNvCxnSpPr>
          <p:nvPr/>
        </p:nvCxnSpPr>
        <p:spPr>
          <a:xfrm>
            <a:off x="4235878" y="2461359"/>
            <a:ext cx="672244" cy="0"/>
          </a:xfrm>
          <a:prstGeom prst="straightConnector1">
            <a:avLst/>
          </a:prstGeom>
          <a:ln w="63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2">
            <a:extLst>
              <a:ext uri="{FF2B5EF4-FFF2-40B4-BE49-F238E27FC236}">
                <a16:creationId xmlns:a16="http://schemas.microsoft.com/office/drawing/2014/main" id="{B384BE6B-89F9-481E-A16D-AFFB4E7270E9}"/>
              </a:ext>
            </a:extLst>
          </p:cNvPr>
          <p:cNvSpPr txBox="1"/>
          <p:nvPr/>
        </p:nvSpPr>
        <p:spPr>
          <a:xfrm>
            <a:off x="7862167" y="2184360"/>
            <a:ext cx="9738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 err="1">
                <a:latin typeface="Trebuchet MS" panose="020B0603020202020204" pitchFamily="34" charset="0"/>
                <a:ea typeface="ＭＳ Ｐゴシック"/>
                <a:cs typeface="Arial"/>
              </a:rPr>
              <a:t>Pr</a:t>
            </a:r>
            <a:r>
              <a:rPr lang="en-US" sz="900" dirty="0">
                <a:latin typeface="Trebuchet MS" panose="020B0603020202020204" pitchFamily="34" charset="0"/>
                <a:ea typeface="ＭＳ Ｐゴシック"/>
                <a:cs typeface="Arial"/>
              </a:rPr>
              <a:t>("airport") = 0.11</a:t>
            </a:r>
            <a:endParaRPr lang="en-US" sz="9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r>
              <a:rPr lang="en-US" sz="900" dirty="0" err="1">
                <a:latin typeface="Trebuchet MS" panose="020B0603020202020204" pitchFamily="34" charset="0"/>
                <a:ea typeface="ＭＳ Ｐゴシック"/>
                <a:cs typeface="Arial"/>
              </a:rPr>
              <a:t>Pr</a:t>
            </a:r>
            <a:r>
              <a:rPr lang="en-US" sz="900" dirty="0">
                <a:latin typeface="Trebuchet MS" panose="020B0603020202020204" pitchFamily="34" charset="0"/>
                <a:ea typeface="ＭＳ Ｐゴシック"/>
                <a:cs typeface="Arial"/>
              </a:rPr>
              <a:t>("bus") = 0.67</a:t>
            </a:r>
          </a:p>
          <a:p>
            <a:r>
              <a:rPr lang="en-US" sz="900" dirty="0" err="1">
                <a:latin typeface="Trebuchet MS" panose="020B0603020202020204" pitchFamily="34" charset="0"/>
                <a:ea typeface="ＭＳ Ｐゴシック"/>
                <a:cs typeface="Arial"/>
              </a:rPr>
              <a:t>Pr</a:t>
            </a:r>
            <a:r>
              <a:rPr lang="en-US" sz="900" dirty="0">
                <a:latin typeface="Trebuchet MS" panose="020B0603020202020204" pitchFamily="34" charset="0"/>
                <a:ea typeface="ＭＳ Ｐゴシック"/>
                <a:cs typeface="Arial"/>
              </a:rPr>
              <a:t>("metro") = 0.04</a:t>
            </a:r>
          </a:p>
          <a:p>
            <a:r>
              <a:rPr lang="en-US" sz="900" dirty="0">
                <a:latin typeface="Trebuchet MS" panose="020B0603020202020204" pitchFamily="34" charset="0"/>
                <a:ea typeface="ＭＳ Ｐゴシック"/>
                <a:cs typeface="Arial"/>
              </a:rPr>
              <a:t>….</a:t>
            </a:r>
            <a:endParaRPr lang="en-US" sz="90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CB7A47D-7165-4C3B-B519-7E507540F9A2}"/>
              </a:ext>
            </a:extLst>
          </p:cNvPr>
          <p:cNvSpPr/>
          <p:nvPr/>
        </p:nvSpPr>
        <p:spPr>
          <a:xfrm>
            <a:off x="5020627" y="2034879"/>
            <a:ext cx="1911478" cy="904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CNN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5B2D8E6-19DE-4601-ABA9-71DD623051F0}"/>
              </a:ext>
            </a:extLst>
          </p:cNvPr>
          <p:cNvCxnSpPr>
            <a:cxnSpLocks/>
          </p:cNvCxnSpPr>
          <p:nvPr/>
        </p:nvCxnSpPr>
        <p:spPr>
          <a:xfrm>
            <a:off x="7104611" y="2265069"/>
            <a:ext cx="672244" cy="0"/>
          </a:xfrm>
          <a:prstGeom prst="straightConnector1">
            <a:avLst/>
          </a:prstGeom>
          <a:ln w="63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5C6636-531C-4285-B581-0DE6FCE49A06}"/>
              </a:ext>
            </a:extLst>
          </p:cNvPr>
          <p:cNvCxnSpPr>
            <a:cxnSpLocks/>
          </p:cNvCxnSpPr>
          <p:nvPr/>
        </p:nvCxnSpPr>
        <p:spPr>
          <a:xfrm>
            <a:off x="7104611" y="2398030"/>
            <a:ext cx="672244" cy="0"/>
          </a:xfrm>
          <a:prstGeom prst="straightConnector1">
            <a:avLst/>
          </a:prstGeom>
          <a:ln w="63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7FD081D-8377-4579-891B-A06AFA5532E5}"/>
              </a:ext>
            </a:extLst>
          </p:cNvPr>
          <p:cNvCxnSpPr>
            <a:cxnSpLocks/>
          </p:cNvCxnSpPr>
          <p:nvPr/>
        </p:nvCxnSpPr>
        <p:spPr>
          <a:xfrm>
            <a:off x="7104611" y="2538707"/>
            <a:ext cx="672244" cy="0"/>
          </a:xfrm>
          <a:prstGeom prst="straightConnector1">
            <a:avLst/>
          </a:prstGeom>
          <a:ln w="63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C01E62B-8049-4715-844E-EEF74CDE9E46}"/>
              </a:ext>
            </a:extLst>
          </p:cNvPr>
          <p:cNvSpPr/>
          <p:nvPr/>
        </p:nvSpPr>
        <p:spPr>
          <a:xfrm>
            <a:off x="140677" y="1828797"/>
            <a:ext cx="8862646" cy="225864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CEF9E10-A5B5-46DE-B5AD-6506C3C71036}"/>
              </a:ext>
            </a:extLst>
          </p:cNvPr>
          <p:cNvSpPr txBox="1"/>
          <p:nvPr/>
        </p:nvSpPr>
        <p:spPr>
          <a:xfrm>
            <a:off x="24590" y="192837"/>
            <a:ext cx="74161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</a:rPr>
              <a:t>The idea is to transform the audio files into their Mel-spectrogram representation and then pass it to the CNN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9A252571-95D5-4BB3-89AF-ABC2B42B3D00}"/>
              </a:ext>
            </a:extLst>
          </p:cNvPr>
          <p:cNvSpPr txBox="1">
            <a:spLocks/>
          </p:cNvSpPr>
          <p:nvPr/>
        </p:nvSpPr>
        <p:spPr>
          <a:xfrm>
            <a:off x="7740353" y="405548"/>
            <a:ext cx="1169877" cy="334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ts val="200"/>
              </a:spcAft>
              <a:defRPr sz="1500" kern="1200">
                <a:solidFill>
                  <a:schemeClr val="accent2"/>
                </a:solidFill>
                <a:latin typeface="+mj-lt"/>
                <a:ea typeface="ＭＳ Ｐゴシック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200"/>
              </a:spcBef>
              <a:spcAft>
                <a:spcPts val="200"/>
              </a:spcAft>
              <a:defRPr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2pPr>
            <a:lvl3pPr marL="87313" indent="-87313" algn="l" rtl="0" eaLnBrk="0" fontAlgn="base" hangingPunct="0">
              <a:spcBef>
                <a:spcPts val="100"/>
              </a:spcBef>
              <a:spcAft>
                <a:spcPts val="100"/>
              </a:spcAft>
              <a:buFont typeface="Century Gothic" panose="020B0502020202020204" pitchFamily="34" charset="0"/>
              <a:buChar char="-"/>
              <a:defRPr lang="fr-FR"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3pPr>
            <a:lvl4pPr marL="536575" indent="-88900" algn="l" rtl="0" eaLnBrk="0" fontAlgn="base" hangingPunct="0">
              <a:spcBef>
                <a:spcPts val="100"/>
              </a:spcBef>
              <a:spcAft>
                <a:spcPts val="100"/>
              </a:spcAft>
              <a:buSzPct val="100000"/>
              <a:buFont typeface="Century Gothic" panose="020B0502020202020204" pitchFamily="34" charset="0"/>
              <a:buChar char="•"/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4pPr>
            <a:lvl5pPr marL="536575" indent="1292225" algn="l" defTabSz="625475" rtl="0" eaLnBrk="0" fontAlgn="base" hangingPunct="0">
              <a:spcBef>
                <a:spcPts val="100"/>
              </a:spcBef>
              <a:spcAft>
                <a:spcPts val="100"/>
              </a:spcAft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latin typeface="Trebuchet MS" panose="020B0603020202020204" pitchFamily="34" charset="0"/>
              </a:rPr>
              <a:t>Part I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B7BB44B-38A6-43D2-8FAA-22E475ADE678}"/>
              </a:ext>
            </a:extLst>
          </p:cNvPr>
          <p:cNvSpPr txBox="1"/>
          <p:nvPr/>
        </p:nvSpPr>
        <p:spPr>
          <a:xfrm>
            <a:off x="379769" y="3208945"/>
            <a:ext cx="107215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Trebuchet MS" panose="020B0603020202020204" pitchFamily="34" charset="0"/>
              </a:rPr>
              <a:t>Input : audio files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03D80E7-DFCA-4D4F-8C31-9719E6C02733}"/>
              </a:ext>
            </a:extLst>
          </p:cNvPr>
          <p:cNvSpPr txBox="1"/>
          <p:nvPr/>
        </p:nvSpPr>
        <p:spPr>
          <a:xfrm>
            <a:off x="2327354" y="3215566"/>
            <a:ext cx="19380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Trebuchet MS" panose="020B0603020202020204" pitchFamily="34" charset="0"/>
              </a:rPr>
              <a:t>Mel-spectrogram shape : 1x431x128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3E1E23E-8EA6-4AE2-A1BB-EC9DC05F7E6A}"/>
              </a:ext>
            </a:extLst>
          </p:cNvPr>
          <p:cNvSpPr txBox="1"/>
          <p:nvPr/>
        </p:nvSpPr>
        <p:spPr>
          <a:xfrm>
            <a:off x="5139482" y="3145187"/>
            <a:ext cx="179262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chemeClr val="tx2"/>
                </a:solidFill>
                <a:latin typeface="Trebuchet MS" panose="020B0603020202020204" pitchFamily="34" charset="0"/>
              </a:rPr>
              <a:t>CNN model with a 1-channel first layer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8FC9823-1655-42BE-A3BB-362DF97D7AA2}"/>
              </a:ext>
            </a:extLst>
          </p:cNvPr>
          <p:cNvSpPr txBox="1"/>
          <p:nvPr/>
        </p:nvSpPr>
        <p:spPr>
          <a:xfrm>
            <a:off x="7838075" y="3093921"/>
            <a:ext cx="1072155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50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</a:rPr>
              <a:t>Output : class </a:t>
            </a:r>
            <a:r>
              <a:rPr lang="en-US" sz="1500" err="1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</a:rPr>
              <a:t>proba</a:t>
            </a:r>
            <a:r>
              <a:rPr lang="en-US" sz="150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</a:rPr>
              <a:t> </a:t>
            </a:r>
            <a:endParaRPr lang="en-US" sz="15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533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A58BCF9E-E73A-4840-997F-938C320B9612}"/>
              </a:ext>
            </a:extLst>
          </p:cNvPr>
          <p:cNvSpPr txBox="1">
            <a:spLocks/>
          </p:cNvSpPr>
          <p:nvPr/>
        </p:nvSpPr>
        <p:spPr>
          <a:xfrm>
            <a:off x="7856686" y="380210"/>
            <a:ext cx="899593" cy="334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ts val="200"/>
              </a:spcAft>
              <a:defRPr sz="1500" kern="1200">
                <a:solidFill>
                  <a:schemeClr val="accent2"/>
                </a:solidFill>
                <a:latin typeface="+mj-lt"/>
                <a:ea typeface="ＭＳ Ｐゴシック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200"/>
              </a:spcBef>
              <a:spcAft>
                <a:spcPts val="200"/>
              </a:spcAft>
              <a:defRPr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2pPr>
            <a:lvl3pPr marL="87313" indent="-87313" algn="l" rtl="0" eaLnBrk="0" fontAlgn="base" hangingPunct="0">
              <a:spcBef>
                <a:spcPts val="100"/>
              </a:spcBef>
              <a:spcAft>
                <a:spcPts val="100"/>
              </a:spcAft>
              <a:buFont typeface="Century Gothic" panose="020B0502020202020204" pitchFamily="34" charset="0"/>
              <a:buChar char="-"/>
              <a:defRPr lang="fr-FR"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3pPr>
            <a:lvl4pPr marL="536575" indent="-88900" algn="l" rtl="0" eaLnBrk="0" fontAlgn="base" hangingPunct="0">
              <a:spcBef>
                <a:spcPts val="100"/>
              </a:spcBef>
              <a:spcAft>
                <a:spcPts val="100"/>
              </a:spcAft>
              <a:buSzPct val="100000"/>
              <a:buFont typeface="Century Gothic" panose="020B0502020202020204" pitchFamily="34" charset="0"/>
              <a:buChar char="•"/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4pPr>
            <a:lvl5pPr marL="536575" indent="1292225" algn="l" defTabSz="625475" rtl="0" eaLnBrk="0" fontAlgn="base" hangingPunct="0">
              <a:spcBef>
                <a:spcPts val="100"/>
              </a:spcBef>
              <a:spcAft>
                <a:spcPts val="100"/>
              </a:spcAft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latin typeface="Trebuchet MS" panose="020B0603020202020204" pitchFamily="34" charset="0"/>
              </a:rPr>
              <a:t>Agenda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F06FCED-0095-4404-A7C9-0F52096C1402}"/>
              </a:ext>
            </a:extLst>
          </p:cNvPr>
          <p:cNvSpPr txBox="1"/>
          <p:nvPr/>
        </p:nvSpPr>
        <p:spPr>
          <a:xfrm>
            <a:off x="1979712" y="1923678"/>
            <a:ext cx="5869159" cy="221237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633412" marR="338138" indent="-514350">
              <a:spcAft>
                <a:spcPct val="50000"/>
              </a:spcAft>
              <a:buFont typeface="+mj-lt"/>
              <a:buAutoNum type="romanUcPeriod"/>
            </a:pPr>
            <a:r>
              <a:rPr lang="fr-FR" sz="2200" dirty="0">
                <a:solidFill>
                  <a:schemeClr val="accent3"/>
                </a:solidFill>
                <a:latin typeface="Trebuchet MS" panose="020B0603020202020204" pitchFamily="34" charset="0"/>
              </a:rPr>
              <a:t>Audio classification Framework </a:t>
            </a:r>
          </a:p>
          <a:p>
            <a:pPr marL="633412" marR="338138" indent="-514350">
              <a:spcAft>
                <a:spcPct val="50000"/>
              </a:spcAft>
              <a:buFont typeface="+mj-lt"/>
              <a:buAutoNum type="romanUcPeriod"/>
            </a:pPr>
            <a:r>
              <a:rPr lang="en-US" sz="2200" b="1" dirty="0">
                <a:solidFill>
                  <a:schemeClr val="bg1"/>
                </a:solidFill>
                <a:latin typeface="Trebuchet MS" panose="020B0603020202020204" pitchFamily="34" charset="0"/>
              </a:rPr>
              <a:t>Pruning methods for resnet34 compression</a:t>
            </a:r>
          </a:p>
          <a:p>
            <a:pPr marL="633412" marR="338138" indent="-514350">
              <a:spcAft>
                <a:spcPct val="50000"/>
              </a:spcAft>
              <a:buFont typeface="+mj-lt"/>
              <a:buAutoNum type="romanUcPeriod"/>
            </a:pPr>
            <a:r>
              <a:rPr lang="en-US" sz="2200" dirty="0">
                <a:solidFill>
                  <a:schemeClr val="accent3"/>
                </a:solidFill>
                <a:latin typeface="Trebuchet MS" panose="020B0603020202020204" pitchFamily="34" charset="0"/>
              </a:rPr>
              <a:t>Training a smaller model with the logits of resnet34</a:t>
            </a:r>
          </a:p>
        </p:txBody>
      </p:sp>
      <p:sp>
        <p:nvSpPr>
          <p:cNvPr id="6" name="Chevron 4">
            <a:extLst>
              <a:ext uri="{FF2B5EF4-FFF2-40B4-BE49-F238E27FC236}">
                <a16:creationId xmlns:a16="http://schemas.microsoft.com/office/drawing/2014/main" id="{777F92BD-BC97-4BE8-BF9F-7EBB35C51305}"/>
              </a:ext>
            </a:extLst>
          </p:cNvPr>
          <p:cNvSpPr/>
          <p:nvPr/>
        </p:nvSpPr>
        <p:spPr>
          <a:xfrm>
            <a:off x="1475656" y="2499742"/>
            <a:ext cx="144016" cy="335577"/>
          </a:xfrm>
          <a:prstGeom prst="chevron">
            <a:avLst>
              <a:gd name="adj" fmla="val 10000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625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CF0AAE-FE70-4DE2-93DF-61A9468E17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2B1DFE-4279-4FF8-9075-7BA4AD9CCFC5}" type="slidenum">
              <a:rPr lang="fr-FR" altLang="fr-FR" smtClean="0">
                <a:latin typeface="Trebuchet MS" panose="020B0603020202020204" pitchFamily="34" charset="0"/>
              </a:rPr>
              <a:pPr>
                <a:defRPr/>
              </a:pPr>
              <a:t>6</a:t>
            </a:fld>
            <a:endParaRPr lang="fr-FR" altLang="fr-FR"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84706-9305-4334-A058-3136BA9048BB}"/>
              </a:ext>
            </a:extLst>
          </p:cNvPr>
          <p:cNvSpPr txBox="1"/>
          <p:nvPr/>
        </p:nvSpPr>
        <p:spPr>
          <a:xfrm>
            <a:off x="436845" y="996602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50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309CC-9310-467C-A869-F52FD9CFB674}"/>
              </a:ext>
            </a:extLst>
          </p:cNvPr>
          <p:cNvSpPr txBox="1"/>
          <p:nvPr/>
        </p:nvSpPr>
        <p:spPr>
          <a:xfrm>
            <a:off x="436845" y="802013"/>
            <a:ext cx="6772990" cy="24776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Approach to the 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audio classification </a:t>
            </a:r>
            <a:r>
              <a:rPr lang="en-US" sz="16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task: </a:t>
            </a:r>
          </a:p>
          <a:p>
            <a:pPr lvl="1" indent="-171450">
              <a:buFont typeface="Arial"/>
              <a:buChar char="•"/>
            </a:pPr>
            <a:endParaRPr lang="en-US" sz="1600" dirty="0">
              <a:solidFill>
                <a:schemeClr val="tx2"/>
              </a:solidFill>
              <a:latin typeface="Trebuchet MS" panose="020B0603020202020204" pitchFamily="34" charset="0"/>
              <a:ea typeface="ＭＳ Ｐゴシック"/>
              <a:cs typeface="Arial"/>
            </a:endParaRPr>
          </a:p>
          <a:p>
            <a:pPr marL="102870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Using </a:t>
            </a:r>
            <a:r>
              <a:rPr lang="en-US" sz="16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mel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spectograms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of each audio file (431 x 128 images)</a:t>
            </a:r>
          </a:p>
          <a:p>
            <a:pPr marL="102870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Adjusting </a:t>
            </a:r>
            <a:r>
              <a:rPr lang="en-US" sz="1600" dirty="0" err="1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DCaseDataset</a:t>
            </a:r>
            <a:r>
              <a:rPr lang="en-US" sz="16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 and training manager to handle imagery data </a:t>
            </a:r>
          </a:p>
          <a:p>
            <a:pPr marL="102870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Adapting first few layers of pretrained ResNet34 to handle our data</a:t>
            </a:r>
          </a:p>
          <a:p>
            <a:pPr marL="102870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Training on down-stream task</a:t>
            </a:r>
            <a:br>
              <a:rPr lang="en-US" dirty="0">
                <a:latin typeface="Trebuchet MS" panose="020B0603020202020204" pitchFamily="34" charset="0"/>
              </a:rPr>
            </a:br>
            <a:endParaRPr lang="en-US" dirty="0">
              <a:latin typeface="Trebuchet MS" panose="020B0603020202020204" pitchFamily="34" charset="0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500" dirty="0">
              <a:latin typeface="Trebuchet MS" panose="020B0603020202020204" pitchFamily="34" charset="0"/>
              <a:ea typeface="ＭＳ Ｐゴシック"/>
              <a:cs typeface="Arial"/>
            </a:endParaRPr>
          </a:p>
        </p:txBody>
      </p:sp>
      <p:pic>
        <p:nvPicPr>
          <p:cNvPr id="7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E98DFD7-83E7-42DC-B5CD-76775651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543244"/>
            <a:ext cx="2128643" cy="683563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0EFE15C-C924-48D1-9F8F-DCB4B3CB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96" y="2962435"/>
            <a:ext cx="3733539" cy="14694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D5D0E8-B340-47DD-ADFD-F1CC57D79B8D}"/>
              </a:ext>
            </a:extLst>
          </p:cNvPr>
          <p:cNvCxnSpPr/>
          <p:nvPr/>
        </p:nvCxnSpPr>
        <p:spPr>
          <a:xfrm flipV="1">
            <a:off x="2717365" y="3886198"/>
            <a:ext cx="503390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F35BFA-1F2C-42B7-8B2A-402784787889}"/>
              </a:ext>
            </a:extLst>
          </p:cNvPr>
          <p:cNvCxnSpPr>
            <a:cxnSpLocks/>
          </p:cNvCxnSpPr>
          <p:nvPr/>
        </p:nvCxnSpPr>
        <p:spPr>
          <a:xfrm flipV="1">
            <a:off x="6486916" y="3698307"/>
            <a:ext cx="503390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0A5DD2-AC21-44DD-B227-CB06C66FFF94}"/>
              </a:ext>
            </a:extLst>
          </p:cNvPr>
          <p:cNvCxnSpPr>
            <a:cxnSpLocks/>
          </p:cNvCxnSpPr>
          <p:nvPr/>
        </p:nvCxnSpPr>
        <p:spPr>
          <a:xfrm flipV="1">
            <a:off x="6486916" y="3776595"/>
            <a:ext cx="503390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4E7F26-0AB4-49C9-BE37-320C63C76C82}"/>
              </a:ext>
            </a:extLst>
          </p:cNvPr>
          <p:cNvCxnSpPr>
            <a:cxnSpLocks/>
          </p:cNvCxnSpPr>
          <p:nvPr/>
        </p:nvCxnSpPr>
        <p:spPr>
          <a:xfrm flipV="1">
            <a:off x="6486916" y="3847053"/>
            <a:ext cx="503390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A5D74E-2151-4046-818B-48F912E665E4}"/>
              </a:ext>
            </a:extLst>
          </p:cNvPr>
          <p:cNvSpPr txBox="1"/>
          <p:nvPr/>
        </p:nvSpPr>
        <p:spPr>
          <a:xfrm>
            <a:off x="7018881" y="3648597"/>
            <a:ext cx="9738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 err="1">
                <a:latin typeface="Trebuchet MS" panose="020B0603020202020204" pitchFamily="34" charset="0"/>
                <a:ea typeface="ＭＳ Ｐゴシック"/>
                <a:cs typeface="Arial"/>
              </a:rPr>
              <a:t>Pr</a:t>
            </a:r>
            <a:r>
              <a:rPr lang="en-US" sz="600" dirty="0">
                <a:latin typeface="Trebuchet MS" panose="020B0603020202020204" pitchFamily="34" charset="0"/>
                <a:ea typeface="ＭＳ Ｐゴシック"/>
                <a:cs typeface="Arial"/>
              </a:rPr>
              <a:t>("airport") = 0.11</a:t>
            </a:r>
            <a:endParaRPr lang="en-US" sz="6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r>
              <a:rPr lang="en-US" sz="600" dirty="0" err="1">
                <a:latin typeface="Trebuchet MS" panose="020B0603020202020204" pitchFamily="34" charset="0"/>
                <a:ea typeface="ＭＳ Ｐゴシック"/>
                <a:cs typeface="Arial"/>
              </a:rPr>
              <a:t>Pr</a:t>
            </a:r>
            <a:r>
              <a:rPr lang="en-US" sz="600" dirty="0">
                <a:latin typeface="Trebuchet MS" panose="020B0603020202020204" pitchFamily="34" charset="0"/>
                <a:ea typeface="ＭＳ Ｐゴシック"/>
                <a:cs typeface="Arial"/>
              </a:rPr>
              <a:t>("bus") = 0.67</a:t>
            </a:r>
          </a:p>
          <a:p>
            <a:r>
              <a:rPr lang="en-US" sz="600" dirty="0" err="1">
                <a:latin typeface="Trebuchet MS" panose="020B0603020202020204" pitchFamily="34" charset="0"/>
                <a:ea typeface="ＭＳ Ｐゴシック"/>
                <a:cs typeface="Arial"/>
              </a:rPr>
              <a:t>Pr</a:t>
            </a:r>
            <a:r>
              <a:rPr lang="en-US" sz="600" dirty="0">
                <a:latin typeface="Trebuchet MS" panose="020B0603020202020204" pitchFamily="34" charset="0"/>
                <a:ea typeface="ＭＳ Ｐゴシック"/>
                <a:cs typeface="Arial"/>
              </a:rPr>
              <a:t>("metro") = 0.04</a:t>
            </a:r>
            <a:endParaRPr lang="en-US" sz="60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970E3FBD-848D-4910-B125-4C18EE0B7FBE}"/>
              </a:ext>
            </a:extLst>
          </p:cNvPr>
          <p:cNvSpPr txBox="1">
            <a:spLocks/>
          </p:cNvSpPr>
          <p:nvPr/>
        </p:nvSpPr>
        <p:spPr>
          <a:xfrm>
            <a:off x="7740353" y="405548"/>
            <a:ext cx="1169877" cy="334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ts val="200"/>
              </a:spcAft>
              <a:defRPr sz="1500" kern="1200">
                <a:solidFill>
                  <a:schemeClr val="accent2"/>
                </a:solidFill>
                <a:latin typeface="+mj-lt"/>
                <a:ea typeface="ＭＳ Ｐゴシック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200"/>
              </a:spcBef>
              <a:spcAft>
                <a:spcPts val="200"/>
              </a:spcAft>
              <a:defRPr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2pPr>
            <a:lvl3pPr marL="87313" indent="-87313" algn="l" rtl="0" eaLnBrk="0" fontAlgn="base" hangingPunct="0">
              <a:spcBef>
                <a:spcPts val="100"/>
              </a:spcBef>
              <a:spcAft>
                <a:spcPts val="100"/>
              </a:spcAft>
              <a:buFont typeface="Century Gothic" panose="020B0502020202020204" pitchFamily="34" charset="0"/>
              <a:buChar char="-"/>
              <a:defRPr lang="fr-FR"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3pPr>
            <a:lvl4pPr marL="536575" indent="-88900" algn="l" rtl="0" eaLnBrk="0" fontAlgn="base" hangingPunct="0">
              <a:spcBef>
                <a:spcPts val="100"/>
              </a:spcBef>
              <a:spcAft>
                <a:spcPts val="100"/>
              </a:spcAft>
              <a:buSzPct val="100000"/>
              <a:buFont typeface="Century Gothic" panose="020B0502020202020204" pitchFamily="34" charset="0"/>
              <a:buChar char="•"/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4pPr>
            <a:lvl5pPr marL="536575" indent="1292225" algn="l" defTabSz="625475" rtl="0" eaLnBrk="0" fontAlgn="base" hangingPunct="0">
              <a:spcBef>
                <a:spcPts val="100"/>
              </a:spcBef>
              <a:spcAft>
                <a:spcPts val="100"/>
              </a:spcAft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latin typeface="Trebuchet MS" panose="020B0603020202020204" pitchFamily="34" charset="0"/>
              </a:rPr>
              <a:t>Part II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DDD1DB1-83D1-4D92-97BD-D53ED5DC37B0}"/>
              </a:ext>
            </a:extLst>
          </p:cNvPr>
          <p:cNvSpPr txBox="1"/>
          <p:nvPr/>
        </p:nvSpPr>
        <p:spPr>
          <a:xfrm>
            <a:off x="124524" y="83106"/>
            <a:ext cx="74161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Pruning methods for Resnet34 compression</a:t>
            </a:r>
          </a:p>
        </p:txBody>
      </p:sp>
    </p:spTree>
    <p:extLst>
      <p:ext uri="{BB962C8B-B14F-4D97-AF65-F5344CB8AC3E}">
        <p14:creationId xmlns:p14="http://schemas.microsoft.com/office/powerpoint/2010/main" val="1573262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CF0AAE-FE70-4DE2-93DF-61A9468E17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2B1DFE-4279-4FF8-9075-7BA4AD9CCFC5}" type="slidenum">
              <a:rPr lang="fr-FR" altLang="fr-FR" smtClean="0">
                <a:latin typeface="Trebuchet MS" panose="020B0603020202020204" pitchFamily="34" charset="0"/>
              </a:rPr>
              <a:pPr>
                <a:defRPr/>
              </a:pPr>
              <a:t>7</a:t>
            </a:fld>
            <a:endParaRPr lang="fr-FR" altLang="fr-FR">
              <a:latin typeface="Trebuchet MS" panose="020B0603020202020204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035771-0F96-4F4B-9530-823D78805EC5}"/>
              </a:ext>
            </a:extLst>
          </p:cNvPr>
          <p:cNvSpPr txBox="1">
            <a:spLocks/>
          </p:cNvSpPr>
          <p:nvPr/>
        </p:nvSpPr>
        <p:spPr>
          <a:xfrm>
            <a:off x="7740352" y="452438"/>
            <a:ext cx="1169877" cy="334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ts val="200"/>
              </a:spcAft>
              <a:defRPr sz="1500" kern="1200">
                <a:solidFill>
                  <a:schemeClr val="accent2"/>
                </a:solidFill>
                <a:latin typeface="+mj-lt"/>
                <a:ea typeface="ＭＳ Ｐゴシック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200"/>
              </a:spcBef>
              <a:spcAft>
                <a:spcPts val="200"/>
              </a:spcAft>
              <a:defRPr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2pPr>
            <a:lvl3pPr marL="87313" indent="-87313" algn="l" rtl="0" eaLnBrk="0" fontAlgn="base" hangingPunct="0">
              <a:spcBef>
                <a:spcPts val="100"/>
              </a:spcBef>
              <a:spcAft>
                <a:spcPts val="100"/>
              </a:spcAft>
              <a:buFont typeface="Century Gothic" panose="020B0502020202020204" pitchFamily="34" charset="0"/>
              <a:buChar char="-"/>
              <a:defRPr lang="fr-FR"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3pPr>
            <a:lvl4pPr marL="536575" indent="-88900" algn="l" rtl="0" eaLnBrk="0" fontAlgn="base" hangingPunct="0">
              <a:spcBef>
                <a:spcPts val="100"/>
              </a:spcBef>
              <a:spcAft>
                <a:spcPts val="100"/>
              </a:spcAft>
              <a:buSzPct val="100000"/>
              <a:buFont typeface="Century Gothic" panose="020B0502020202020204" pitchFamily="34" charset="0"/>
              <a:buChar char="•"/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4pPr>
            <a:lvl5pPr marL="536575" indent="1292225" algn="l" defTabSz="625475" rtl="0" eaLnBrk="0" fontAlgn="base" hangingPunct="0">
              <a:spcBef>
                <a:spcPts val="100"/>
              </a:spcBef>
              <a:spcAft>
                <a:spcPts val="100"/>
              </a:spcAft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84706-9305-4334-A058-3136BA9048BB}"/>
              </a:ext>
            </a:extLst>
          </p:cNvPr>
          <p:cNvSpPr txBox="1"/>
          <p:nvPr/>
        </p:nvSpPr>
        <p:spPr>
          <a:xfrm>
            <a:off x="436845" y="996602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50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309CC-9310-467C-A869-F52FD9CFB674}"/>
              </a:ext>
            </a:extLst>
          </p:cNvPr>
          <p:cNvSpPr txBox="1"/>
          <p:nvPr/>
        </p:nvSpPr>
        <p:spPr>
          <a:xfrm>
            <a:off x="436845" y="807079"/>
            <a:ext cx="7103822" cy="47551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 </a:t>
            </a:r>
            <a:r>
              <a:rPr lang="en-US" sz="1400" b="1" u="sng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Inspiration</a:t>
            </a:r>
            <a:r>
              <a:rPr lang="en-US" sz="1400" b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: </a:t>
            </a:r>
            <a:endParaRPr lang="en-US" sz="1600" b="1" dirty="0">
              <a:solidFill>
                <a:schemeClr val="tx2"/>
              </a:solidFill>
              <a:latin typeface="Trebuchet MS" panose="020B0603020202020204" pitchFamily="34" charset="0"/>
              <a:ea typeface="ＭＳ Ｐゴシック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 Pruning filters with L1-norm and standard deviation for CNN compression (Sun et al., 2019) </a:t>
            </a:r>
            <a:endParaRPr lang="en-US" sz="1600" i="1" dirty="0">
              <a:solidFill>
                <a:schemeClr val="tx2"/>
              </a:solidFill>
              <a:latin typeface="Trebuchet MS" panose="020B0603020202020204" pitchFamily="34" charset="0"/>
              <a:ea typeface="ＭＳ Ｐゴシック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 </a:t>
            </a:r>
            <a: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J. </a:t>
            </a:r>
            <a:r>
              <a:rPr lang="en-US" sz="1400" i="1" dirty="0" err="1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Frankle</a:t>
            </a:r>
            <a: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 &amp; M. </a:t>
            </a:r>
            <a:r>
              <a:rPr lang="en-US" sz="1400" i="1" dirty="0" err="1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Carbin</a:t>
            </a:r>
            <a:r>
              <a:rPr lang="en-US" sz="1400" i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: The Lottery Ticket Hypothesis: Finding Sparse, Trainable Neural Networks (ICLR2019)</a:t>
            </a:r>
          </a:p>
          <a:p>
            <a:pPr>
              <a:buFont typeface="Arial"/>
              <a:buChar char="•"/>
            </a:pPr>
            <a:endParaRPr lang="en-US" sz="1400" dirty="0">
              <a:solidFill>
                <a:schemeClr val="tx2"/>
              </a:solidFill>
              <a:latin typeface="Trebuchet MS" panose="020B0603020202020204" pitchFamily="34" charset="0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 </a:t>
            </a:r>
            <a:r>
              <a:rPr lang="en-US" sz="1400" b="1" u="sng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Idea</a:t>
            </a:r>
            <a:r>
              <a:rPr lang="en-US" sz="1400" b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:</a:t>
            </a:r>
            <a:endParaRPr lang="en-US" sz="1400" b="1" dirty="0">
              <a:solidFill>
                <a:schemeClr val="tx2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lvl="1"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 Make the weight matrix sparse by pruning a percentage of weights with smallest L1 norm  - iteratively</a:t>
            </a:r>
            <a:endParaRPr lang="en-US" sz="1400" dirty="0">
              <a:solidFill>
                <a:schemeClr val="tx2"/>
              </a:solidFill>
              <a:latin typeface="Trebuchet MS" panose="020B0603020202020204" pitchFamily="34" charset="0"/>
              <a:cs typeface="Arial"/>
            </a:endParaRPr>
          </a:p>
          <a:p>
            <a:pPr lvl="1">
              <a:buFont typeface="Arial"/>
              <a:buChar char="•"/>
            </a:pPr>
            <a:endParaRPr lang="en-US" sz="1400" dirty="0">
              <a:latin typeface="Trebuchet MS" panose="020B0603020202020204" pitchFamily="34" charset="0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400" b="1" u="sng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Results</a:t>
            </a:r>
            <a:r>
              <a:rPr lang="en-US" sz="1400" b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: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ResNet34:     </a:t>
            </a: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Accuracy -&gt; </a:t>
            </a:r>
            <a:r>
              <a:rPr lang="en-US" sz="1400" b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0.814 </a:t>
            </a: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     Total Trainable Params -&gt; </a:t>
            </a:r>
            <a:r>
              <a:rPr lang="en-US" sz="1400" b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21.4 M</a:t>
            </a:r>
          </a:p>
          <a:p>
            <a:pPr marL="742950" lvl="1" indent="-285750">
              <a:buFont typeface="Arial,Sans-Serif"/>
              <a:buChar char="•"/>
            </a:pPr>
            <a:endParaRPr lang="en-US" sz="1400" dirty="0">
              <a:latin typeface="Trebuchet MS" panose="020B0603020202020204" pitchFamily="34" charset="0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Compressed:</a:t>
            </a:r>
            <a:r>
              <a:rPr lang="en-US" sz="1400" dirty="0">
                <a:latin typeface="Trebuchet MS" panose="020B0603020202020204" pitchFamily="34" charset="0"/>
                <a:ea typeface="ＭＳ Ｐゴシック"/>
                <a:cs typeface="Arial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Accuracy -&gt; </a:t>
            </a:r>
            <a:r>
              <a:rPr lang="en-US" sz="1400" b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0.79</a:t>
            </a: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   Total Trainable Params -&gt; </a:t>
            </a:r>
            <a:r>
              <a:rPr lang="en-US" sz="1400" b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22.1 K</a:t>
            </a:r>
            <a:endParaRPr lang="en-US" sz="1400" b="1" dirty="0">
              <a:solidFill>
                <a:schemeClr val="tx2"/>
              </a:solidFill>
              <a:latin typeface="Trebuchet MS" panose="020B0603020202020204" pitchFamily="34" charset="0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US" sz="1400" dirty="0">
              <a:latin typeface="Trebuchet MS" panose="020B0603020202020204" pitchFamily="34" charset="0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dirty="0">
                <a:solidFill>
                  <a:srgbClr val="FF0000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Model with only </a:t>
            </a:r>
            <a:r>
              <a:rPr lang="en-US" sz="1400" b="1" dirty="0">
                <a:solidFill>
                  <a:srgbClr val="FF0000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6.25% </a:t>
            </a:r>
            <a:r>
              <a:rPr lang="en-US" sz="1400" dirty="0">
                <a:solidFill>
                  <a:srgbClr val="FF0000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of the original weight matrix gives only </a:t>
            </a:r>
            <a:r>
              <a:rPr lang="en-US" sz="1400" b="1" dirty="0">
                <a:solidFill>
                  <a:srgbClr val="FF0000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0.02</a:t>
            </a:r>
            <a:r>
              <a:rPr lang="en-US" sz="1400" dirty="0">
                <a:solidFill>
                  <a:srgbClr val="FF0000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 decrease in accuracy</a:t>
            </a:r>
            <a:r>
              <a:rPr lang="en-US" sz="1200" dirty="0">
                <a:solidFill>
                  <a:srgbClr val="FF0000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!</a:t>
            </a:r>
            <a:endParaRPr lang="en-US" sz="1200" dirty="0">
              <a:latin typeface="Trebuchet MS" panose="020B0603020202020204" pitchFamily="34" charset="0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US" sz="1200" dirty="0">
              <a:latin typeface="Trebuchet MS" panose="020B0603020202020204" pitchFamily="34" charset="0"/>
              <a:cs typeface="Arial"/>
            </a:endParaRPr>
          </a:p>
          <a:p>
            <a:br>
              <a:rPr lang="en-US" dirty="0">
                <a:latin typeface="Trebuchet MS" panose="020B0603020202020204" pitchFamily="34" charset="0"/>
              </a:rPr>
            </a:br>
            <a:endParaRPr lang="en-US" dirty="0">
              <a:latin typeface="Trebuchet MS" panose="020B0603020202020204" pitchFamily="34" charset="0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500" dirty="0">
              <a:latin typeface="Trebuchet MS" panose="020B0603020202020204" pitchFamily="34" charset="0"/>
              <a:ea typeface="ＭＳ Ｐゴシック"/>
              <a:cs typeface="Arial"/>
            </a:endParaRP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F0868F78-FAF6-4903-B112-79C1111AB47F}"/>
              </a:ext>
            </a:extLst>
          </p:cNvPr>
          <p:cNvSpPr txBox="1">
            <a:spLocks/>
          </p:cNvSpPr>
          <p:nvPr/>
        </p:nvSpPr>
        <p:spPr>
          <a:xfrm>
            <a:off x="7740353" y="405548"/>
            <a:ext cx="1169877" cy="334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ts val="200"/>
              </a:spcAft>
              <a:defRPr sz="1500" kern="1200">
                <a:solidFill>
                  <a:schemeClr val="accent2"/>
                </a:solidFill>
                <a:latin typeface="+mj-lt"/>
                <a:ea typeface="ＭＳ Ｐゴシック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200"/>
              </a:spcBef>
              <a:spcAft>
                <a:spcPts val="200"/>
              </a:spcAft>
              <a:defRPr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2pPr>
            <a:lvl3pPr marL="87313" indent="-87313" algn="l" rtl="0" eaLnBrk="0" fontAlgn="base" hangingPunct="0">
              <a:spcBef>
                <a:spcPts val="100"/>
              </a:spcBef>
              <a:spcAft>
                <a:spcPts val="100"/>
              </a:spcAft>
              <a:buFont typeface="Century Gothic" panose="020B0502020202020204" pitchFamily="34" charset="0"/>
              <a:buChar char="-"/>
              <a:defRPr lang="fr-FR"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3pPr>
            <a:lvl4pPr marL="536575" indent="-88900" algn="l" rtl="0" eaLnBrk="0" fontAlgn="base" hangingPunct="0">
              <a:spcBef>
                <a:spcPts val="100"/>
              </a:spcBef>
              <a:spcAft>
                <a:spcPts val="100"/>
              </a:spcAft>
              <a:buSzPct val="100000"/>
              <a:buFont typeface="Century Gothic" panose="020B0502020202020204" pitchFamily="34" charset="0"/>
              <a:buChar char="•"/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4pPr>
            <a:lvl5pPr marL="536575" indent="1292225" algn="l" defTabSz="625475" rtl="0" eaLnBrk="0" fontAlgn="base" hangingPunct="0">
              <a:spcBef>
                <a:spcPts val="100"/>
              </a:spcBef>
              <a:spcAft>
                <a:spcPts val="100"/>
              </a:spcAft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latin typeface="Trebuchet MS" panose="020B0603020202020204" pitchFamily="34" charset="0"/>
              </a:rPr>
              <a:t>Part II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DA926B9-2AFE-403C-A7FB-00B236C9A1CB}"/>
              </a:ext>
            </a:extLst>
          </p:cNvPr>
          <p:cNvSpPr txBox="1"/>
          <p:nvPr/>
        </p:nvSpPr>
        <p:spPr>
          <a:xfrm>
            <a:off x="124524" y="83106"/>
            <a:ext cx="74161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Pruning methods for Resnet34 compression</a:t>
            </a:r>
          </a:p>
        </p:txBody>
      </p:sp>
    </p:spTree>
    <p:extLst>
      <p:ext uri="{BB962C8B-B14F-4D97-AF65-F5344CB8AC3E}">
        <p14:creationId xmlns:p14="http://schemas.microsoft.com/office/powerpoint/2010/main" val="15166826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A58BCF9E-E73A-4840-997F-938C320B9612}"/>
              </a:ext>
            </a:extLst>
          </p:cNvPr>
          <p:cNvSpPr txBox="1">
            <a:spLocks/>
          </p:cNvSpPr>
          <p:nvPr/>
        </p:nvSpPr>
        <p:spPr>
          <a:xfrm>
            <a:off x="7848871" y="380210"/>
            <a:ext cx="899593" cy="334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ts val="200"/>
              </a:spcAft>
              <a:defRPr sz="1500" kern="1200">
                <a:solidFill>
                  <a:schemeClr val="accent2"/>
                </a:solidFill>
                <a:latin typeface="+mj-lt"/>
                <a:ea typeface="ＭＳ Ｐゴシック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200"/>
              </a:spcBef>
              <a:spcAft>
                <a:spcPts val="200"/>
              </a:spcAft>
              <a:defRPr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2pPr>
            <a:lvl3pPr marL="87313" indent="-87313" algn="l" rtl="0" eaLnBrk="0" fontAlgn="base" hangingPunct="0">
              <a:spcBef>
                <a:spcPts val="100"/>
              </a:spcBef>
              <a:spcAft>
                <a:spcPts val="100"/>
              </a:spcAft>
              <a:buFont typeface="Century Gothic" panose="020B0502020202020204" pitchFamily="34" charset="0"/>
              <a:buChar char="-"/>
              <a:defRPr lang="fr-FR"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3pPr>
            <a:lvl4pPr marL="536575" indent="-88900" algn="l" rtl="0" eaLnBrk="0" fontAlgn="base" hangingPunct="0">
              <a:spcBef>
                <a:spcPts val="100"/>
              </a:spcBef>
              <a:spcAft>
                <a:spcPts val="100"/>
              </a:spcAft>
              <a:buSzPct val="100000"/>
              <a:buFont typeface="Century Gothic" panose="020B0502020202020204" pitchFamily="34" charset="0"/>
              <a:buChar char="•"/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4pPr>
            <a:lvl5pPr marL="536575" indent="1292225" algn="l" defTabSz="625475" rtl="0" eaLnBrk="0" fontAlgn="base" hangingPunct="0">
              <a:spcBef>
                <a:spcPts val="100"/>
              </a:spcBef>
              <a:spcAft>
                <a:spcPts val="100"/>
              </a:spcAft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latin typeface="Trebuchet MS" panose="020B0603020202020204" pitchFamily="34" charset="0"/>
              </a:rPr>
              <a:t>Agenda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F06FCED-0095-4404-A7C9-0F52096C1402}"/>
              </a:ext>
            </a:extLst>
          </p:cNvPr>
          <p:cNvSpPr txBox="1"/>
          <p:nvPr/>
        </p:nvSpPr>
        <p:spPr>
          <a:xfrm>
            <a:off x="1979712" y="1923678"/>
            <a:ext cx="5869159" cy="221237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633412" marR="338138" indent="-514350">
              <a:spcAft>
                <a:spcPct val="50000"/>
              </a:spcAft>
              <a:buFont typeface="+mj-lt"/>
              <a:buAutoNum type="romanUcPeriod"/>
            </a:pPr>
            <a:r>
              <a:rPr lang="fr-FR" sz="2200">
                <a:solidFill>
                  <a:schemeClr val="accent3"/>
                </a:solidFill>
                <a:latin typeface="Trebuchet MS" panose="020B0603020202020204" pitchFamily="34" charset="0"/>
              </a:rPr>
              <a:t>Audio classification Framework </a:t>
            </a:r>
          </a:p>
          <a:p>
            <a:pPr marL="633412" marR="338138" indent="-514350">
              <a:spcAft>
                <a:spcPct val="50000"/>
              </a:spcAft>
              <a:buFont typeface="+mj-lt"/>
              <a:buAutoNum type="romanUcPeriod"/>
            </a:pPr>
            <a:r>
              <a:rPr lang="en-US" sz="2200">
                <a:solidFill>
                  <a:schemeClr val="accent3"/>
                </a:solidFill>
                <a:latin typeface="Trebuchet MS" panose="020B0603020202020204" pitchFamily="34" charset="0"/>
              </a:rPr>
              <a:t>Pruning methods for resnet34 compression</a:t>
            </a:r>
          </a:p>
          <a:p>
            <a:pPr marL="633412" marR="338138" indent="-514350">
              <a:spcAft>
                <a:spcPct val="50000"/>
              </a:spcAft>
              <a:buFont typeface="+mj-lt"/>
              <a:buAutoNum type="romanUcPeriod"/>
            </a:pPr>
            <a:r>
              <a:rPr lang="en-US" sz="2200" b="1">
                <a:solidFill>
                  <a:schemeClr val="bg1"/>
                </a:solidFill>
                <a:latin typeface="Trebuchet MS" panose="020B0603020202020204" pitchFamily="34" charset="0"/>
              </a:rPr>
              <a:t>Training a smaller model with the logits of resnet34</a:t>
            </a:r>
          </a:p>
        </p:txBody>
      </p:sp>
      <p:sp>
        <p:nvSpPr>
          <p:cNvPr id="6" name="Chevron 4">
            <a:extLst>
              <a:ext uri="{FF2B5EF4-FFF2-40B4-BE49-F238E27FC236}">
                <a16:creationId xmlns:a16="http://schemas.microsoft.com/office/drawing/2014/main" id="{777F92BD-BC97-4BE8-BF9F-7EBB35C51305}"/>
              </a:ext>
            </a:extLst>
          </p:cNvPr>
          <p:cNvSpPr/>
          <p:nvPr/>
        </p:nvSpPr>
        <p:spPr>
          <a:xfrm>
            <a:off x="1475656" y="3316293"/>
            <a:ext cx="144016" cy="335577"/>
          </a:xfrm>
          <a:prstGeom prst="chevron">
            <a:avLst>
              <a:gd name="adj" fmla="val 10000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106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CF0AAE-FE70-4DE2-93DF-61A9468E17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F2B1DFE-4279-4FF8-9075-7BA4AD9CCFC5}" type="slidenum">
              <a:rPr lang="fr-FR" altLang="fr-FR" smtClean="0">
                <a:latin typeface="Trebuchet MS" panose="020B0603020202020204" pitchFamily="34" charset="0"/>
              </a:rPr>
              <a:pPr>
                <a:defRPr/>
              </a:pPr>
              <a:t>9</a:t>
            </a:fld>
            <a:endParaRPr lang="fr-FR" altLang="fr-FR">
              <a:latin typeface="Trebuchet MS" panose="020B0603020202020204" pitchFamily="34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871F9A1-06BD-4FE5-9D92-3630AC9E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panose="020B0603020202020204" pitchFamily="34" charset="0"/>
                <a:ea typeface="ＭＳ Ｐゴシック"/>
              </a:rPr>
              <a:t>Training a smaller model with the logits of resnet34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84706-9305-4334-A058-3136BA9048BB}"/>
              </a:ext>
            </a:extLst>
          </p:cNvPr>
          <p:cNvSpPr txBox="1"/>
          <p:nvPr/>
        </p:nvSpPr>
        <p:spPr>
          <a:xfrm>
            <a:off x="436845" y="996602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50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309CC-9310-467C-A869-F52FD9CFB674}"/>
              </a:ext>
            </a:extLst>
          </p:cNvPr>
          <p:cNvSpPr txBox="1"/>
          <p:nvPr/>
        </p:nvSpPr>
        <p:spPr>
          <a:xfrm>
            <a:off x="739223" y="670144"/>
            <a:ext cx="6293545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Approach to the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audio classification </a:t>
            </a: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task: </a:t>
            </a:r>
          </a:p>
          <a:p>
            <a:endParaRPr lang="en-US" sz="1400" dirty="0">
              <a:solidFill>
                <a:schemeClr val="tx2"/>
              </a:solidFill>
              <a:latin typeface="Trebuchet MS" panose="020B0603020202020204" pitchFamily="34" charset="0"/>
              <a:ea typeface="ＭＳ Ｐゴシック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   Using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mel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spectograms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of each audio file (431 x 128 images)</a:t>
            </a:r>
          </a:p>
          <a:p>
            <a:pPr lvl="1">
              <a:buFont typeface="Arial"/>
              <a:buChar char="•"/>
            </a:pPr>
            <a:endParaRPr lang="en-US" sz="1400" dirty="0">
              <a:solidFill>
                <a:schemeClr val="tx2"/>
              </a:solidFill>
              <a:latin typeface="Trebuchet MS" panose="020B0603020202020204" pitchFamily="34" charset="0"/>
              <a:ea typeface="ＭＳ Ｐゴシック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   Precomputing the logits of the big model</a:t>
            </a:r>
          </a:p>
          <a:p>
            <a:pPr lvl="1">
              <a:buFont typeface="Arial"/>
              <a:buChar char="•"/>
            </a:pPr>
            <a:endParaRPr lang="en-US" sz="1400" dirty="0">
              <a:solidFill>
                <a:schemeClr val="tx2"/>
              </a:solidFill>
              <a:latin typeface="Trebuchet MS" panose="020B0603020202020204" pitchFamily="34" charset="0"/>
              <a:ea typeface="ＭＳ Ｐゴシック"/>
              <a:cs typeface="Arial"/>
            </a:endParaRPr>
          </a:p>
          <a:p>
            <a:pPr marL="628650" indent="-171450">
              <a:buFont typeface="Arial"/>
              <a:buChar char="•"/>
            </a:pPr>
            <a:r>
              <a:rPr lang="en-US" sz="1400" u="sng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Parameters</a:t>
            </a: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: </a:t>
            </a:r>
            <a:r>
              <a:rPr lang="en-US" sz="1400" b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62k</a:t>
            </a: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 vs </a:t>
            </a:r>
            <a:r>
              <a:rPr lang="en-US" sz="1400" b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21.4M</a:t>
            </a:r>
          </a:p>
          <a:p>
            <a:pPr lvl="1">
              <a:buFont typeface="Arial"/>
              <a:buChar char="•"/>
            </a:pPr>
            <a:endParaRPr lang="en-US" sz="1400" dirty="0">
              <a:solidFill>
                <a:schemeClr val="tx2"/>
              </a:solidFill>
              <a:latin typeface="Trebuchet MS" panose="020B0603020202020204" pitchFamily="34" charset="0"/>
              <a:ea typeface="ＭＳ Ｐゴシック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   Adjusting </a:t>
            </a:r>
            <a:r>
              <a:rPr lang="en-US" sz="1400" dirty="0" err="1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DCaseDataset</a:t>
            </a: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 and training manager to handle each approach :</a:t>
            </a:r>
            <a:endParaRPr lang="en-US" sz="2000" dirty="0">
              <a:solidFill>
                <a:schemeClr val="tx2"/>
              </a:solidFill>
              <a:latin typeface="Trebuchet MS" panose="020B0603020202020204" pitchFamily="34" charset="0"/>
              <a:cs typeface="Arial"/>
            </a:endParaRPr>
          </a:p>
          <a:p>
            <a:pPr lvl="2"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 Training on the logits of the big model</a:t>
            </a:r>
            <a:endParaRPr lang="en-US" sz="2000" dirty="0">
              <a:solidFill>
                <a:schemeClr val="tx2"/>
              </a:solidFill>
              <a:latin typeface="Trebuchet MS" panose="020B0603020202020204" pitchFamily="34" charset="0"/>
              <a:cs typeface="Arial"/>
            </a:endParaRPr>
          </a:p>
          <a:p>
            <a:pPr lvl="2"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 Training on true labels</a:t>
            </a:r>
            <a:endParaRPr lang="en-US" sz="1400" dirty="0">
              <a:solidFill>
                <a:schemeClr val="tx2"/>
              </a:solidFill>
              <a:latin typeface="Trebuchet MS" panose="020B0603020202020204" pitchFamily="34" charset="0"/>
              <a:cs typeface="Arial"/>
            </a:endParaRPr>
          </a:p>
          <a:p>
            <a:pPr lvl="1"/>
            <a:endParaRPr lang="en-US" sz="1400" dirty="0">
              <a:solidFill>
                <a:schemeClr val="tx2"/>
              </a:solidFill>
              <a:latin typeface="Trebuchet MS" panose="020B0603020202020204" pitchFamily="34" charset="0"/>
              <a:cs typeface="Arial"/>
            </a:endParaRPr>
          </a:p>
          <a:p>
            <a:r>
              <a:rPr lang="en-US" sz="1400" b="1" u="sng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Results</a:t>
            </a:r>
            <a:r>
              <a:rPr lang="en-US" sz="1400" b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:</a:t>
            </a:r>
            <a:endParaRPr lang="en-US" sz="1400" b="1" dirty="0">
              <a:solidFill>
                <a:schemeClr val="tx2"/>
              </a:solidFill>
              <a:latin typeface="Trebuchet MS" panose="020B0603020202020204" pitchFamily="34" charset="0"/>
              <a:cs typeface="Arial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400" u="sng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True labels</a:t>
            </a: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: final accuracy after 200 epochs </a:t>
            </a:r>
            <a:r>
              <a:rPr lang="en-US" sz="1400" b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69.8%</a:t>
            </a:r>
          </a:p>
          <a:p>
            <a:pPr marL="628650" lvl="1" indent="-171450">
              <a:buFont typeface="Arial"/>
              <a:buChar char="•"/>
            </a:pPr>
            <a:endParaRPr lang="en-US" sz="1400" dirty="0">
              <a:solidFill>
                <a:schemeClr val="tx2"/>
              </a:solidFill>
              <a:latin typeface="Trebuchet MS" panose="020B0603020202020204" pitchFamily="34" charset="0"/>
              <a:ea typeface="ＭＳ Ｐゴシック"/>
              <a:cs typeface="Arial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400" u="sng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Logits</a:t>
            </a: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:</a:t>
            </a:r>
            <a:endParaRPr lang="en-US" sz="1400" dirty="0">
              <a:solidFill>
                <a:schemeClr val="tx2"/>
              </a:solidFill>
              <a:latin typeface="Trebuchet MS" panose="020B0603020202020204" pitchFamily="34" charset="0"/>
              <a:cs typeface="Arial"/>
            </a:endParaRPr>
          </a:p>
          <a:p>
            <a:pPr marL="1085850" lvl="2" indent="-171450"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Final accuracy after 200 epochs </a:t>
            </a:r>
            <a:r>
              <a:rPr lang="en-US" sz="1400" b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48.2%</a:t>
            </a:r>
            <a:endParaRPr lang="en-US" sz="1400" b="1" dirty="0">
              <a:solidFill>
                <a:schemeClr val="tx2"/>
              </a:solidFill>
              <a:latin typeface="Trebuchet MS" panose="020B0603020202020204" pitchFamily="34" charset="0"/>
              <a:cs typeface="Arial"/>
            </a:endParaRPr>
          </a:p>
          <a:p>
            <a:pPr marL="1085850" lvl="2" indent="-171450"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Final accuracy after 300 epochs </a:t>
            </a:r>
            <a:r>
              <a:rPr lang="en-US" sz="1400" b="1" dirty="0">
                <a:solidFill>
                  <a:schemeClr val="tx2"/>
                </a:solidFill>
                <a:latin typeface="Trebuchet MS" panose="020B0603020202020204" pitchFamily="34" charset="0"/>
                <a:ea typeface="ＭＳ Ｐゴシック"/>
                <a:cs typeface="Arial"/>
              </a:rPr>
              <a:t>52.1%</a:t>
            </a:r>
            <a:endParaRPr lang="en-US" sz="1400" b="1" dirty="0">
              <a:solidFill>
                <a:schemeClr val="tx2"/>
              </a:solidFill>
              <a:latin typeface="Trebuchet MS" panose="020B0603020202020204" pitchFamily="34" charset="0"/>
              <a:cs typeface="Arial"/>
            </a:endParaRPr>
          </a:p>
          <a:p>
            <a:pPr lvl="1"/>
            <a:endParaRPr lang="en-US" sz="120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965EFF03-E554-4143-B65E-84C3DB6AC9CE}"/>
              </a:ext>
            </a:extLst>
          </p:cNvPr>
          <p:cNvSpPr txBox="1">
            <a:spLocks/>
          </p:cNvSpPr>
          <p:nvPr/>
        </p:nvSpPr>
        <p:spPr>
          <a:xfrm>
            <a:off x="7740352" y="452438"/>
            <a:ext cx="1169877" cy="334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ts val="200"/>
              </a:spcAft>
              <a:defRPr sz="1500" kern="1200">
                <a:solidFill>
                  <a:schemeClr val="accent2"/>
                </a:solidFill>
                <a:latin typeface="+mj-lt"/>
                <a:ea typeface="ＭＳ Ｐゴシック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200"/>
              </a:spcBef>
              <a:spcAft>
                <a:spcPts val="200"/>
              </a:spcAft>
              <a:defRPr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2pPr>
            <a:lvl3pPr marL="87313" indent="-87313" algn="l" rtl="0" eaLnBrk="0" fontAlgn="base" hangingPunct="0">
              <a:spcBef>
                <a:spcPts val="100"/>
              </a:spcBef>
              <a:spcAft>
                <a:spcPts val="100"/>
              </a:spcAft>
              <a:buFont typeface="Century Gothic" panose="020B0502020202020204" pitchFamily="34" charset="0"/>
              <a:buChar char="-"/>
              <a:defRPr lang="fr-FR"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3pPr>
            <a:lvl4pPr marL="536575" indent="-88900" algn="l" rtl="0" eaLnBrk="0" fontAlgn="base" hangingPunct="0">
              <a:spcBef>
                <a:spcPts val="100"/>
              </a:spcBef>
              <a:spcAft>
                <a:spcPts val="100"/>
              </a:spcAft>
              <a:buSzPct val="100000"/>
              <a:buFont typeface="Century Gothic" panose="020B0502020202020204" pitchFamily="34" charset="0"/>
              <a:buChar char="•"/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4pPr>
            <a:lvl5pPr marL="536575" indent="1292225" algn="l" defTabSz="625475" rtl="0" eaLnBrk="0" fontAlgn="base" hangingPunct="0">
              <a:spcBef>
                <a:spcPts val="100"/>
              </a:spcBef>
              <a:spcAft>
                <a:spcPts val="100"/>
              </a:spcAft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00" dirty="0">
              <a:latin typeface="Trebuchet MS" panose="020B0603020202020204" pitchFamily="34" charset="0"/>
            </a:endParaRP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561A40D2-25D9-41BC-A01F-A801D5B7D480}"/>
              </a:ext>
            </a:extLst>
          </p:cNvPr>
          <p:cNvSpPr txBox="1">
            <a:spLocks/>
          </p:cNvSpPr>
          <p:nvPr/>
        </p:nvSpPr>
        <p:spPr>
          <a:xfrm>
            <a:off x="7740353" y="405548"/>
            <a:ext cx="1169877" cy="3349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ts val="200"/>
              </a:spcAft>
              <a:defRPr sz="1500" kern="1200">
                <a:solidFill>
                  <a:schemeClr val="accent2"/>
                </a:solidFill>
                <a:latin typeface="+mj-lt"/>
                <a:ea typeface="ＭＳ Ｐゴシック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200"/>
              </a:spcBef>
              <a:spcAft>
                <a:spcPts val="200"/>
              </a:spcAft>
              <a:defRPr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2pPr>
            <a:lvl3pPr marL="87313" indent="-87313" algn="l" rtl="0" eaLnBrk="0" fontAlgn="base" hangingPunct="0">
              <a:spcBef>
                <a:spcPts val="100"/>
              </a:spcBef>
              <a:spcAft>
                <a:spcPts val="100"/>
              </a:spcAft>
              <a:buFont typeface="Century Gothic" panose="020B0502020202020204" pitchFamily="34" charset="0"/>
              <a:buChar char="-"/>
              <a:defRPr lang="fr-FR" sz="1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3pPr>
            <a:lvl4pPr marL="536575" indent="-88900" algn="l" rtl="0" eaLnBrk="0" fontAlgn="base" hangingPunct="0">
              <a:spcBef>
                <a:spcPts val="100"/>
              </a:spcBef>
              <a:spcAft>
                <a:spcPts val="100"/>
              </a:spcAft>
              <a:buSzPct val="100000"/>
              <a:buFont typeface="Century Gothic" panose="020B0502020202020204" pitchFamily="34" charset="0"/>
              <a:buChar char="•"/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4pPr>
            <a:lvl5pPr marL="536575" indent="1292225" algn="l" defTabSz="625475" rtl="0" eaLnBrk="0" fontAlgn="base" hangingPunct="0">
              <a:spcBef>
                <a:spcPts val="100"/>
              </a:spcBef>
              <a:spcAft>
                <a:spcPts val="100"/>
              </a:spcAft>
              <a:defRPr lang="fr-FR" sz="1200" kern="1200">
                <a:solidFill>
                  <a:srgbClr val="636363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latin typeface="Trebuchet MS" panose="020B0603020202020204" pitchFamily="34" charset="0"/>
              </a:rPr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18200587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FX_Modele_de_Presentation_4-31">
  <a:themeElements>
    <a:clrScheme name="X - Ecole Polytechnique">
      <a:dk1>
        <a:srgbClr val="000000"/>
      </a:dk1>
      <a:lt1>
        <a:srgbClr val="FFFFFF"/>
      </a:lt1>
      <a:dk2>
        <a:srgbClr val="003E5C"/>
      </a:dk2>
      <a:lt2>
        <a:srgbClr val="9B9B9B"/>
      </a:lt2>
      <a:accent1>
        <a:srgbClr val="006880"/>
      </a:accent1>
      <a:accent2>
        <a:srgbClr val="C9443E"/>
      </a:accent2>
      <a:accent3>
        <a:srgbClr val="A68B4E"/>
      </a:accent3>
      <a:accent4>
        <a:srgbClr val="4C2C4F"/>
      </a:accent4>
      <a:accent5>
        <a:srgbClr val="8E8581"/>
      </a:accent5>
      <a:accent6>
        <a:srgbClr val="F2CC38"/>
      </a:accent6>
      <a:hlink>
        <a:srgbClr val="006880"/>
      </a:hlink>
      <a:folHlink>
        <a:srgbClr val="006880"/>
      </a:folHlink>
    </a:clrScheme>
    <a:fontScheme name="X - Ecole Polytechnique">
      <a:majorFont>
        <a:latin typeface="Georgia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́sentation" id="{1E7E8E45-37AE-4049-B410-41E5ADE0C603}" vid="{58CF220C-8747-46F8-BBE5-C11FA7193E8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polytechnique</Template>
  <TotalTime>0</TotalTime>
  <Words>523</Words>
  <Application>Microsoft Office PowerPoint</Application>
  <PresentationFormat>Affichage à l'écran (16:9)</PresentationFormat>
  <Paragraphs>110</Paragraphs>
  <Slides>11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Arial,Sans-Serif</vt:lpstr>
      <vt:lpstr>Calibri</vt:lpstr>
      <vt:lpstr>Century Gothic</vt:lpstr>
      <vt:lpstr>Courier New</vt:lpstr>
      <vt:lpstr>Georgia</vt:lpstr>
      <vt:lpstr>Trebuchet MS</vt:lpstr>
      <vt:lpstr>3_FX_Modele_de_Presentation_4-31</vt:lpstr>
      <vt:lpstr>EA – MAP583  Deep Learning</vt:lpstr>
      <vt:lpstr>Présentation PowerPoint</vt:lpstr>
      <vt:lpstr>introduction</vt:lpstr>
      <vt:lpstr>Framework</vt:lpstr>
      <vt:lpstr>Présentation PowerPoint</vt:lpstr>
      <vt:lpstr>Présentation PowerPoint</vt:lpstr>
      <vt:lpstr>Présentation PowerPoint</vt:lpstr>
      <vt:lpstr>Présentation PowerPoint</vt:lpstr>
      <vt:lpstr>Training a smaller model with the logits of resnet34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– Initiation à la recherche</dc:title>
  <dc:creator>Amaury LANCELIN</dc:creator>
  <cp:lastModifiedBy>Amaury LANCELIN</cp:lastModifiedBy>
  <cp:revision>1</cp:revision>
  <cp:lastPrinted>2018-07-11T15:43:20Z</cp:lastPrinted>
  <dcterms:created xsi:type="dcterms:W3CDTF">2022-03-07T20:28:21Z</dcterms:created>
  <dcterms:modified xsi:type="dcterms:W3CDTF">2022-03-08T13:07:03Z</dcterms:modified>
</cp:coreProperties>
</file>