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9357" autoAdjust="0"/>
  </p:normalViewPr>
  <p:slideViewPr>
    <p:cSldViewPr snapToGrid="0">
      <p:cViewPr varScale="1">
        <p:scale>
          <a:sx n="102" d="100"/>
          <a:sy n="102" d="100"/>
        </p:scale>
        <p:origin x="10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B3432-D9B8-4557-8D66-BCE0A3BB916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B6335-8A0E-4601-ACB4-A77C00DFD1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38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0BC1FF-B5D0-46C3-B72D-B4B2E0213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167DAF-6BC6-45E3-B9D4-ACF7A01AC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14D1E3-E321-4B3D-A936-8FB610C7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3A7E5D-6512-4EFB-86A3-EF7AB71B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63B140-5BF8-49D0-8F93-929A8FC5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13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3E1F8E-A992-4E60-8296-AB71C655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A9F88A-5D4C-4A78-8D51-37CD1ADAF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A0D31-C418-4F7F-A461-D7289C9B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578A66-C1B4-41F4-A3ED-0788D556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D2B1F6-162A-430A-9595-6BD2F88E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67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E81D023-6564-4301-9CFF-B5793D071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2FEE2D-4753-4FB0-8C13-9587DC559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7ADED2-91BE-47E1-A10F-82DE8D7C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BCB51B-4F06-4775-AC48-68B4B84F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6DD9B-44CF-45C1-8A68-C5F539F1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0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66BB2-A5B8-46CD-8A64-93EA9C40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63B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65A248-4771-418A-8E4A-F0CEFC3E4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  <a:lvl2pPr>
              <a:defRPr>
                <a:latin typeface="Bahnschrift" panose="020B0502040204020203" pitchFamily="34" charset="0"/>
              </a:defRPr>
            </a:lvl2pPr>
            <a:lvl3pPr>
              <a:defRPr>
                <a:latin typeface="Bahnschrift" panose="020B0502040204020203" pitchFamily="34" charset="0"/>
              </a:defRPr>
            </a:lvl3pPr>
            <a:lvl4pPr>
              <a:defRPr>
                <a:latin typeface="Bahnschrift" panose="020B0502040204020203" pitchFamily="34" charset="0"/>
              </a:defRPr>
            </a:lvl4pPr>
            <a:lvl5pP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C4718B-7DAC-4DB2-9FFD-9ADEFF9D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66F97F-7DF7-4D43-A142-0F48E09F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88643D-1C0A-41F8-AE21-A900E9D3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4396D4A-F330-4A8B-9A21-0C5D147385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6"/>
          <a:stretch/>
        </p:blipFill>
        <p:spPr>
          <a:xfrm>
            <a:off x="11006051" y="0"/>
            <a:ext cx="1185949" cy="11887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A3FBD5A-4BF6-415C-8EF2-2B05301982A6}"/>
              </a:ext>
            </a:extLst>
          </p:cNvPr>
          <p:cNvSpPr/>
          <p:nvPr userDrawn="1"/>
        </p:nvSpPr>
        <p:spPr>
          <a:xfrm>
            <a:off x="9759142" y="6425738"/>
            <a:ext cx="2432858" cy="166255"/>
          </a:xfrm>
          <a:prstGeom prst="rect">
            <a:avLst/>
          </a:prstGeom>
          <a:solidFill>
            <a:srgbClr val="006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061863-FE11-4BF4-94ED-6F83CB7E8BDC}"/>
              </a:ext>
            </a:extLst>
          </p:cNvPr>
          <p:cNvSpPr/>
          <p:nvPr userDrawn="1"/>
        </p:nvSpPr>
        <p:spPr>
          <a:xfrm>
            <a:off x="0" y="886589"/>
            <a:ext cx="756458" cy="282633"/>
          </a:xfrm>
          <a:prstGeom prst="rect">
            <a:avLst/>
          </a:prstGeom>
          <a:solidFill>
            <a:srgbClr val="006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21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079AB-3AFE-4155-B43D-A67379E2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7D4377-2100-4714-9C1B-8790C7BC7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F23DF4-6C12-45E1-8508-2444F2B0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DCA618-95CE-4105-8DA1-11195B9C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8DEE40-AC2C-4032-80F1-6C9F1FC7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23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580000-00CA-4512-974C-BF694317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03A4D3-EE84-49F5-8381-C1580E7D3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1BAAC6-7BEF-4832-B144-1C904B901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EA8466-C22D-405E-9BDE-98A542E2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EEEB91-35D4-44C4-9F66-F7559C3F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3D0913-03D4-4528-80E0-E82A81C3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07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10008-7C74-40CF-836A-7AEB4FDF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6CAE92-DCDD-4EF1-BE91-235F4FF6B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3144FD-1999-478C-A871-8713D1214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38DA24-81DA-440B-8260-74D733D50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6AEDBD-870E-48C2-9604-138C96DA1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62C54A-9E4F-4736-AFDB-D2A14997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754C56-E926-4443-9B21-D813AAD7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65807D-926F-4E1C-B417-FE6EC0C0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81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99F5F-AC21-497E-A797-DD503C00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7C628D-B143-4604-9974-BEABF109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9E6D82-B168-4C86-ADCC-1A94182E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96421D-2718-4DA5-8775-5341BC2D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49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0A4D31-2F79-4670-BC68-BF947614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4CC58E-CD8D-4E0F-94F1-CE5CAA51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E024C3-3F20-4791-8B02-9CDC9719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90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1600D-E96B-4A7E-9C5B-DEAF75E1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0C59AF-E65C-463B-8681-4A839133A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85A3E5-BA84-49FE-B583-8D3FCE4B9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00B5CD-BE86-4274-AED7-E2E7AD5B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5499EE-9E30-4FC3-A92B-35D25686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87524F-AF37-454B-9503-18DD06FA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39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E04598-43E7-4E20-80A6-136E46C4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874DBB-364B-47E8-ADAC-63153322E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2665F7-5F47-4DC3-9614-346E82699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A0A7BB-C446-4DF2-8708-24D9AD6F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2F0-2D90-4940-B364-2729C8E13FF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D27EDB-D022-4239-99EB-5FC7207F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7C9216-9A93-4A72-8B76-BEA0AD32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12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6E7A4A-30FD-4791-A031-70CA4698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88B032-5DD4-4BCB-83C0-37E7C5A96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29AE3D-1C02-4704-ADA1-75008D7CF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102F0-2D90-4940-B364-2729C8E13FFC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8C3675-E84F-4A41-878A-13B110028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68A396-9C4C-4A53-94AB-48065E38B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77DDE-4BCF-4381-AA36-E1AC6C8AC8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05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95AC4-B146-4666-BDF8-89174ECBE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716" y="251669"/>
            <a:ext cx="9144000" cy="1144268"/>
          </a:xfrm>
        </p:spPr>
        <p:txBody>
          <a:bodyPr/>
          <a:lstStyle/>
          <a:p>
            <a:r>
              <a:rPr lang="fr-FR" b="1" dirty="0">
                <a:solidFill>
                  <a:srgbClr val="0063B1"/>
                </a:solidFill>
                <a:latin typeface="Bahnschrift Light" panose="020B0502040204020203" pitchFamily="34" charset="0"/>
              </a:rPr>
              <a:t>MB Creative design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60501CF-7938-4C2E-A807-4440FE182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399" y="1719742"/>
            <a:ext cx="4267941" cy="4267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018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95AC4-B146-4666-BDF8-89174ECBE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716" y="251669"/>
            <a:ext cx="9144000" cy="1144268"/>
          </a:xfrm>
        </p:spPr>
        <p:txBody>
          <a:bodyPr/>
          <a:lstStyle/>
          <a:p>
            <a:r>
              <a:rPr lang="fr-FR" b="1" dirty="0">
                <a:solidFill>
                  <a:srgbClr val="0063B1"/>
                </a:solidFill>
                <a:latin typeface="Bahnschrift Light" panose="020B0502040204020203" pitchFamily="34" charset="0"/>
              </a:rPr>
              <a:t>MB Creative design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60501CF-7938-4C2E-A807-4440FE182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399" y="1719742"/>
            <a:ext cx="4267941" cy="4267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274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5DA4F-0041-4F61-A67D-4972A10E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1B4288-64FF-45E0-94A3-F9AB70111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développement devra se faire en CSS. </a:t>
            </a:r>
          </a:p>
          <a:p>
            <a:r>
              <a:rPr lang="fr-FR" dirty="0"/>
              <a:t>Le code CSS passe la validation w3c CSS. </a:t>
            </a:r>
          </a:p>
          <a:p>
            <a:r>
              <a:rPr lang="fr-FR" dirty="0"/>
              <a:t>Des règles CSS @media et/ou des feuilles de styles dédiées identifiées par un attribut media doivent être utilisées. 4 </a:t>
            </a:r>
          </a:p>
          <a:p>
            <a:r>
              <a:rPr lang="fr-FR" dirty="0"/>
              <a:t>Aucun code CSS ne devra être appliqué via un attribut style dans une balise HTML. </a:t>
            </a:r>
          </a:p>
        </p:txBody>
      </p:sp>
    </p:spTree>
    <p:extLst>
      <p:ext uri="{BB962C8B-B14F-4D97-AF65-F5344CB8AC3E}">
        <p14:creationId xmlns:p14="http://schemas.microsoft.com/office/powerpoint/2010/main" val="258504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9D9DC-748D-4FD5-B49D-B91C3BE0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C2F7BD-66D8-4A98-A6D7-C5D434F0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L’ensemble du site devra être responsive. </a:t>
            </a:r>
          </a:p>
          <a:p>
            <a:r>
              <a:rPr lang="fr-FR" dirty="0"/>
              <a:t>Le page HTML devra passer la validation w3c sans erreur. </a:t>
            </a:r>
          </a:p>
          <a:p>
            <a:r>
              <a:rPr lang="fr-FR" dirty="0"/>
              <a:t>Aucun Framework ne devra être utilisé. </a:t>
            </a:r>
          </a:p>
          <a:p>
            <a:r>
              <a:rPr lang="fr-FR" dirty="0"/>
              <a:t>Le site doit être parfaitement compatible avec les dernières versions desktop de Chrome, Firefox et Safari.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031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944593-8897-4115-A7CC-343B76F7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d’accueil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064AD60-883E-457C-9837-199CFB955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311" y="2064469"/>
            <a:ext cx="7801278" cy="383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1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AC102B-6F21-4150-BBB7-0BEF77CF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Pages menus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B8A02A-5C78-4321-9D3B-B2248DF6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33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DC526-310B-4B15-8CE6-9BC8D322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Pages menus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15BE63-DAA0-4F41-BB0A-CB4877B9D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82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36219-D1F8-40ED-B178-BA4B32A3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Pages menus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637BF9-C9EA-47B5-A7FF-218B16A6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24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B76BD-41BD-4658-B74F-50371A00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Pages menus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46F91C-D694-459E-801F-9BF7FA050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96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1C15B8-E215-426F-9F44-6E226214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13569-49D1-4667-8E89-992779F8D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5597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123</Words>
  <Application>Microsoft Office PowerPoint</Application>
  <PresentationFormat>Grand écran</PresentationFormat>
  <Paragraphs>17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Bahnschrift Light</vt:lpstr>
      <vt:lpstr>Calibri</vt:lpstr>
      <vt:lpstr>Calibri Light</vt:lpstr>
      <vt:lpstr>Thème Office</vt:lpstr>
      <vt:lpstr>MB Creative design</vt:lpstr>
      <vt:lpstr>Le cahier des charges</vt:lpstr>
      <vt:lpstr>Le cahier des charges</vt:lpstr>
      <vt:lpstr>Page d’accueil</vt:lpstr>
      <vt:lpstr>Pages menus</vt:lpstr>
      <vt:lpstr>Pages menus</vt:lpstr>
      <vt:lpstr>Pages menus</vt:lpstr>
      <vt:lpstr>Pages menus</vt:lpstr>
      <vt:lpstr>Présentation PowerPoint</vt:lpstr>
      <vt:lpstr>MB Creative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Barbotin</dc:creator>
  <cp:lastModifiedBy>Maxime Barbotin</cp:lastModifiedBy>
  <cp:revision>39</cp:revision>
  <dcterms:created xsi:type="dcterms:W3CDTF">2020-03-17T13:24:02Z</dcterms:created>
  <dcterms:modified xsi:type="dcterms:W3CDTF">2020-04-16T18:19:14Z</dcterms:modified>
</cp:coreProperties>
</file>