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8.xml" ContentType="application/vnd.openxmlformats-officedocument.presentationml.slide+xml"/>
  <Override PartName="/ppt/diagrams/quickStyle16.xml" ContentType="application/vnd.openxmlformats-officedocument.drawingml.diagramStyl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diagrams/layout16.xml" ContentType="application/vnd.openxmlformats-officedocument.drawingml.diagramLayout+xml"/>
  <Override PartName="/ppt/slides/slide9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diagrams/drawing10.xml" ContentType="application/vnd.ms-office.drawingml.diagramDrawing+xml"/>
  <Override PartName="/ppt/notesMasters/notesMaster1.xml" ContentType="application/vnd.openxmlformats-officedocument.presentationml.notesMaster+xml"/>
  <Override PartName="/ppt/diagrams/data18.xml" ContentType="application/vnd.openxmlformats-officedocument.drawingml.diagramData+xml"/>
  <Override PartName="/ppt/diagrams/drawing1.xml" ContentType="application/vnd.ms-office.drawingml.diagramDrawing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diagrams/colors15.xml" ContentType="application/vnd.openxmlformats-officedocument.drawingml.diagramColors+xml"/>
  <Override PartName="/ppt/diagrams/colors8.xml" ContentType="application/vnd.openxmlformats-officedocument.drawingml.diagramColors+xml"/>
  <Override PartName="/ppt/diagrams/drawing15.xml" ContentType="application/vnd.ms-office.drawingml.diagramDrawing+xml"/>
  <Override PartName="/ppt/diagrams/drawing7.xml" ContentType="application/vnd.ms-office.drawingml.diagramDrawing+xml"/>
  <Override PartName="/ppt/diagrams/data6.xml" ContentType="application/vnd.openxmlformats-officedocument.drawingml.diagramData+xml"/>
  <Default Extension="jpeg" ContentType="image/jpeg"/>
  <Override PartName="/ppt/diagrams/layout3.xml" ContentType="application/vnd.openxmlformats-officedocument.drawingml.diagramLayout+xml"/>
  <Override PartName="/ppt/slides/slide13.xml" ContentType="application/vnd.openxmlformats-officedocument.presentationml.slide+xml"/>
  <Override PartName="/ppt/diagrams/quickStyle11.xml" ContentType="application/vnd.openxmlformats-officedocument.drawingml.diagramStyl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diagrams/layout11.xml" ContentType="application/vnd.openxmlformats-officedocument.drawingml.diagramLayout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42.xml" ContentType="application/vnd.openxmlformats-officedocument.presentationml.slide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slides/slide19.xml" ContentType="application/vnd.openxmlformats-officedocument.presentationml.slide+xml"/>
  <Override PartName="/ppt/diagrams/quickStyle17.xml" ContentType="application/vnd.openxmlformats-officedocument.drawingml.diagramStyl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diagrams/layout17.xml" ContentType="application/vnd.openxmlformats-officedocument.drawingml.diagramLayout+xml"/>
  <Override PartName="/ppt/diagrams/colors10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Default Extension="emf" ContentType="image/x-emf"/>
  <Override PartName="/ppt/diagrams/colors16.xml" ContentType="application/vnd.openxmlformats-officedocument.drawingml.diagramColors+xml"/>
  <Override PartName="/ppt/diagrams/colors9.xml" ContentType="application/vnd.openxmlformats-officedocument.drawingml.diagramColors+xml"/>
  <Override PartName="/ppt/diagrams/drawing16.xml" ContentType="application/vnd.ms-office.drawingml.diagramDrawing+xml"/>
  <Override PartName="/ppt/diagrams/drawing8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slides/slide14.xml" ContentType="application/vnd.openxmlformats-officedocument.presentationml.slide+xml"/>
  <Override PartName="/ppt/diagrams/quickStyle12.xml" ContentType="application/vnd.openxmlformats-officedocument.drawingml.diagramStyl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33.xml" ContentType="application/vnd.openxmlformats-officedocument.presentationml.slide+xml"/>
  <Override PartName="/ppt/diagrams/layout12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Default Extension="xml" ContentType="application/xml"/>
  <Override PartName="/ppt/tableStyles.xml" ContentType="application/vnd.openxmlformats-officedocument.presentationml.tableStyles+xml"/>
  <Override PartName="/ppt/diagrams/data14.xml" ContentType="application/vnd.openxmlformats-officedocument.drawingml.diagramData+xml"/>
  <Override PartName="/ppt/diagrams/quickStyle18.xml" ContentType="application/vnd.openxmlformats-officedocument.drawingml.diagramStyle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diagrams/layout1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11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slideLayouts/slideLayout1.xml" ContentType="application/vnd.openxmlformats-officedocument.presentationml.slideLayout+xml"/>
  <Override PartName="/ppt/diagrams/drawing9.xml" ContentType="application/vnd.ms-office.drawingml.diagramDrawing+xml"/>
  <Override PartName="/ppt/diagrams/data8.xml" ContentType="application/vnd.openxmlformats-officedocument.drawingml.diagramData+xml"/>
  <Default Extension="gif" ContentType="image/gif"/>
  <Override PartName="/ppt/diagrams/layout5.xml" ContentType="application/vnd.openxmlformats-officedocument.drawingml.diagramLayout+xml"/>
  <Override PartName="/ppt/slides/slide15.xml" ContentType="application/vnd.openxmlformats-officedocument.presentationml.slide+xml"/>
  <Override PartName="/ppt/diagrams/quickStyle13.xml" ContentType="application/vnd.openxmlformats-officedocument.drawingml.diagramStyl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diagrams/layout13.xml" ContentType="application/vnd.openxmlformats-officedocument.drawingml.diagram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Default Extension="png" ContentType="image/png"/>
  <Override PartName="/ppt/diagrams/data15.xml" ContentType="application/vnd.openxmlformats-officedocument.drawingml.diagramData+xml"/>
  <Override PartName="/ppt/diagrams/quickStyle19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12.xml" ContentType="application/vnd.openxmlformats-officedocument.drawingml.diagramColors+xml"/>
  <Override PartName="/ppt/diagrams/colors5.xml" ContentType="application/vnd.openxmlformats-officedocument.drawingml.diagramColors+xml"/>
  <Override PartName="/ppt/diagrams/drawing12.xml" ContentType="application/vnd.ms-office.drawingml.diagramDrawing+xml"/>
  <Override PartName="/ppt/diagrams/drawing4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diagrams/colors18.xml" ContentType="application/vnd.openxmlformats-officedocument.drawingml.diagramColors+xml"/>
  <Override PartName="/ppt/slides/slide20.xml" ContentType="application/vnd.openxmlformats-officedocument.presentationml.slide+xml"/>
  <Override PartName="/ppt/diagrams/drawing18.xml" ContentType="application/vnd.ms-office.drawingml.diagramDrawing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diagrams/quickStyle14.xml" ContentType="application/vnd.openxmlformats-officedocument.drawingml.diagramStyle+xml"/>
  <Default Extension="rels" ContentType="application/vnd.openxmlformats-package.relationships+xml"/>
  <Override PartName="/ppt/slides/slide26.xml" ContentType="application/vnd.openxmlformats-officedocument.presentationml.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layout14.xml" ContentType="application/vnd.openxmlformats-officedocument.drawingml.diagramLayout+xml"/>
  <Override PartName="/ppt/diagrams/quickStyle4.xml" ContentType="application/vnd.openxmlformats-officedocument.drawingml.diagramStyle+xml"/>
  <Override PartName="/ppt/diagrams/data16.xml" ContentType="application/vnd.openxmlformats-officedocument.drawingml.diagramData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diagrams/colors13.xml" ContentType="application/vnd.openxmlformats-officedocument.drawingml.diagramColors+xml"/>
  <Override PartName="/ppt/diagrams/colors6.xml" ContentType="application/vnd.openxmlformats-officedocument.drawingml.diagramColors+xml"/>
  <Override PartName="/ppt/diagrams/drawing13.xml" ContentType="application/vnd.ms-office.drawingml.diagramDrawing+xml"/>
  <Default Extension="tiff" ContentType="image/tiff"/>
  <Override PartName="/ppt/diagrams/drawing5.xml" ContentType="application/vnd.ms-office.drawingml.diagramDrawing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diagrams/colors19.xml" ContentType="application/vnd.openxmlformats-officedocument.drawingml.diagramColors+xml"/>
  <Override PartName="/ppt/slides/slide21.xml" ContentType="application/vnd.openxmlformats-officedocument.presentationml.slide+xml"/>
  <Override PartName="/ppt/diagrams/drawing19.xml" ContentType="application/vnd.ms-office.drawingml.diagramDrawing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diagrams/layout7.xml" ContentType="application/vnd.openxmlformats-officedocument.drawingml.diagramLayout+xml"/>
  <Override PartName="/ppt/diagrams/quickStyle15.xml" ContentType="application/vnd.openxmlformats-officedocument.drawingml.diagramStyle+xml"/>
  <Override PartName="/ppt/diagrams/data11.xml" ContentType="application/vnd.openxmlformats-officedocument.drawingml.diagramData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diagrams/layout15.xml" ContentType="application/vnd.openxmlformats-officedocument.drawingml.diagram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Override PartName="/ppt/diagrams/data17.xml" ContentType="application/vnd.openxmlformats-officedocument.drawingml.diagramData+xml"/>
  <Override PartName="/ppt/notesSlides/notesSlide1.xml" ContentType="application/vnd.openxmlformats-officedocument.presentationml.notesSlide+xml"/>
  <Override PartName="/ppt/diagrams/colors14.xml" ContentType="application/vnd.openxmlformats-officedocument.drawingml.diagramColors+xml"/>
  <Override PartName="/ppt/diagrams/colors7.xml" ContentType="application/vnd.openxmlformats-officedocument.drawingml.diagramColors+xml"/>
  <Override PartName="/ppt/diagrams/drawing14.xml" ContentType="application/vnd.ms-office.drawingml.diagramDrawing+xml"/>
  <Override PartName="/ppt/diagrams/drawing6.xml" ContentType="application/vnd.ms-office.drawingml.diagramDrawing+xml"/>
  <Override PartName="/ppt/diagrams/data5.xml" ContentType="application/vnd.openxmlformats-officedocument.drawingml.diagramData+xml"/>
  <Override PartName="/ppt/diagrams/layout2.xml" ContentType="application/vnd.openxmlformats-officedocument.drawingml.diagramLayout+xml"/>
  <Override PartName="/ppt/slides/slide12.xml" ContentType="application/vnd.openxmlformats-officedocument.presentationml.slide+xml"/>
  <Override PartName="/ppt/diagrams/quickStyle10.xml" ContentType="application/vnd.openxmlformats-officedocument.drawingml.diagramStyl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diagrams/layout10.xml" ContentType="application/vnd.openxmlformats-officedocument.drawingml.diagram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59" r:id="rId2"/>
    <p:sldId id="463" r:id="rId3"/>
    <p:sldId id="501" r:id="rId4"/>
    <p:sldId id="360" r:id="rId5"/>
    <p:sldId id="464" r:id="rId6"/>
    <p:sldId id="376" r:id="rId7"/>
    <p:sldId id="508" r:id="rId8"/>
    <p:sldId id="500" r:id="rId9"/>
    <p:sldId id="499" r:id="rId10"/>
    <p:sldId id="502" r:id="rId11"/>
    <p:sldId id="469" r:id="rId12"/>
    <p:sldId id="470" r:id="rId13"/>
    <p:sldId id="471" r:id="rId14"/>
    <p:sldId id="512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3" r:id="rId26"/>
    <p:sldId id="484" r:id="rId27"/>
    <p:sldId id="485" r:id="rId28"/>
    <p:sldId id="505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503" r:id="rId37"/>
    <p:sldId id="416" r:id="rId38"/>
    <p:sldId id="455" r:id="rId39"/>
    <p:sldId id="511" r:id="rId40"/>
    <p:sldId id="507" r:id="rId41"/>
    <p:sldId id="510" r:id="rId42"/>
    <p:sldId id="504" r:id="rId43"/>
  </p:sldIdLst>
  <p:sldSz cx="9144000" cy="6858000" type="screen4x3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élène Collard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6600"/>
    <a:srgbClr val="AECB1F"/>
    <a:srgbClr val="A7E200"/>
    <a:srgbClr val="05539F"/>
    <a:srgbClr val="99CC00"/>
    <a:srgbClr val="7F7F7F"/>
    <a:srgbClr val="ADEA00"/>
    <a:srgbClr val="CCCC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3030" autoAdjust="0"/>
    <p:restoredTop sz="89133" autoAdjust="0"/>
  </p:normalViewPr>
  <p:slideViewPr>
    <p:cSldViewPr snapToObjects="1">
      <p:cViewPr varScale="1">
        <p:scale>
          <a:sx n="165" d="100"/>
          <a:sy n="165" d="100"/>
        </p:scale>
        <p:origin x="-992" y="-112"/>
      </p:cViewPr>
      <p:guideLst>
        <p:guide orient="horz" pos="9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E36A3-3AD2-44C9-9A94-339C0BFCD4D8}" type="doc">
      <dgm:prSet loTypeId="urn:microsoft.com/office/officeart/2005/8/layout/gear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70A768F5-5645-4277-BCF4-4BE3A8D20FD6}">
      <dgm:prSet phldrT="[Texte]" phldr="1"/>
      <dgm:spPr/>
      <dgm:t>
        <a:bodyPr/>
        <a:lstStyle/>
        <a:p>
          <a:endParaRPr lang="fr-BE" sz="1400" b="0" dirty="0"/>
        </a:p>
      </dgm:t>
    </dgm:pt>
    <dgm:pt modelId="{18527BD9-A2B0-4D2D-805B-5E5428B0A623}" type="parTrans" cxnId="{A8771C56-7946-435D-B8BD-CEB43925EB71}">
      <dgm:prSet/>
      <dgm:spPr/>
      <dgm:t>
        <a:bodyPr/>
        <a:lstStyle/>
        <a:p>
          <a:endParaRPr lang="fr-BE" sz="1400" b="0"/>
        </a:p>
      </dgm:t>
    </dgm:pt>
    <dgm:pt modelId="{70A59ADC-2183-4711-BCE6-50F2B55DF729}" type="sibTrans" cxnId="{A8771C56-7946-435D-B8BD-CEB43925EB71}">
      <dgm:prSet/>
      <dgm:spPr/>
      <dgm:t>
        <a:bodyPr/>
        <a:lstStyle/>
        <a:p>
          <a:endParaRPr lang="fr-BE" sz="1400" b="0"/>
        </a:p>
      </dgm:t>
    </dgm:pt>
    <dgm:pt modelId="{2BE3F246-096F-45A6-B148-4AABCD4A49CE}">
      <dgm:prSet phldrT="[Texte]" custT="1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fr-BE" sz="1400" b="0" dirty="0" smtClean="0"/>
            <a:t>SERVICE TO SOCIETY</a:t>
          </a:r>
          <a:endParaRPr lang="fr-BE" sz="1400" b="0" dirty="0"/>
        </a:p>
      </dgm:t>
    </dgm:pt>
    <dgm:pt modelId="{E62C8D54-1062-45D8-B036-3437339FC0BA}" type="sibTrans" cxnId="{03B66085-B649-43F6-9BDB-99B4817FB065}">
      <dgm:prSet/>
      <dgm:spPr/>
      <dgm:t>
        <a:bodyPr/>
        <a:lstStyle/>
        <a:p>
          <a:endParaRPr lang="fr-BE" sz="1400" b="0"/>
        </a:p>
      </dgm:t>
    </dgm:pt>
    <dgm:pt modelId="{AB94EDA1-BD75-4B3F-8024-1F284A39D893}" type="parTrans" cxnId="{03B66085-B649-43F6-9BDB-99B4817FB065}">
      <dgm:prSet/>
      <dgm:spPr/>
      <dgm:t>
        <a:bodyPr/>
        <a:lstStyle/>
        <a:p>
          <a:endParaRPr lang="fr-BE" sz="1400" b="0"/>
        </a:p>
      </dgm:t>
    </dgm:pt>
    <dgm:pt modelId="{B6122898-4FB6-456F-A786-301B014ED85A}">
      <dgm:prSet phldrT="[Texte]" custT="1"/>
      <dgm:spPr>
        <a:solidFill>
          <a:srgbClr val="AECB1F"/>
        </a:solidFill>
        <a:ln>
          <a:noFill/>
        </a:ln>
      </dgm:spPr>
      <dgm:t>
        <a:bodyPr/>
        <a:lstStyle/>
        <a:p>
          <a:r>
            <a:rPr lang="fr-BE" sz="1400" b="0" dirty="0" smtClean="0"/>
            <a:t>TEACHING</a:t>
          </a:r>
          <a:endParaRPr lang="fr-BE" sz="1400" b="0" dirty="0"/>
        </a:p>
      </dgm:t>
    </dgm:pt>
    <dgm:pt modelId="{93D51353-DC6B-4789-B567-FE1905434F7B}" type="sibTrans" cxnId="{A047C0E1-1C77-45BC-8839-B29B94D73499}">
      <dgm:prSet/>
      <dgm:spPr/>
      <dgm:t>
        <a:bodyPr/>
        <a:lstStyle/>
        <a:p>
          <a:endParaRPr lang="fr-BE" sz="1400" b="0"/>
        </a:p>
      </dgm:t>
    </dgm:pt>
    <dgm:pt modelId="{82821109-A81F-4E00-BE4B-7C1C48643177}" type="parTrans" cxnId="{A047C0E1-1C77-45BC-8839-B29B94D73499}">
      <dgm:prSet/>
      <dgm:spPr/>
      <dgm:t>
        <a:bodyPr/>
        <a:lstStyle/>
        <a:p>
          <a:endParaRPr lang="fr-BE" sz="1400" b="0"/>
        </a:p>
      </dgm:t>
    </dgm:pt>
    <dgm:pt modelId="{EA7946A9-F30F-4C34-A093-77C7510502D1}">
      <dgm:prSet phldrT="[Texte]"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fr-BE" sz="1800" b="0" dirty="0" smtClean="0"/>
            <a:t>RESEARCH</a:t>
          </a:r>
          <a:endParaRPr lang="fr-BE" sz="1800" b="0" dirty="0"/>
        </a:p>
      </dgm:t>
    </dgm:pt>
    <dgm:pt modelId="{FDE6AA7B-2A35-4EA2-87E1-7D18FC288A53}" type="sibTrans" cxnId="{683CF692-77A7-4F7E-A48B-59898640D3D0}">
      <dgm:prSet/>
      <dgm:spPr/>
      <dgm:t>
        <a:bodyPr/>
        <a:lstStyle/>
        <a:p>
          <a:endParaRPr lang="fr-BE" sz="1400" b="0"/>
        </a:p>
      </dgm:t>
    </dgm:pt>
    <dgm:pt modelId="{4AB1E79E-0794-43DB-AE9D-8A1CF23FB149}" type="parTrans" cxnId="{683CF692-77A7-4F7E-A48B-59898640D3D0}">
      <dgm:prSet/>
      <dgm:spPr/>
      <dgm:t>
        <a:bodyPr/>
        <a:lstStyle/>
        <a:p>
          <a:endParaRPr lang="fr-BE" sz="1400" b="0"/>
        </a:p>
      </dgm:t>
    </dgm:pt>
    <dgm:pt modelId="{22B51ACD-79DE-421C-ADBD-5AA4404CD55E}" type="pres">
      <dgm:prSet presAssocID="{F0AE36A3-3AD2-44C9-9A94-339C0BFCD4D8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A367D453-5751-455F-A244-1B6A1F0C7DD3}" type="pres">
      <dgm:prSet presAssocID="{EA7946A9-F30F-4C34-A093-77C7510502D1}" presName="gear1" presStyleLbl="node1" presStyleIdx="0" presStyleCnt="3" custLinFactNeighborX="-3669">
        <dgm:presLayoutVars>
          <dgm:chMax val="1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A978E1E0-2766-4347-ADF0-9556BFACAE3B}" type="pres">
      <dgm:prSet presAssocID="{EA7946A9-F30F-4C34-A093-77C7510502D1}" presName="gear1srcNode" presStyleLbl="node1" presStyleIdx="0" presStyleCnt="3"/>
      <dgm:spPr/>
      <dgm:t>
        <a:bodyPr/>
        <a:lstStyle/>
        <a:p>
          <a:endParaRPr lang="fr-BE"/>
        </a:p>
      </dgm:t>
    </dgm:pt>
    <dgm:pt modelId="{86ED9C16-9AEE-4F9A-8314-2A4FC564705F}" type="pres">
      <dgm:prSet presAssocID="{EA7946A9-F30F-4C34-A093-77C7510502D1}" presName="gear1dstNode" presStyleLbl="node1" presStyleIdx="0" presStyleCnt="3"/>
      <dgm:spPr/>
      <dgm:t>
        <a:bodyPr/>
        <a:lstStyle/>
        <a:p>
          <a:endParaRPr lang="fr-BE"/>
        </a:p>
      </dgm:t>
    </dgm:pt>
    <dgm:pt modelId="{491A88DB-6968-42FA-8798-401FFCBC8581}" type="pres">
      <dgm:prSet presAssocID="{B6122898-4FB6-456F-A786-301B014ED85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A2F0419B-3B0E-438E-90F1-6DFC59EDFAEE}" type="pres">
      <dgm:prSet presAssocID="{B6122898-4FB6-456F-A786-301B014ED85A}" presName="gear2srcNode" presStyleLbl="node1" presStyleIdx="1" presStyleCnt="3"/>
      <dgm:spPr/>
      <dgm:t>
        <a:bodyPr/>
        <a:lstStyle/>
        <a:p>
          <a:endParaRPr lang="fr-BE"/>
        </a:p>
      </dgm:t>
    </dgm:pt>
    <dgm:pt modelId="{D5E97B3C-D0ED-4277-ADF9-B8B33C24E065}" type="pres">
      <dgm:prSet presAssocID="{B6122898-4FB6-456F-A786-301B014ED85A}" presName="gear2dstNode" presStyleLbl="node1" presStyleIdx="1" presStyleCnt="3"/>
      <dgm:spPr/>
      <dgm:t>
        <a:bodyPr/>
        <a:lstStyle/>
        <a:p>
          <a:endParaRPr lang="fr-BE"/>
        </a:p>
      </dgm:t>
    </dgm:pt>
    <dgm:pt modelId="{EE7C1C9F-FDCB-4452-A6A5-6ADB08621D4D}" type="pres">
      <dgm:prSet presAssocID="{2BE3F246-096F-45A6-B148-4AABCD4A49CE}" presName="gear3" presStyleLbl="node1" presStyleIdx="2" presStyleCnt="3"/>
      <dgm:spPr/>
      <dgm:t>
        <a:bodyPr/>
        <a:lstStyle/>
        <a:p>
          <a:endParaRPr lang="fr-BE"/>
        </a:p>
      </dgm:t>
    </dgm:pt>
    <dgm:pt modelId="{EA44CB93-42AB-42F2-8706-BAD50F40B260}" type="pres">
      <dgm:prSet presAssocID="{2BE3F246-096F-45A6-B148-4AABCD4A49C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0646AAA9-DA48-4BC9-9333-AAF187C9BB67}" type="pres">
      <dgm:prSet presAssocID="{2BE3F246-096F-45A6-B148-4AABCD4A49CE}" presName="gear3srcNode" presStyleLbl="node1" presStyleIdx="2" presStyleCnt="3"/>
      <dgm:spPr/>
      <dgm:t>
        <a:bodyPr/>
        <a:lstStyle/>
        <a:p>
          <a:endParaRPr lang="fr-BE"/>
        </a:p>
      </dgm:t>
    </dgm:pt>
    <dgm:pt modelId="{7E4A9A14-F5DA-40C9-A415-4D99663E41FC}" type="pres">
      <dgm:prSet presAssocID="{2BE3F246-096F-45A6-B148-4AABCD4A49CE}" presName="gear3dstNode" presStyleLbl="node1" presStyleIdx="2" presStyleCnt="3"/>
      <dgm:spPr/>
      <dgm:t>
        <a:bodyPr/>
        <a:lstStyle/>
        <a:p>
          <a:endParaRPr lang="fr-BE"/>
        </a:p>
      </dgm:t>
    </dgm:pt>
    <dgm:pt modelId="{98F347A0-628C-40C8-A7A8-5750D1BCA34A}" type="pres">
      <dgm:prSet presAssocID="{FDE6AA7B-2A35-4EA2-87E1-7D18FC288A53}" presName="connector1" presStyleLbl="sibTrans2D1" presStyleIdx="0" presStyleCnt="3"/>
      <dgm:spPr/>
      <dgm:t>
        <a:bodyPr/>
        <a:lstStyle/>
        <a:p>
          <a:endParaRPr lang="fr-BE"/>
        </a:p>
      </dgm:t>
    </dgm:pt>
    <dgm:pt modelId="{59A99C6C-0A1C-4650-9F6D-0C821B92B906}" type="pres">
      <dgm:prSet presAssocID="{93D51353-DC6B-4789-B567-FE1905434F7B}" presName="connector2" presStyleLbl="sibTrans2D1" presStyleIdx="1" presStyleCnt="3"/>
      <dgm:spPr/>
      <dgm:t>
        <a:bodyPr/>
        <a:lstStyle/>
        <a:p>
          <a:endParaRPr lang="fr-BE"/>
        </a:p>
      </dgm:t>
    </dgm:pt>
    <dgm:pt modelId="{2EA50FE6-81FE-4AD5-80DD-6287B60D2DFE}" type="pres">
      <dgm:prSet presAssocID="{E62C8D54-1062-45D8-B036-3437339FC0BA}" presName="connector3" presStyleLbl="sibTrans2D1" presStyleIdx="2" presStyleCnt="3"/>
      <dgm:spPr/>
      <dgm:t>
        <a:bodyPr/>
        <a:lstStyle/>
        <a:p>
          <a:endParaRPr lang="fr-BE"/>
        </a:p>
      </dgm:t>
    </dgm:pt>
  </dgm:ptLst>
  <dgm:cxnLst>
    <dgm:cxn modelId="{412F08FF-D113-46E7-AFCD-2600BDC60A26}" type="presOf" srcId="{EA7946A9-F30F-4C34-A093-77C7510502D1}" destId="{A978E1E0-2766-4347-ADF0-9556BFACAE3B}" srcOrd="1" destOrd="0" presId="urn:microsoft.com/office/officeart/2005/8/layout/gear1"/>
    <dgm:cxn modelId="{8F82AC8E-28FA-476D-878E-B27B408E6AD6}" type="presOf" srcId="{2BE3F246-096F-45A6-B148-4AABCD4A49CE}" destId="{0646AAA9-DA48-4BC9-9333-AAF187C9BB67}" srcOrd="2" destOrd="0" presId="urn:microsoft.com/office/officeart/2005/8/layout/gear1"/>
    <dgm:cxn modelId="{BECC7E4E-6473-4A4F-BA58-4005C2E81D03}" type="presOf" srcId="{E62C8D54-1062-45D8-B036-3437339FC0BA}" destId="{2EA50FE6-81FE-4AD5-80DD-6287B60D2DFE}" srcOrd="0" destOrd="0" presId="urn:microsoft.com/office/officeart/2005/8/layout/gear1"/>
    <dgm:cxn modelId="{58B82584-CB52-465F-BB2F-501256B86B8C}" type="presOf" srcId="{B6122898-4FB6-456F-A786-301B014ED85A}" destId="{491A88DB-6968-42FA-8798-401FFCBC8581}" srcOrd="0" destOrd="0" presId="urn:microsoft.com/office/officeart/2005/8/layout/gear1"/>
    <dgm:cxn modelId="{9FD288CC-1FBF-408C-ADAB-DE2307D53B86}" type="presOf" srcId="{2BE3F246-096F-45A6-B148-4AABCD4A49CE}" destId="{EA44CB93-42AB-42F2-8706-BAD50F40B260}" srcOrd="1" destOrd="0" presId="urn:microsoft.com/office/officeart/2005/8/layout/gear1"/>
    <dgm:cxn modelId="{83020746-6098-4FA2-866E-80B6374B06EC}" type="presOf" srcId="{2BE3F246-096F-45A6-B148-4AABCD4A49CE}" destId="{7E4A9A14-F5DA-40C9-A415-4D99663E41FC}" srcOrd="3" destOrd="0" presId="urn:microsoft.com/office/officeart/2005/8/layout/gear1"/>
    <dgm:cxn modelId="{683CF692-77A7-4F7E-A48B-59898640D3D0}" srcId="{F0AE36A3-3AD2-44C9-9A94-339C0BFCD4D8}" destId="{EA7946A9-F30F-4C34-A093-77C7510502D1}" srcOrd="0" destOrd="0" parTransId="{4AB1E79E-0794-43DB-AE9D-8A1CF23FB149}" sibTransId="{FDE6AA7B-2A35-4EA2-87E1-7D18FC288A53}"/>
    <dgm:cxn modelId="{5B0A0BCA-7B12-4ACD-8E17-36476DC17E4F}" type="presOf" srcId="{F0AE36A3-3AD2-44C9-9A94-339C0BFCD4D8}" destId="{22B51ACD-79DE-421C-ADBD-5AA4404CD55E}" srcOrd="0" destOrd="0" presId="urn:microsoft.com/office/officeart/2005/8/layout/gear1"/>
    <dgm:cxn modelId="{67EECAC2-E748-48D1-8DA7-3188B59B844F}" type="presOf" srcId="{B6122898-4FB6-456F-A786-301B014ED85A}" destId="{A2F0419B-3B0E-438E-90F1-6DFC59EDFAEE}" srcOrd="1" destOrd="0" presId="urn:microsoft.com/office/officeart/2005/8/layout/gear1"/>
    <dgm:cxn modelId="{E403CFA1-616F-45D5-AD7D-161DD0D1D2BA}" type="presOf" srcId="{B6122898-4FB6-456F-A786-301B014ED85A}" destId="{D5E97B3C-D0ED-4277-ADF9-B8B33C24E065}" srcOrd="2" destOrd="0" presId="urn:microsoft.com/office/officeart/2005/8/layout/gear1"/>
    <dgm:cxn modelId="{03B66085-B649-43F6-9BDB-99B4817FB065}" srcId="{F0AE36A3-3AD2-44C9-9A94-339C0BFCD4D8}" destId="{2BE3F246-096F-45A6-B148-4AABCD4A49CE}" srcOrd="2" destOrd="0" parTransId="{AB94EDA1-BD75-4B3F-8024-1F284A39D893}" sibTransId="{E62C8D54-1062-45D8-B036-3437339FC0BA}"/>
    <dgm:cxn modelId="{7451226B-2035-4F26-9825-DCDFAC2B8A15}" type="presOf" srcId="{93D51353-DC6B-4789-B567-FE1905434F7B}" destId="{59A99C6C-0A1C-4650-9F6D-0C821B92B906}" srcOrd="0" destOrd="0" presId="urn:microsoft.com/office/officeart/2005/8/layout/gear1"/>
    <dgm:cxn modelId="{A8771C56-7946-435D-B8BD-CEB43925EB71}" srcId="{F0AE36A3-3AD2-44C9-9A94-339C0BFCD4D8}" destId="{70A768F5-5645-4277-BCF4-4BE3A8D20FD6}" srcOrd="3" destOrd="0" parTransId="{18527BD9-A2B0-4D2D-805B-5E5428B0A623}" sibTransId="{70A59ADC-2183-4711-BCE6-50F2B55DF729}"/>
    <dgm:cxn modelId="{D52D66A4-7960-4391-B430-F76D26909FD5}" type="presOf" srcId="{EA7946A9-F30F-4C34-A093-77C7510502D1}" destId="{A367D453-5751-455F-A244-1B6A1F0C7DD3}" srcOrd="0" destOrd="0" presId="urn:microsoft.com/office/officeart/2005/8/layout/gear1"/>
    <dgm:cxn modelId="{12BF44B0-71FF-4DFC-9C17-0CC511E085B8}" type="presOf" srcId="{FDE6AA7B-2A35-4EA2-87E1-7D18FC288A53}" destId="{98F347A0-628C-40C8-A7A8-5750D1BCA34A}" srcOrd="0" destOrd="0" presId="urn:microsoft.com/office/officeart/2005/8/layout/gear1"/>
    <dgm:cxn modelId="{EB7A407B-DAE5-418A-9830-5BC8097C3658}" type="presOf" srcId="{EA7946A9-F30F-4C34-A093-77C7510502D1}" destId="{86ED9C16-9AEE-4F9A-8314-2A4FC564705F}" srcOrd="2" destOrd="0" presId="urn:microsoft.com/office/officeart/2005/8/layout/gear1"/>
    <dgm:cxn modelId="{A047C0E1-1C77-45BC-8839-B29B94D73499}" srcId="{F0AE36A3-3AD2-44C9-9A94-339C0BFCD4D8}" destId="{B6122898-4FB6-456F-A786-301B014ED85A}" srcOrd="1" destOrd="0" parTransId="{82821109-A81F-4E00-BE4B-7C1C48643177}" sibTransId="{93D51353-DC6B-4789-B567-FE1905434F7B}"/>
    <dgm:cxn modelId="{0963C14D-3F7B-4CA3-B6C0-497E72543FEB}" type="presOf" srcId="{2BE3F246-096F-45A6-B148-4AABCD4A49CE}" destId="{EE7C1C9F-FDCB-4452-A6A5-6ADB08621D4D}" srcOrd="0" destOrd="0" presId="urn:microsoft.com/office/officeart/2005/8/layout/gear1"/>
    <dgm:cxn modelId="{0D46761D-CFD6-492D-84ED-106AC9A2CC57}" type="presParOf" srcId="{22B51ACD-79DE-421C-ADBD-5AA4404CD55E}" destId="{A367D453-5751-455F-A244-1B6A1F0C7DD3}" srcOrd="0" destOrd="0" presId="urn:microsoft.com/office/officeart/2005/8/layout/gear1"/>
    <dgm:cxn modelId="{A5FBEF77-C130-4298-A9EC-514B7B917D3C}" type="presParOf" srcId="{22B51ACD-79DE-421C-ADBD-5AA4404CD55E}" destId="{A978E1E0-2766-4347-ADF0-9556BFACAE3B}" srcOrd="1" destOrd="0" presId="urn:microsoft.com/office/officeart/2005/8/layout/gear1"/>
    <dgm:cxn modelId="{6C09979F-5498-4A52-AE3D-EED4CE503672}" type="presParOf" srcId="{22B51ACD-79DE-421C-ADBD-5AA4404CD55E}" destId="{86ED9C16-9AEE-4F9A-8314-2A4FC564705F}" srcOrd="2" destOrd="0" presId="urn:microsoft.com/office/officeart/2005/8/layout/gear1"/>
    <dgm:cxn modelId="{F5724987-0F9B-4917-A058-036CC9652119}" type="presParOf" srcId="{22B51ACD-79DE-421C-ADBD-5AA4404CD55E}" destId="{491A88DB-6968-42FA-8798-401FFCBC8581}" srcOrd="3" destOrd="0" presId="urn:microsoft.com/office/officeart/2005/8/layout/gear1"/>
    <dgm:cxn modelId="{2C33ED49-7607-44D7-947F-B913430E1160}" type="presParOf" srcId="{22B51ACD-79DE-421C-ADBD-5AA4404CD55E}" destId="{A2F0419B-3B0E-438E-90F1-6DFC59EDFAEE}" srcOrd="4" destOrd="0" presId="urn:microsoft.com/office/officeart/2005/8/layout/gear1"/>
    <dgm:cxn modelId="{42CB003B-5DD9-43AC-A2D9-DC6CC625E818}" type="presParOf" srcId="{22B51ACD-79DE-421C-ADBD-5AA4404CD55E}" destId="{D5E97B3C-D0ED-4277-ADF9-B8B33C24E065}" srcOrd="5" destOrd="0" presId="urn:microsoft.com/office/officeart/2005/8/layout/gear1"/>
    <dgm:cxn modelId="{CB9BB46D-A014-4D35-93E1-3F1DD7A9F64C}" type="presParOf" srcId="{22B51ACD-79DE-421C-ADBD-5AA4404CD55E}" destId="{EE7C1C9F-FDCB-4452-A6A5-6ADB08621D4D}" srcOrd="6" destOrd="0" presId="urn:microsoft.com/office/officeart/2005/8/layout/gear1"/>
    <dgm:cxn modelId="{E25ECA46-CC56-4528-8874-F87923F360F2}" type="presParOf" srcId="{22B51ACD-79DE-421C-ADBD-5AA4404CD55E}" destId="{EA44CB93-42AB-42F2-8706-BAD50F40B260}" srcOrd="7" destOrd="0" presId="urn:microsoft.com/office/officeart/2005/8/layout/gear1"/>
    <dgm:cxn modelId="{F98D29C6-DA10-43B8-B64A-B18402B1CD27}" type="presParOf" srcId="{22B51ACD-79DE-421C-ADBD-5AA4404CD55E}" destId="{0646AAA9-DA48-4BC9-9333-AAF187C9BB67}" srcOrd="8" destOrd="0" presId="urn:microsoft.com/office/officeart/2005/8/layout/gear1"/>
    <dgm:cxn modelId="{AAEE7B00-1AE6-4AB8-B7EA-4E3995305AD6}" type="presParOf" srcId="{22B51ACD-79DE-421C-ADBD-5AA4404CD55E}" destId="{7E4A9A14-F5DA-40C9-A415-4D99663E41FC}" srcOrd="9" destOrd="0" presId="urn:microsoft.com/office/officeart/2005/8/layout/gear1"/>
    <dgm:cxn modelId="{EA7B93FC-1AA8-4339-AA6C-0B8667D18133}" type="presParOf" srcId="{22B51ACD-79DE-421C-ADBD-5AA4404CD55E}" destId="{98F347A0-628C-40C8-A7A8-5750D1BCA34A}" srcOrd="10" destOrd="0" presId="urn:microsoft.com/office/officeart/2005/8/layout/gear1"/>
    <dgm:cxn modelId="{BE3903CF-86FE-4CCE-92FA-DC768FB1EF93}" type="presParOf" srcId="{22B51ACD-79DE-421C-ADBD-5AA4404CD55E}" destId="{59A99C6C-0A1C-4650-9F6D-0C821B92B906}" srcOrd="11" destOrd="0" presId="urn:microsoft.com/office/officeart/2005/8/layout/gear1"/>
    <dgm:cxn modelId="{8E1ADE5A-BC49-46B9-B60F-DCA05849E4A6}" type="presParOf" srcId="{22B51ACD-79DE-421C-ADBD-5AA4404CD55E}" destId="{2EA50FE6-81FE-4AD5-80DD-6287B60D2DF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37F985-DDB7-41A8-89E3-807F53B74FD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BE"/>
        </a:p>
      </dgm:t>
    </dgm:pt>
    <dgm:pt modelId="{3842DF40-0F97-4A6E-9D05-1DCC17C18C7A}">
      <dgm:prSet phldrT="[Texte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More difficult for competitors to copy</a:t>
          </a:r>
          <a:endParaRPr lang="fr-BE" sz="1200" dirty="0" smtClean="0">
            <a:solidFill>
              <a:schemeClr val="tx2"/>
            </a:solidFill>
          </a:endParaRPr>
        </a:p>
      </dgm:t>
    </dgm:pt>
    <dgm:pt modelId="{E071BF41-1BD6-41E3-A358-22BEAAB38208}" type="parTrans" cxnId="{F76B49BD-9A43-4D8E-9CAB-36A07DD2AB34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76E4131E-2A1D-4C29-8DCE-D8D1899BCDE1}" type="sibTrans" cxnId="{F76B49BD-9A43-4D8E-9CAB-36A07DD2AB34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F4C51040-B405-4F0E-85C3-10DC2C0D2CD9}">
      <dgm:prSet phldrT="[Texte]"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Essential when developing new functionalities</a:t>
          </a:r>
          <a:endParaRPr lang="fr-BE" sz="1200" dirty="0" smtClean="0">
            <a:solidFill>
              <a:schemeClr val="tx2"/>
            </a:solidFill>
          </a:endParaRPr>
        </a:p>
      </dgm:t>
    </dgm:pt>
    <dgm:pt modelId="{E6BDAD2E-3910-4B23-B85E-88660A8F06E1}" type="parTrans" cxnId="{1818B423-016C-4615-8CFE-97F710DEDB86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22761C53-8AE2-453C-8651-0235F76F8987}" type="sibTrans" cxnId="{1818B423-016C-4615-8CFE-97F710DEDB86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22C0704E-1130-430A-B824-ACADF860ECC4}">
      <dgm:prSet custT="1"/>
      <dgm:spPr/>
      <dgm:t>
        <a:bodyPr/>
        <a:lstStyle/>
        <a:p>
          <a:r>
            <a:rPr lang="en-US" sz="1200" noProof="0" dirty="0" smtClean="0">
              <a:solidFill>
                <a:schemeClr val="tx2"/>
              </a:solidFill>
            </a:rPr>
            <a:t>Weaknesses are less visible</a:t>
          </a:r>
        </a:p>
      </dgm:t>
    </dgm:pt>
    <dgm:pt modelId="{A546662D-5F8C-4488-B405-04C8DCF96067}" type="parTrans" cxnId="{3EDB2509-2D54-4244-82A9-40EE9F1889B2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2BAFF776-BFAC-435C-914C-E89C6E2B9DCC}" type="sibTrans" cxnId="{3EDB2509-2D54-4244-82A9-40EE9F1889B2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4C02BD8C-0C26-4B20-8F34-ECF49FCA6D5C}">
      <dgm:prSet custT="1"/>
      <dgm:spPr/>
      <dgm:t>
        <a:bodyPr/>
        <a:lstStyle/>
        <a:p>
          <a:r>
            <a:rPr lang="en-US" sz="1200" dirty="0" smtClean="0">
              <a:solidFill>
                <a:schemeClr val="tx2"/>
              </a:solidFill>
            </a:rPr>
            <a:t>Software can be easily sold</a:t>
          </a:r>
          <a:endParaRPr lang="fr-BE" sz="1200" dirty="0" smtClean="0">
            <a:solidFill>
              <a:schemeClr val="tx2"/>
            </a:solidFill>
          </a:endParaRPr>
        </a:p>
        <a:p>
          <a:endParaRPr lang="fr-BE" sz="1200" dirty="0">
            <a:solidFill>
              <a:schemeClr val="tx2"/>
            </a:solidFill>
          </a:endParaRPr>
        </a:p>
      </dgm:t>
    </dgm:pt>
    <dgm:pt modelId="{4217EC2F-5F82-420D-936E-FE6DDAFD3AF2}" type="parTrans" cxnId="{A74DC410-EEDA-4C9C-A2C6-09E9080D72EE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83CCCA32-AC86-4483-8744-C6791BA3B2B7}" type="sibTrans" cxnId="{A74DC410-EEDA-4C9C-A2C6-09E9080D72EE}">
      <dgm:prSet/>
      <dgm:spPr/>
      <dgm:t>
        <a:bodyPr/>
        <a:lstStyle/>
        <a:p>
          <a:endParaRPr lang="fr-BE" sz="1200">
            <a:solidFill>
              <a:schemeClr val="tx2"/>
            </a:solidFill>
          </a:endParaRPr>
        </a:p>
      </dgm:t>
    </dgm:pt>
    <dgm:pt modelId="{7DD771C7-C617-438F-85DE-BB0D8E7FE79C}" type="pres">
      <dgm:prSet presAssocID="{4937F985-DDB7-41A8-89E3-807F53B74F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BE"/>
        </a:p>
      </dgm:t>
    </dgm:pt>
    <dgm:pt modelId="{5F9555A8-8121-4EB0-A49B-CD182C85D76E}" type="pres">
      <dgm:prSet presAssocID="{3842DF40-0F97-4A6E-9D05-1DCC17C18C7A}" presName="composite" presStyleCnt="0"/>
      <dgm:spPr/>
    </dgm:pt>
    <dgm:pt modelId="{348C9737-6E9F-4F00-8E93-3AD9772ED31B}" type="pres">
      <dgm:prSet presAssocID="{3842DF40-0F97-4A6E-9D05-1DCC17C18C7A}" presName="LShape" presStyleLbl="alignNode1" presStyleIdx="0" presStyleCnt="7"/>
      <dgm:spPr/>
    </dgm:pt>
    <dgm:pt modelId="{E5CC6F2E-7894-425E-AC26-3AF1CAB50731}" type="pres">
      <dgm:prSet presAssocID="{3842DF40-0F97-4A6E-9D05-1DCC17C18C7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1A31C92-5B13-41A3-97A1-566BE809EB97}" type="pres">
      <dgm:prSet presAssocID="{3842DF40-0F97-4A6E-9D05-1DCC17C18C7A}" presName="Triangle" presStyleLbl="alignNode1" presStyleIdx="1" presStyleCnt="7"/>
      <dgm:spPr/>
    </dgm:pt>
    <dgm:pt modelId="{3660E3A9-2BF4-4E85-B104-C9D4A1DD2B62}" type="pres">
      <dgm:prSet presAssocID="{76E4131E-2A1D-4C29-8DCE-D8D1899BCDE1}" presName="sibTrans" presStyleCnt="0"/>
      <dgm:spPr/>
    </dgm:pt>
    <dgm:pt modelId="{0B9BB4CE-A204-4B1B-8130-46F5E49B23A8}" type="pres">
      <dgm:prSet presAssocID="{76E4131E-2A1D-4C29-8DCE-D8D1899BCDE1}" presName="space" presStyleCnt="0"/>
      <dgm:spPr/>
    </dgm:pt>
    <dgm:pt modelId="{88A71E82-5D52-4178-ADDB-8BC586CF0468}" type="pres">
      <dgm:prSet presAssocID="{F4C51040-B405-4F0E-85C3-10DC2C0D2CD9}" presName="composite" presStyleCnt="0"/>
      <dgm:spPr/>
    </dgm:pt>
    <dgm:pt modelId="{27AD86BE-7A40-41F6-87D8-EB8AB6D6FFB3}" type="pres">
      <dgm:prSet presAssocID="{F4C51040-B405-4F0E-85C3-10DC2C0D2CD9}" presName="LShape" presStyleLbl="alignNode1" presStyleIdx="2" presStyleCnt="7"/>
      <dgm:spPr/>
    </dgm:pt>
    <dgm:pt modelId="{BB261F89-4236-4654-9EAA-CC82698DFC90}" type="pres">
      <dgm:prSet presAssocID="{F4C51040-B405-4F0E-85C3-10DC2C0D2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2A612B0D-2AF2-4D67-88BD-A3B0A6BD08C5}" type="pres">
      <dgm:prSet presAssocID="{F4C51040-B405-4F0E-85C3-10DC2C0D2CD9}" presName="Triangle" presStyleLbl="alignNode1" presStyleIdx="3" presStyleCnt="7"/>
      <dgm:spPr/>
    </dgm:pt>
    <dgm:pt modelId="{08048128-6469-4267-8927-32B9229B02E7}" type="pres">
      <dgm:prSet presAssocID="{22761C53-8AE2-453C-8651-0235F76F8987}" presName="sibTrans" presStyleCnt="0"/>
      <dgm:spPr/>
    </dgm:pt>
    <dgm:pt modelId="{2A5EB75C-3BA6-4E0B-82B0-3B6503FA15BB}" type="pres">
      <dgm:prSet presAssocID="{22761C53-8AE2-453C-8651-0235F76F8987}" presName="space" presStyleCnt="0"/>
      <dgm:spPr/>
    </dgm:pt>
    <dgm:pt modelId="{F569E401-C49E-4963-8D0D-A556086764AF}" type="pres">
      <dgm:prSet presAssocID="{22C0704E-1130-430A-B824-ACADF860ECC4}" presName="composite" presStyleCnt="0"/>
      <dgm:spPr/>
    </dgm:pt>
    <dgm:pt modelId="{413E978E-351C-4906-8A58-1FEF4E683D79}" type="pres">
      <dgm:prSet presAssocID="{22C0704E-1130-430A-B824-ACADF860ECC4}" presName="LShape" presStyleLbl="alignNode1" presStyleIdx="4" presStyleCnt="7"/>
      <dgm:spPr/>
      <dgm:t>
        <a:bodyPr/>
        <a:lstStyle/>
        <a:p>
          <a:endParaRPr lang="fr-BE"/>
        </a:p>
      </dgm:t>
    </dgm:pt>
    <dgm:pt modelId="{556003BD-B6B2-4F86-902E-D9E5D6316F8F}" type="pres">
      <dgm:prSet presAssocID="{22C0704E-1130-430A-B824-ACADF860ECC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3F1F7067-626F-46E9-9886-D28051162498}" type="pres">
      <dgm:prSet presAssocID="{22C0704E-1130-430A-B824-ACADF860ECC4}" presName="Triangle" presStyleLbl="alignNode1" presStyleIdx="5" presStyleCnt="7"/>
      <dgm:spPr/>
    </dgm:pt>
    <dgm:pt modelId="{0FA81942-426C-4A39-BA16-E993DBBC3DE8}" type="pres">
      <dgm:prSet presAssocID="{2BAFF776-BFAC-435C-914C-E89C6E2B9DCC}" presName="sibTrans" presStyleCnt="0"/>
      <dgm:spPr/>
    </dgm:pt>
    <dgm:pt modelId="{B7674234-9030-46D2-9257-C7197C58FF85}" type="pres">
      <dgm:prSet presAssocID="{2BAFF776-BFAC-435C-914C-E89C6E2B9DCC}" presName="space" presStyleCnt="0"/>
      <dgm:spPr/>
    </dgm:pt>
    <dgm:pt modelId="{0C9D2E08-1EE9-4FD7-8EF7-4070AFA0856C}" type="pres">
      <dgm:prSet presAssocID="{4C02BD8C-0C26-4B20-8F34-ECF49FCA6D5C}" presName="composite" presStyleCnt="0"/>
      <dgm:spPr/>
    </dgm:pt>
    <dgm:pt modelId="{BAE26994-CB20-4142-AB04-CB94356DE303}" type="pres">
      <dgm:prSet presAssocID="{4C02BD8C-0C26-4B20-8F34-ECF49FCA6D5C}" presName="LShape" presStyleLbl="alignNode1" presStyleIdx="6" presStyleCnt="7"/>
      <dgm:spPr/>
    </dgm:pt>
    <dgm:pt modelId="{62208FF8-659A-4F60-AD31-33CB9C4727B2}" type="pres">
      <dgm:prSet presAssocID="{4C02BD8C-0C26-4B20-8F34-ECF49FCA6D5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40AA2F00-05CD-4C43-B8C8-3C17BBC3B78D}" type="presOf" srcId="{F4C51040-B405-4F0E-85C3-10DC2C0D2CD9}" destId="{BB261F89-4236-4654-9EAA-CC82698DFC90}" srcOrd="0" destOrd="0" presId="urn:microsoft.com/office/officeart/2009/3/layout/StepUpProcess"/>
    <dgm:cxn modelId="{A74DC410-EEDA-4C9C-A2C6-09E9080D72EE}" srcId="{4937F985-DDB7-41A8-89E3-807F53B74FD4}" destId="{4C02BD8C-0C26-4B20-8F34-ECF49FCA6D5C}" srcOrd="3" destOrd="0" parTransId="{4217EC2F-5F82-420D-936E-FE6DDAFD3AF2}" sibTransId="{83CCCA32-AC86-4483-8744-C6791BA3B2B7}"/>
    <dgm:cxn modelId="{7F543F9B-6484-4CC3-BE63-1BDA1C621A2F}" type="presOf" srcId="{22C0704E-1130-430A-B824-ACADF860ECC4}" destId="{556003BD-B6B2-4F86-902E-D9E5D6316F8F}" srcOrd="0" destOrd="0" presId="urn:microsoft.com/office/officeart/2009/3/layout/StepUpProcess"/>
    <dgm:cxn modelId="{3EDB2509-2D54-4244-82A9-40EE9F1889B2}" srcId="{4937F985-DDB7-41A8-89E3-807F53B74FD4}" destId="{22C0704E-1130-430A-B824-ACADF860ECC4}" srcOrd="2" destOrd="0" parTransId="{A546662D-5F8C-4488-B405-04C8DCF96067}" sibTransId="{2BAFF776-BFAC-435C-914C-E89C6E2B9DCC}"/>
    <dgm:cxn modelId="{1818B423-016C-4615-8CFE-97F710DEDB86}" srcId="{4937F985-DDB7-41A8-89E3-807F53B74FD4}" destId="{F4C51040-B405-4F0E-85C3-10DC2C0D2CD9}" srcOrd="1" destOrd="0" parTransId="{E6BDAD2E-3910-4B23-B85E-88660A8F06E1}" sibTransId="{22761C53-8AE2-453C-8651-0235F76F8987}"/>
    <dgm:cxn modelId="{C045D872-2A5C-4E22-B3B1-7476675B80FB}" type="presOf" srcId="{4C02BD8C-0C26-4B20-8F34-ECF49FCA6D5C}" destId="{62208FF8-659A-4F60-AD31-33CB9C4727B2}" srcOrd="0" destOrd="0" presId="urn:microsoft.com/office/officeart/2009/3/layout/StepUpProcess"/>
    <dgm:cxn modelId="{414F69A6-2069-4D12-A655-973B07BB764F}" type="presOf" srcId="{4937F985-DDB7-41A8-89E3-807F53B74FD4}" destId="{7DD771C7-C617-438F-85DE-BB0D8E7FE79C}" srcOrd="0" destOrd="0" presId="urn:microsoft.com/office/officeart/2009/3/layout/StepUpProcess"/>
    <dgm:cxn modelId="{F76B49BD-9A43-4D8E-9CAB-36A07DD2AB34}" srcId="{4937F985-DDB7-41A8-89E3-807F53B74FD4}" destId="{3842DF40-0F97-4A6E-9D05-1DCC17C18C7A}" srcOrd="0" destOrd="0" parTransId="{E071BF41-1BD6-41E3-A358-22BEAAB38208}" sibTransId="{76E4131E-2A1D-4C29-8DCE-D8D1899BCDE1}"/>
    <dgm:cxn modelId="{8E127CD9-E0BC-463A-AF0C-B954BBC31869}" type="presOf" srcId="{3842DF40-0F97-4A6E-9D05-1DCC17C18C7A}" destId="{E5CC6F2E-7894-425E-AC26-3AF1CAB50731}" srcOrd="0" destOrd="0" presId="urn:microsoft.com/office/officeart/2009/3/layout/StepUpProcess"/>
    <dgm:cxn modelId="{0FA8C64A-FFA4-4730-9918-C8B8C11178AE}" type="presParOf" srcId="{7DD771C7-C617-438F-85DE-BB0D8E7FE79C}" destId="{5F9555A8-8121-4EB0-A49B-CD182C85D76E}" srcOrd="0" destOrd="0" presId="urn:microsoft.com/office/officeart/2009/3/layout/StepUpProcess"/>
    <dgm:cxn modelId="{34A85C57-A1F6-4097-80D6-9D24B618F44D}" type="presParOf" srcId="{5F9555A8-8121-4EB0-A49B-CD182C85D76E}" destId="{348C9737-6E9F-4F00-8E93-3AD9772ED31B}" srcOrd="0" destOrd="0" presId="urn:microsoft.com/office/officeart/2009/3/layout/StepUpProcess"/>
    <dgm:cxn modelId="{6B88CBEE-6CAC-4DF3-A21C-5F5E8ECF500B}" type="presParOf" srcId="{5F9555A8-8121-4EB0-A49B-CD182C85D76E}" destId="{E5CC6F2E-7894-425E-AC26-3AF1CAB50731}" srcOrd="1" destOrd="0" presId="urn:microsoft.com/office/officeart/2009/3/layout/StepUpProcess"/>
    <dgm:cxn modelId="{81B6C55F-ED68-49A5-88CF-55015708FED0}" type="presParOf" srcId="{5F9555A8-8121-4EB0-A49B-CD182C85D76E}" destId="{B1A31C92-5B13-41A3-97A1-566BE809EB97}" srcOrd="2" destOrd="0" presId="urn:microsoft.com/office/officeart/2009/3/layout/StepUpProcess"/>
    <dgm:cxn modelId="{298A9ECE-F15F-4375-A480-6636C8BE56B8}" type="presParOf" srcId="{7DD771C7-C617-438F-85DE-BB0D8E7FE79C}" destId="{3660E3A9-2BF4-4E85-B104-C9D4A1DD2B62}" srcOrd="1" destOrd="0" presId="urn:microsoft.com/office/officeart/2009/3/layout/StepUpProcess"/>
    <dgm:cxn modelId="{A2BA1D6E-1F60-45B8-B644-85A9653035EB}" type="presParOf" srcId="{3660E3A9-2BF4-4E85-B104-C9D4A1DD2B62}" destId="{0B9BB4CE-A204-4B1B-8130-46F5E49B23A8}" srcOrd="0" destOrd="0" presId="urn:microsoft.com/office/officeart/2009/3/layout/StepUpProcess"/>
    <dgm:cxn modelId="{B79C0E2D-ACAC-4841-824E-C146E2D4341F}" type="presParOf" srcId="{7DD771C7-C617-438F-85DE-BB0D8E7FE79C}" destId="{88A71E82-5D52-4178-ADDB-8BC586CF0468}" srcOrd="2" destOrd="0" presId="urn:microsoft.com/office/officeart/2009/3/layout/StepUpProcess"/>
    <dgm:cxn modelId="{275340F2-BEBD-4E95-A0D4-42078FCDBA0B}" type="presParOf" srcId="{88A71E82-5D52-4178-ADDB-8BC586CF0468}" destId="{27AD86BE-7A40-41F6-87D8-EB8AB6D6FFB3}" srcOrd="0" destOrd="0" presId="urn:microsoft.com/office/officeart/2009/3/layout/StepUpProcess"/>
    <dgm:cxn modelId="{B00A61DE-84F5-4486-969A-BC9BE9787356}" type="presParOf" srcId="{88A71E82-5D52-4178-ADDB-8BC586CF0468}" destId="{BB261F89-4236-4654-9EAA-CC82698DFC90}" srcOrd="1" destOrd="0" presId="urn:microsoft.com/office/officeart/2009/3/layout/StepUpProcess"/>
    <dgm:cxn modelId="{85C95F0B-0078-41F6-B354-72744E4ACFDC}" type="presParOf" srcId="{88A71E82-5D52-4178-ADDB-8BC586CF0468}" destId="{2A612B0D-2AF2-4D67-88BD-A3B0A6BD08C5}" srcOrd="2" destOrd="0" presId="urn:microsoft.com/office/officeart/2009/3/layout/StepUpProcess"/>
    <dgm:cxn modelId="{F259F2EE-8083-496E-93B3-A877028A6116}" type="presParOf" srcId="{7DD771C7-C617-438F-85DE-BB0D8E7FE79C}" destId="{08048128-6469-4267-8927-32B9229B02E7}" srcOrd="3" destOrd="0" presId="urn:microsoft.com/office/officeart/2009/3/layout/StepUpProcess"/>
    <dgm:cxn modelId="{99057A03-1AB8-4155-8729-A392863B80FF}" type="presParOf" srcId="{08048128-6469-4267-8927-32B9229B02E7}" destId="{2A5EB75C-3BA6-4E0B-82B0-3B6503FA15BB}" srcOrd="0" destOrd="0" presId="urn:microsoft.com/office/officeart/2009/3/layout/StepUpProcess"/>
    <dgm:cxn modelId="{10B9FF47-3D19-43A9-B83D-03A427BB653A}" type="presParOf" srcId="{7DD771C7-C617-438F-85DE-BB0D8E7FE79C}" destId="{F569E401-C49E-4963-8D0D-A556086764AF}" srcOrd="4" destOrd="0" presId="urn:microsoft.com/office/officeart/2009/3/layout/StepUpProcess"/>
    <dgm:cxn modelId="{907520CB-7D75-41C8-9A06-68300ED3287F}" type="presParOf" srcId="{F569E401-C49E-4963-8D0D-A556086764AF}" destId="{413E978E-351C-4906-8A58-1FEF4E683D79}" srcOrd="0" destOrd="0" presId="urn:microsoft.com/office/officeart/2009/3/layout/StepUpProcess"/>
    <dgm:cxn modelId="{477FC1B3-3FAC-495A-B4B2-F985CF967395}" type="presParOf" srcId="{F569E401-C49E-4963-8D0D-A556086764AF}" destId="{556003BD-B6B2-4F86-902E-D9E5D6316F8F}" srcOrd="1" destOrd="0" presId="urn:microsoft.com/office/officeart/2009/3/layout/StepUpProcess"/>
    <dgm:cxn modelId="{4FD885BC-9C89-42F8-9F02-21A79421B933}" type="presParOf" srcId="{F569E401-C49E-4963-8D0D-A556086764AF}" destId="{3F1F7067-626F-46E9-9886-D28051162498}" srcOrd="2" destOrd="0" presId="urn:microsoft.com/office/officeart/2009/3/layout/StepUpProcess"/>
    <dgm:cxn modelId="{6AE4B5F5-DC31-4464-9839-D71108C8C540}" type="presParOf" srcId="{7DD771C7-C617-438F-85DE-BB0D8E7FE79C}" destId="{0FA81942-426C-4A39-BA16-E993DBBC3DE8}" srcOrd="5" destOrd="0" presId="urn:microsoft.com/office/officeart/2009/3/layout/StepUpProcess"/>
    <dgm:cxn modelId="{D0D6FA11-687D-425C-AC81-8D70D9DC5682}" type="presParOf" srcId="{0FA81942-426C-4A39-BA16-E993DBBC3DE8}" destId="{B7674234-9030-46D2-9257-C7197C58FF85}" srcOrd="0" destOrd="0" presId="urn:microsoft.com/office/officeart/2009/3/layout/StepUpProcess"/>
    <dgm:cxn modelId="{CAE6CE48-1072-4D1F-8B29-A5E4AFA8CB25}" type="presParOf" srcId="{7DD771C7-C617-438F-85DE-BB0D8E7FE79C}" destId="{0C9D2E08-1EE9-4FD7-8EF7-4070AFA0856C}" srcOrd="6" destOrd="0" presId="urn:microsoft.com/office/officeart/2009/3/layout/StepUpProcess"/>
    <dgm:cxn modelId="{07571D41-2047-4031-816F-79DB85145961}" type="presParOf" srcId="{0C9D2E08-1EE9-4FD7-8EF7-4070AFA0856C}" destId="{BAE26994-CB20-4142-AB04-CB94356DE303}" srcOrd="0" destOrd="0" presId="urn:microsoft.com/office/officeart/2009/3/layout/StepUpProcess"/>
    <dgm:cxn modelId="{DC7ACEE8-DEC3-4E4A-9D21-5AEA3A327E0D}" type="presParOf" srcId="{0C9D2E08-1EE9-4FD7-8EF7-4070AFA0856C}" destId="{62208FF8-659A-4F60-AD31-33CB9C4727B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37F985-DDB7-41A8-89E3-807F53B74FD4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BE"/>
        </a:p>
      </dgm:t>
    </dgm:pt>
    <dgm:pt modelId="{3842DF40-0F97-4A6E-9D05-1DCC17C18C7A}">
      <dgm:prSet phldrT="[Texte]" custT="1"/>
      <dgm:spPr/>
      <dgm:t>
        <a:bodyPr/>
        <a:lstStyle/>
        <a:p>
          <a:r>
            <a:rPr lang="en-US" sz="1200" smtClean="0">
              <a:solidFill>
                <a:schemeClr val="accent3">
                  <a:lumMod val="50000"/>
                </a:schemeClr>
              </a:solidFill>
            </a:rPr>
            <a:t>- Generally </a:t>
          </a:r>
          <a:r>
            <a:rPr lang="en-US" sz="1200" dirty="0" smtClean="0">
              <a:solidFill>
                <a:schemeClr val="accent3">
                  <a:lumMod val="50000"/>
                </a:schemeClr>
              </a:solidFill>
            </a:rPr>
            <a:t>free</a:t>
          </a:r>
        </a:p>
        <a:p>
          <a:r>
            <a:rPr lang="en-US" sz="1200" dirty="0" smtClean="0">
              <a:solidFill>
                <a:schemeClr val="accent3">
                  <a:lumMod val="50000"/>
                </a:schemeClr>
              </a:solidFill>
            </a:rPr>
            <a:t>- Easier to gain users</a:t>
          </a:r>
          <a:endParaRPr lang="fr-BE" sz="1200" dirty="0">
            <a:solidFill>
              <a:schemeClr val="accent3">
                <a:lumMod val="50000"/>
              </a:schemeClr>
            </a:solidFill>
          </a:endParaRPr>
        </a:p>
      </dgm:t>
    </dgm:pt>
    <dgm:pt modelId="{E071BF41-1BD6-41E3-A358-22BEAAB38208}" type="parTrans" cxnId="{F76B49BD-9A43-4D8E-9CAB-36A07DD2AB34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76E4131E-2A1D-4C29-8DCE-D8D1899BCDE1}" type="sibTrans" cxnId="{F76B49BD-9A43-4D8E-9CAB-36A07DD2AB34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F4C51040-B405-4F0E-85C3-10DC2C0D2CD9}">
      <dgm:prSet phldrT="[Texte]" custT="1"/>
      <dgm:spPr/>
      <dgm:t>
        <a:bodyPr/>
        <a:lstStyle/>
        <a:p>
          <a:r>
            <a:rPr lang="en-US" sz="1200" dirty="0" smtClean="0">
              <a:solidFill>
                <a:schemeClr val="accent3">
                  <a:lumMod val="50000"/>
                </a:schemeClr>
              </a:solidFill>
            </a:rPr>
            <a:t>- Easier integration of existing modules</a:t>
          </a:r>
        </a:p>
        <a:p>
          <a:r>
            <a:rPr lang="en-US" sz="1200" dirty="0" smtClean="0">
              <a:solidFill>
                <a:schemeClr val="accent3">
                  <a:lumMod val="50000"/>
                </a:schemeClr>
              </a:solidFill>
            </a:rPr>
            <a:t>-  Speed up the development</a:t>
          </a:r>
          <a:endParaRPr lang="fr-BE" sz="1200" dirty="0">
            <a:solidFill>
              <a:schemeClr val="accent3">
                <a:lumMod val="50000"/>
              </a:schemeClr>
            </a:solidFill>
          </a:endParaRPr>
        </a:p>
      </dgm:t>
    </dgm:pt>
    <dgm:pt modelId="{E6BDAD2E-3910-4B23-B85E-88660A8F06E1}" type="parTrans" cxnId="{1818B423-016C-4615-8CFE-97F710DEDB86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22761C53-8AE2-453C-8651-0235F76F8987}" type="sibTrans" cxnId="{1818B423-016C-4615-8CFE-97F710DEDB86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22C0704E-1130-430A-B824-ACADF860ECC4}">
      <dgm:prSet custT="1"/>
      <dgm:spPr/>
      <dgm:t>
        <a:bodyPr/>
        <a:lstStyle/>
        <a:p>
          <a:r>
            <a:rPr lang="en-US" sz="1200" dirty="0" smtClean="0">
              <a:solidFill>
                <a:schemeClr val="accent3">
                  <a:lumMod val="50000"/>
                </a:schemeClr>
              </a:solidFill>
            </a:rPr>
            <a:t>Easier to attract new developers</a:t>
          </a:r>
          <a:endParaRPr lang="fr-BE" sz="1200" dirty="0">
            <a:solidFill>
              <a:schemeClr val="accent3">
                <a:lumMod val="50000"/>
              </a:schemeClr>
            </a:solidFill>
          </a:endParaRPr>
        </a:p>
      </dgm:t>
    </dgm:pt>
    <dgm:pt modelId="{A546662D-5F8C-4488-B405-04C8DCF96067}" type="parTrans" cxnId="{3EDB2509-2D54-4244-82A9-40EE9F1889B2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2BAFF776-BFAC-435C-914C-E89C6E2B9DCC}" type="sibTrans" cxnId="{3EDB2509-2D54-4244-82A9-40EE9F1889B2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4C02BD8C-0C26-4B20-8F34-ECF49FCA6D5C}">
      <dgm:prSet custT="1"/>
      <dgm:spPr/>
      <dgm:t>
        <a:bodyPr/>
        <a:lstStyle/>
        <a:p>
          <a:r>
            <a:rPr lang="en-US" sz="1200" dirty="0" smtClean="0">
              <a:solidFill>
                <a:schemeClr val="accent3">
                  <a:lumMod val="50000"/>
                </a:schemeClr>
              </a:solidFill>
            </a:rPr>
            <a:t>Easier to correct bugs and weaknesses</a:t>
          </a:r>
          <a:endParaRPr lang="fr-BE" sz="1200" dirty="0">
            <a:solidFill>
              <a:schemeClr val="accent3">
                <a:lumMod val="50000"/>
              </a:schemeClr>
            </a:solidFill>
          </a:endParaRPr>
        </a:p>
      </dgm:t>
    </dgm:pt>
    <dgm:pt modelId="{4217EC2F-5F82-420D-936E-FE6DDAFD3AF2}" type="parTrans" cxnId="{A74DC410-EEDA-4C9C-A2C6-09E9080D72EE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83CCCA32-AC86-4483-8744-C6791BA3B2B7}" type="sibTrans" cxnId="{A74DC410-EEDA-4C9C-A2C6-09E9080D72EE}">
      <dgm:prSet/>
      <dgm:spPr/>
      <dgm:t>
        <a:bodyPr/>
        <a:lstStyle/>
        <a:p>
          <a:endParaRPr lang="fr-BE" sz="1200">
            <a:solidFill>
              <a:schemeClr val="accent3">
                <a:lumMod val="50000"/>
              </a:schemeClr>
            </a:solidFill>
          </a:endParaRPr>
        </a:p>
      </dgm:t>
    </dgm:pt>
    <dgm:pt modelId="{7DD771C7-C617-438F-85DE-BB0D8E7FE79C}" type="pres">
      <dgm:prSet presAssocID="{4937F985-DDB7-41A8-89E3-807F53B74F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BE"/>
        </a:p>
      </dgm:t>
    </dgm:pt>
    <dgm:pt modelId="{5F9555A8-8121-4EB0-A49B-CD182C85D76E}" type="pres">
      <dgm:prSet presAssocID="{3842DF40-0F97-4A6E-9D05-1DCC17C18C7A}" presName="composite" presStyleCnt="0"/>
      <dgm:spPr/>
    </dgm:pt>
    <dgm:pt modelId="{348C9737-6E9F-4F00-8E93-3AD9772ED31B}" type="pres">
      <dgm:prSet presAssocID="{3842DF40-0F97-4A6E-9D05-1DCC17C18C7A}" presName="LShape" presStyleLbl="alignNode1" presStyleIdx="0" presStyleCnt="7"/>
      <dgm:spPr/>
    </dgm:pt>
    <dgm:pt modelId="{E5CC6F2E-7894-425E-AC26-3AF1CAB50731}" type="pres">
      <dgm:prSet presAssocID="{3842DF40-0F97-4A6E-9D05-1DCC17C18C7A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B1A31C92-5B13-41A3-97A1-566BE809EB97}" type="pres">
      <dgm:prSet presAssocID="{3842DF40-0F97-4A6E-9D05-1DCC17C18C7A}" presName="Triangle" presStyleLbl="alignNode1" presStyleIdx="1" presStyleCnt="7"/>
      <dgm:spPr/>
    </dgm:pt>
    <dgm:pt modelId="{3660E3A9-2BF4-4E85-B104-C9D4A1DD2B62}" type="pres">
      <dgm:prSet presAssocID="{76E4131E-2A1D-4C29-8DCE-D8D1899BCDE1}" presName="sibTrans" presStyleCnt="0"/>
      <dgm:spPr/>
    </dgm:pt>
    <dgm:pt modelId="{0B9BB4CE-A204-4B1B-8130-46F5E49B23A8}" type="pres">
      <dgm:prSet presAssocID="{76E4131E-2A1D-4C29-8DCE-D8D1899BCDE1}" presName="space" presStyleCnt="0"/>
      <dgm:spPr/>
    </dgm:pt>
    <dgm:pt modelId="{88A71E82-5D52-4178-ADDB-8BC586CF0468}" type="pres">
      <dgm:prSet presAssocID="{F4C51040-B405-4F0E-85C3-10DC2C0D2CD9}" presName="composite" presStyleCnt="0"/>
      <dgm:spPr/>
    </dgm:pt>
    <dgm:pt modelId="{27AD86BE-7A40-41F6-87D8-EB8AB6D6FFB3}" type="pres">
      <dgm:prSet presAssocID="{F4C51040-B405-4F0E-85C3-10DC2C0D2CD9}" presName="LShape" presStyleLbl="alignNode1" presStyleIdx="2" presStyleCnt="7"/>
      <dgm:spPr/>
    </dgm:pt>
    <dgm:pt modelId="{BB261F89-4236-4654-9EAA-CC82698DFC90}" type="pres">
      <dgm:prSet presAssocID="{F4C51040-B405-4F0E-85C3-10DC2C0D2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2A612B0D-2AF2-4D67-88BD-A3B0A6BD08C5}" type="pres">
      <dgm:prSet presAssocID="{F4C51040-B405-4F0E-85C3-10DC2C0D2CD9}" presName="Triangle" presStyleLbl="alignNode1" presStyleIdx="3" presStyleCnt="7"/>
      <dgm:spPr/>
    </dgm:pt>
    <dgm:pt modelId="{08048128-6469-4267-8927-32B9229B02E7}" type="pres">
      <dgm:prSet presAssocID="{22761C53-8AE2-453C-8651-0235F76F8987}" presName="sibTrans" presStyleCnt="0"/>
      <dgm:spPr/>
    </dgm:pt>
    <dgm:pt modelId="{2A5EB75C-3BA6-4E0B-82B0-3B6503FA15BB}" type="pres">
      <dgm:prSet presAssocID="{22761C53-8AE2-453C-8651-0235F76F8987}" presName="space" presStyleCnt="0"/>
      <dgm:spPr/>
    </dgm:pt>
    <dgm:pt modelId="{F569E401-C49E-4963-8D0D-A556086764AF}" type="pres">
      <dgm:prSet presAssocID="{22C0704E-1130-430A-B824-ACADF860ECC4}" presName="composite" presStyleCnt="0"/>
      <dgm:spPr/>
    </dgm:pt>
    <dgm:pt modelId="{413E978E-351C-4906-8A58-1FEF4E683D79}" type="pres">
      <dgm:prSet presAssocID="{22C0704E-1130-430A-B824-ACADF860ECC4}" presName="LShape" presStyleLbl="alignNode1" presStyleIdx="4" presStyleCnt="7"/>
      <dgm:spPr/>
      <dgm:t>
        <a:bodyPr/>
        <a:lstStyle/>
        <a:p>
          <a:endParaRPr lang="fr-BE"/>
        </a:p>
      </dgm:t>
    </dgm:pt>
    <dgm:pt modelId="{556003BD-B6B2-4F86-902E-D9E5D6316F8F}" type="pres">
      <dgm:prSet presAssocID="{22C0704E-1130-430A-B824-ACADF860ECC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3F1F7067-626F-46E9-9886-D28051162498}" type="pres">
      <dgm:prSet presAssocID="{22C0704E-1130-430A-B824-ACADF860ECC4}" presName="Triangle" presStyleLbl="alignNode1" presStyleIdx="5" presStyleCnt="7"/>
      <dgm:spPr/>
    </dgm:pt>
    <dgm:pt modelId="{0FA81942-426C-4A39-BA16-E993DBBC3DE8}" type="pres">
      <dgm:prSet presAssocID="{2BAFF776-BFAC-435C-914C-E89C6E2B9DCC}" presName="sibTrans" presStyleCnt="0"/>
      <dgm:spPr/>
    </dgm:pt>
    <dgm:pt modelId="{B7674234-9030-46D2-9257-C7197C58FF85}" type="pres">
      <dgm:prSet presAssocID="{2BAFF776-BFAC-435C-914C-E89C6E2B9DCC}" presName="space" presStyleCnt="0"/>
      <dgm:spPr/>
    </dgm:pt>
    <dgm:pt modelId="{0C9D2E08-1EE9-4FD7-8EF7-4070AFA0856C}" type="pres">
      <dgm:prSet presAssocID="{4C02BD8C-0C26-4B20-8F34-ECF49FCA6D5C}" presName="composite" presStyleCnt="0"/>
      <dgm:spPr/>
    </dgm:pt>
    <dgm:pt modelId="{BAE26994-CB20-4142-AB04-CB94356DE303}" type="pres">
      <dgm:prSet presAssocID="{4C02BD8C-0C26-4B20-8F34-ECF49FCA6D5C}" presName="LShape" presStyleLbl="alignNode1" presStyleIdx="6" presStyleCnt="7"/>
      <dgm:spPr/>
    </dgm:pt>
    <dgm:pt modelId="{62208FF8-659A-4F60-AD31-33CB9C4727B2}" type="pres">
      <dgm:prSet presAssocID="{4C02BD8C-0C26-4B20-8F34-ECF49FCA6D5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A74DC410-EEDA-4C9C-A2C6-09E9080D72EE}" srcId="{4937F985-DDB7-41A8-89E3-807F53B74FD4}" destId="{4C02BD8C-0C26-4B20-8F34-ECF49FCA6D5C}" srcOrd="3" destOrd="0" parTransId="{4217EC2F-5F82-420D-936E-FE6DDAFD3AF2}" sibTransId="{83CCCA32-AC86-4483-8744-C6791BA3B2B7}"/>
    <dgm:cxn modelId="{D030A1EA-FA61-4B5F-8BE7-9903F899E809}" type="presOf" srcId="{22C0704E-1130-430A-B824-ACADF860ECC4}" destId="{556003BD-B6B2-4F86-902E-D9E5D6316F8F}" srcOrd="0" destOrd="0" presId="urn:microsoft.com/office/officeart/2009/3/layout/StepUpProcess"/>
    <dgm:cxn modelId="{3EDB2509-2D54-4244-82A9-40EE9F1889B2}" srcId="{4937F985-DDB7-41A8-89E3-807F53B74FD4}" destId="{22C0704E-1130-430A-B824-ACADF860ECC4}" srcOrd="2" destOrd="0" parTransId="{A546662D-5F8C-4488-B405-04C8DCF96067}" sibTransId="{2BAFF776-BFAC-435C-914C-E89C6E2B9DCC}"/>
    <dgm:cxn modelId="{1818B423-016C-4615-8CFE-97F710DEDB86}" srcId="{4937F985-DDB7-41A8-89E3-807F53B74FD4}" destId="{F4C51040-B405-4F0E-85C3-10DC2C0D2CD9}" srcOrd="1" destOrd="0" parTransId="{E6BDAD2E-3910-4B23-B85E-88660A8F06E1}" sibTransId="{22761C53-8AE2-453C-8651-0235F76F8987}"/>
    <dgm:cxn modelId="{CD7FE088-8474-46E2-8605-DAD783951205}" type="presOf" srcId="{4937F985-DDB7-41A8-89E3-807F53B74FD4}" destId="{7DD771C7-C617-438F-85DE-BB0D8E7FE79C}" srcOrd="0" destOrd="0" presId="urn:microsoft.com/office/officeart/2009/3/layout/StepUpProcess"/>
    <dgm:cxn modelId="{15E944BE-7491-4474-896D-F8F7932BC8CA}" type="presOf" srcId="{F4C51040-B405-4F0E-85C3-10DC2C0D2CD9}" destId="{BB261F89-4236-4654-9EAA-CC82698DFC90}" srcOrd="0" destOrd="0" presId="urn:microsoft.com/office/officeart/2009/3/layout/StepUpProcess"/>
    <dgm:cxn modelId="{F76B49BD-9A43-4D8E-9CAB-36A07DD2AB34}" srcId="{4937F985-DDB7-41A8-89E3-807F53B74FD4}" destId="{3842DF40-0F97-4A6E-9D05-1DCC17C18C7A}" srcOrd="0" destOrd="0" parTransId="{E071BF41-1BD6-41E3-A358-22BEAAB38208}" sibTransId="{76E4131E-2A1D-4C29-8DCE-D8D1899BCDE1}"/>
    <dgm:cxn modelId="{F6CF76FC-AB89-42FF-BEC4-FE735A7BD6C2}" type="presOf" srcId="{3842DF40-0F97-4A6E-9D05-1DCC17C18C7A}" destId="{E5CC6F2E-7894-425E-AC26-3AF1CAB50731}" srcOrd="0" destOrd="0" presId="urn:microsoft.com/office/officeart/2009/3/layout/StepUpProcess"/>
    <dgm:cxn modelId="{8EF4572D-FC03-4FAD-8670-48E6BF3DF87E}" type="presOf" srcId="{4C02BD8C-0C26-4B20-8F34-ECF49FCA6D5C}" destId="{62208FF8-659A-4F60-AD31-33CB9C4727B2}" srcOrd="0" destOrd="0" presId="urn:microsoft.com/office/officeart/2009/3/layout/StepUpProcess"/>
    <dgm:cxn modelId="{CF8AC7CB-9A6A-4615-BD83-BED5776A6183}" type="presParOf" srcId="{7DD771C7-C617-438F-85DE-BB0D8E7FE79C}" destId="{5F9555A8-8121-4EB0-A49B-CD182C85D76E}" srcOrd="0" destOrd="0" presId="urn:microsoft.com/office/officeart/2009/3/layout/StepUpProcess"/>
    <dgm:cxn modelId="{4C3FD8BF-BD8B-4A4E-9D82-439109F12AC7}" type="presParOf" srcId="{5F9555A8-8121-4EB0-A49B-CD182C85D76E}" destId="{348C9737-6E9F-4F00-8E93-3AD9772ED31B}" srcOrd="0" destOrd="0" presId="urn:microsoft.com/office/officeart/2009/3/layout/StepUpProcess"/>
    <dgm:cxn modelId="{A7224C14-3C06-4E35-B7D8-771253720CAA}" type="presParOf" srcId="{5F9555A8-8121-4EB0-A49B-CD182C85D76E}" destId="{E5CC6F2E-7894-425E-AC26-3AF1CAB50731}" srcOrd="1" destOrd="0" presId="urn:microsoft.com/office/officeart/2009/3/layout/StepUpProcess"/>
    <dgm:cxn modelId="{2E9F7414-72D3-4D97-BB99-21F39B1E8E64}" type="presParOf" srcId="{5F9555A8-8121-4EB0-A49B-CD182C85D76E}" destId="{B1A31C92-5B13-41A3-97A1-566BE809EB97}" srcOrd="2" destOrd="0" presId="urn:microsoft.com/office/officeart/2009/3/layout/StepUpProcess"/>
    <dgm:cxn modelId="{77826633-78BC-48AC-A649-617E5D9CF8FC}" type="presParOf" srcId="{7DD771C7-C617-438F-85DE-BB0D8E7FE79C}" destId="{3660E3A9-2BF4-4E85-B104-C9D4A1DD2B62}" srcOrd="1" destOrd="0" presId="urn:microsoft.com/office/officeart/2009/3/layout/StepUpProcess"/>
    <dgm:cxn modelId="{11495BA5-8434-4A99-8AA0-CD2980F3A877}" type="presParOf" srcId="{3660E3A9-2BF4-4E85-B104-C9D4A1DD2B62}" destId="{0B9BB4CE-A204-4B1B-8130-46F5E49B23A8}" srcOrd="0" destOrd="0" presId="urn:microsoft.com/office/officeart/2009/3/layout/StepUpProcess"/>
    <dgm:cxn modelId="{6AEBE8F7-629B-47DF-8E08-5F4D5831FDA8}" type="presParOf" srcId="{7DD771C7-C617-438F-85DE-BB0D8E7FE79C}" destId="{88A71E82-5D52-4178-ADDB-8BC586CF0468}" srcOrd="2" destOrd="0" presId="urn:microsoft.com/office/officeart/2009/3/layout/StepUpProcess"/>
    <dgm:cxn modelId="{91AA6D98-EE79-47EB-A042-EB130F58B569}" type="presParOf" srcId="{88A71E82-5D52-4178-ADDB-8BC586CF0468}" destId="{27AD86BE-7A40-41F6-87D8-EB8AB6D6FFB3}" srcOrd="0" destOrd="0" presId="urn:microsoft.com/office/officeart/2009/3/layout/StepUpProcess"/>
    <dgm:cxn modelId="{2EF8653D-FDD2-4DCD-9936-6D59FBD371C0}" type="presParOf" srcId="{88A71E82-5D52-4178-ADDB-8BC586CF0468}" destId="{BB261F89-4236-4654-9EAA-CC82698DFC90}" srcOrd="1" destOrd="0" presId="urn:microsoft.com/office/officeart/2009/3/layout/StepUpProcess"/>
    <dgm:cxn modelId="{321787EA-2F0E-4D05-9171-F390904A312E}" type="presParOf" srcId="{88A71E82-5D52-4178-ADDB-8BC586CF0468}" destId="{2A612B0D-2AF2-4D67-88BD-A3B0A6BD08C5}" srcOrd="2" destOrd="0" presId="urn:microsoft.com/office/officeart/2009/3/layout/StepUpProcess"/>
    <dgm:cxn modelId="{4A2D6DFD-A64B-49B4-9948-C606B2430D74}" type="presParOf" srcId="{7DD771C7-C617-438F-85DE-BB0D8E7FE79C}" destId="{08048128-6469-4267-8927-32B9229B02E7}" srcOrd="3" destOrd="0" presId="urn:microsoft.com/office/officeart/2009/3/layout/StepUpProcess"/>
    <dgm:cxn modelId="{AE3D8934-3440-4879-BC48-5846CFC11E6B}" type="presParOf" srcId="{08048128-6469-4267-8927-32B9229B02E7}" destId="{2A5EB75C-3BA6-4E0B-82B0-3B6503FA15BB}" srcOrd="0" destOrd="0" presId="urn:microsoft.com/office/officeart/2009/3/layout/StepUpProcess"/>
    <dgm:cxn modelId="{653F3DEA-3BAB-473C-9C19-FAA0E3CF70A5}" type="presParOf" srcId="{7DD771C7-C617-438F-85DE-BB0D8E7FE79C}" destId="{F569E401-C49E-4963-8D0D-A556086764AF}" srcOrd="4" destOrd="0" presId="urn:microsoft.com/office/officeart/2009/3/layout/StepUpProcess"/>
    <dgm:cxn modelId="{52B76152-480F-48E3-A85A-1B133BA52B77}" type="presParOf" srcId="{F569E401-C49E-4963-8D0D-A556086764AF}" destId="{413E978E-351C-4906-8A58-1FEF4E683D79}" srcOrd="0" destOrd="0" presId="urn:microsoft.com/office/officeart/2009/3/layout/StepUpProcess"/>
    <dgm:cxn modelId="{C0869201-E4A9-4BB9-A112-AAFB26A37A5F}" type="presParOf" srcId="{F569E401-C49E-4963-8D0D-A556086764AF}" destId="{556003BD-B6B2-4F86-902E-D9E5D6316F8F}" srcOrd="1" destOrd="0" presId="urn:microsoft.com/office/officeart/2009/3/layout/StepUpProcess"/>
    <dgm:cxn modelId="{808BD2D1-D95C-4504-99E5-904CC0387866}" type="presParOf" srcId="{F569E401-C49E-4963-8D0D-A556086764AF}" destId="{3F1F7067-626F-46E9-9886-D28051162498}" srcOrd="2" destOrd="0" presId="urn:microsoft.com/office/officeart/2009/3/layout/StepUpProcess"/>
    <dgm:cxn modelId="{B9E97895-5B89-4E4F-8FE7-5341AEF91A5E}" type="presParOf" srcId="{7DD771C7-C617-438F-85DE-BB0D8E7FE79C}" destId="{0FA81942-426C-4A39-BA16-E993DBBC3DE8}" srcOrd="5" destOrd="0" presId="urn:microsoft.com/office/officeart/2009/3/layout/StepUpProcess"/>
    <dgm:cxn modelId="{88922EB3-C69F-481B-9372-9B5224FC6FB3}" type="presParOf" srcId="{0FA81942-426C-4A39-BA16-E993DBBC3DE8}" destId="{B7674234-9030-46D2-9257-C7197C58FF85}" srcOrd="0" destOrd="0" presId="urn:microsoft.com/office/officeart/2009/3/layout/StepUpProcess"/>
    <dgm:cxn modelId="{046612CD-0935-40A8-BA1B-BCF9B7489955}" type="presParOf" srcId="{7DD771C7-C617-438F-85DE-BB0D8E7FE79C}" destId="{0C9D2E08-1EE9-4FD7-8EF7-4070AFA0856C}" srcOrd="6" destOrd="0" presId="urn:microsoft.com/office/officeart/2009/3/layout/StepUpProcess"/>
    <dgm:cxn modelId="{A2AA8A1A-1B5F-4048-862B-9AD500D169A2}" type="presParOf" srcId="{0C9D2E08-1EE9-4FD7-8EF7-4070AFA0856C}" destId="{BAE26994-CB20-4142-AB04-CB94356DE303}" srcOrd="0" destOrd="0" presId="urn:microsoft.com/office/officeart/2009/3/layout/StepUpProcess"/>
    <dgm:cxn modelId="{CFBBD5FC-B883-4F06-A1A4-243A0EF3444A}" type="presParOf" srcId="{0C9D2E08-1EE9-4FD7-8EF7-4070AFA0856C}" destId="{62208FF8-659A-4F60-AD31-33CB9C4727B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8A164C-D266-408C-A2B5-7A96AFB92613}" type="doc">
      <dgm:prSet loTypeId="urn:microsoft.com/office/officeart/2005/8/layout/matrix1" loCatId="matrix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fr-BE"/>
        </a:p>
      </dgm:t>
    </dgm:pt>
    <dgm:pt modelId="{3B9B72D0-48AD-408E-A96D-67DFE5AFDF0E}">
      <dgm:prSet phldrT="[Texte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  <a:cs typeface="Arial" pitchFamily="34" charset="0"/>
            </a:rPr>
            <a:t>ACADEMIC LICENSES:</a:t>
          </a:r>
        </a:p>
        <a:p>
          <a:r>
            <a:rPr lang="en-US" sz="1800" dirty="0" smtClean="0">
              <a:solidFill>
                <a:schemeClr val="tx1"/>
              </a:solidFill>
              <a:cs typeface="Arial" pitchFamily="34" charset="0"/>
            </a:rPr>
            <a:t>BSD, MIT,…</a:t>
          </a:r>
        </a:p>
        <a:p>
          <a:endParaRPr lang="en-US" sz="1600" dirty="0" smtClean="0">
            <a:solidFill>
              <a:schemeClr val="tx1"/>
            </a:solidFill>
            <a:cs typeface="Arial" pitchFamily="34" charset="0"/>
          </a:endParaRPr>
        </a:p>
        <a:p>
          <a:r>
            <a:rPr lang="en-US" sz="1600" b="0" dirty="0" smtClean="0">
              <a:solidFill>
                <a:schemeClr val="tx1"/>
              </a:solidFill>
              <a:cs typeface="Arial" pitchFamily="34" charset="0"/>
            </a:rPr>
            <a:t>Unconditional sharing of knowledge</a:t>
          </a:r>
          <a:endParaRPr lang="fr-BE" sz="1600" b="0" dirty="0">
            <a:solidFill>
              <a:schemeClr val="tx1"/>
            </a:solidFill>
          </a:endParaRPr>
        </a:p>
      </dgm:t>
    </dgm:pt>
    <dgm:pt modelId="{381087D2-D94A-468D-A321-68BB4E546E09}" type="parTrans" cxnId="{F6E17D95-CF31-41A7-BB13-3FA2DFC05C58}">
      <dgm:prSet/>
      <dgm:spPr/>
      <dgm:t>
        <a:bodyPr/>
        <a:lstStyle/>
        <a:p>
          <a:endParaRPr lang="fr-BE"/>
        </a:p>
      </dgm:t>
    </dgm:pt>
    <dgm:pt modelId="{1A36FB38-A326-46AB-82F0-61CA026B6BDC}" type="sibTrans" cxnId="{F6E17D95-CF31-41A7-BB13-3FA2DFC05C58}">
      <dgm:prSet/>
      <dgm:spPr/>
      <dgm:t>
        <a:bodyPr/>
        <a:lstStyle/>
        <a:p>
          <a:endParaRPr lang="fr-BE"/>
        </a:p>
      </dgm:t>
    </dgm:pt>
    <dgm:pt modelId="{883F0598-4C75-48D5-90BF-4F5A022DECA3}">
      <dgm:prSet phldrT="[Texte]" custT="1"/>
      <dgm:spPr/>
      <dgm:t>
        <a:bodyPr/>
        <a:lstStyle/>
        <a:p>
          <a:r>
            <a:rPr lang="en-US" sz="1800" b="1" dirty="0" smtClean="0">
              <a:solidFill>
                <a:srgbClr val="C00000"/>
              </a:solidFill>
              <a:cs typeface="Arial" pitchFamily="34" charset="0"/>
            </a:rPr>
            <a:t>GNU LICENSES:</a:t>
          </a:r>
        </a:p>
        <a:p>
          <a:r>
            <a:rPr lang="en-US" sz="1800" dirty="0" smtClean="0">
              <a:solidFill>
                <a:srgbClr val="C00000"/>
              </a:solidFill>
              <a:cs typeface="Arial" pitchFamily="34" charset="0"/>
            </a:rPr>
            <a:t>GPL, LGPL, AGPL,…</a:t>
          </a:r>
        </a:p>
        <a:p>
          <a:endParaRPr lang="en-US" sz="1600" dirty="0" smtClean="0">
            <a:solidFill>
              <a:srgbClr val="C00000"/>
            </a:solidFill>
            <a:cs typeface="Arial" pitchFamily="34" charset="0"/>
          </a:endParaRPr>
        </a:p>
        <a:p>
          <a:r>
            <a:rPr lang="en-US" sz="1600" b="0" dirty="0" smtClean="0">
              <a:solidFill>
                <a:srgbClr val="C00000"/>
              </a:solidFill>
              <a:cs typeface="Arial" pitchFamily="34" charset="0"/>
            </a:rPr>
            <a:t>All derivative software</a:t>
          </a:r>
        </a:p>
        <a:p>
          <a:r>
            <a:rPr lang="en-US" sz="1600" b="0" dirty="0" smtClean="0">
              <a:solidFill>
                <a:srgbClr val="C00000"/>
              </a:solidFill>
              <a:cs typeface="Arial" pitchFamily="34" charset="0"/>
            </a:rPr>
            <a:t>is subject to the same license</a:t>
          </a:r>
          <a:endParaRPr lang="fr-BE" sz="1600" b="0" dirty="0">
            <a:solidFill>
              <a:srgbClr val="C00000"/>
            </a:solidFill>
          </a:endParaRPr>
        </a:p>
      </dgm:t>
    </dgm:pt>
    <dgm:pt modelId="{4EEE1949-7334-4CA6-A289-9C4070BA2FFF}" type="parTrans" cxnId="{7F471491-E7B2-4FF4-9541-F06AF4EC31F1}">
      <dgm:prSet/>
      <dgm:spPr/>
      <dgm:t>
        <a:bodyPr/>
        <a:lstStyle/>
        <a:p>
          <a:endParaRPr lang="fr-BE"/>
        </a:p>
      </dgm:t>
    </dgm:pt>
    <dgm:pt modelId="{EB1B80FD-E36D-4481-A51D-148F42AF450E}" type="sibTrans" cxnId="{7F471491-E7B2-4FF4-9541-F06AF4EC31F1}">
      <dgm:prSet/>
      <dgm:spPr/>
      <dgm:t>
        <a:bodyPr/>
        <a:lstStyle/>
        <a:p>
          <a:endParaRPr lang="fr-BE"/>
        </a:p>
      </dgm:t>
    </dgm:pt>
    <dgm:pt modelId="{0568B352-1F5B-44EC-AF43-E986EAB8E19D}">
      <dgm:prSet phldrT="[Texte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COMMUNITY LICENSES:</a:t>
          </a:r>
        </a:p>
        <a:p>
          <a:r>
            <a:rPr lang="en-US" sz="1800" dirty="0" smtClean="0">
              <a:solidFill>
                <a:schemeClr val="tx1"/>
              </a:solidFill>
            </a:rPr>
            <a:t>Artistic, Apache,…</a:t>
          </a:r>
        </a:p>
        <a:p>
          <a:endParaRPr lang="en-US" sz="1600" dirty="0" smtClean="0">
            <a:solidFill>
              <a:schemeClr val="tx1"/>
            </a:solidFill>
          </a:endParaRPr>
        </a:p>
        <a:p>
          <a:r>
            <a:rPr lang="en-US" sz="1600" b="0" dirty="0" smtClean="0">
              <a:solidFill>
                <a:schemeClr val="tx1"/>
              </a:solidFill>
            </a:rPr>
            <a:t>Mainly from OS projects</a:t>
          </a:r>
          <a:endParaRPr lang="fr-BE" sz="1600" b="0" dirty="0">
            <a:solidFill>
              <a:schemeClr val="tx1"/>
            </a:solidFill>
          </a:endParaRPr>
        </a:p>
      </dgm:t>
    </dgm:pt>
    <dgm:pt modelId="{5F64BCE4-6B3C-4BCE-B5D7-F74EB0809696}" type="parTrans" cxnId="{13DACDD1-4076-4DBC-8D6D-64347D7E51CE}">
      <dgm:prSet/>
      <dgm:spPr/>
      <dgm:t>
        <a:bodyPr/>
        <a:lstStyle/>
        <a:p>
          <a:endParaRPr lang="fr-BE"/>
        </a:p>
      </dgm:t>
    </dgm:pt>
    <dgm:pt modelId="{FE3BEAD1-70E6-4B25-9859-36BAAD537A62}" type="sibTrans" cxnId="{13DACDD1-4076-4DBC-8D6D-64347D7E51CE}">
      <dgm:prSet/>
      <dgm:spPr/>
      <dgm:t>
        <a:bodyPr/>
        <a:lstStyle/>
        <a:p>
          <a:endParaRPr lang="fr-BE"/>
        </a:p>
      </dgm:t>
    </dgm:pt>
    <dgm:pt modelId="{E74EE3BE-6550-4009-986C-A091E525E91A}">
      <dgm:prSet phldrT="[Texte]" custT="1"/>
      <dgm:spPr/>
      <dgm:t>
        <a:bodyPr/>
        <a:lstStyle/>
        <a:p>
          <a:r>
            <a:rPr lang="en-US" sz="1800" b="1" dirty="0" smtClean="0">
              <a:solidFill>
                <a:srgbClr val="C00000"/>
              </a:solidFill>
              <a:cs typeface="Arial" pitchFamily="34" charset="0"/>
            </a:rPr>
            <a:t>INSTITUTIONAL LICENSES:</a:t>
          </a:r>
        </a:p>
        <a:p>
          <a:r>
            <a:rPr lang="en-US" sz="1800" dirty="0" smtClean="0">
              <a:solidFill>
                <a:srgbClr val="C00000"/>
              </a:solidFill>
              <a:cs typeface="Arial" pitchFamily="34" charset="0"/>
            </a:rPr>
            <a:t>MPL,…</a:t>
          </a:r>
        </a:p>
        <a:p>
          <a:endParaRPr lang="en-US" sz="1600" dirty="0" smtClean="0">
            <a:solidFill>
              <a:srgbClr val="C00000"/>
            </a:solidFill>
            <a:cs typeface="Arial" pitchFamily="34" charset="0"/>
          </a:endParaRPr>
        </a:p>
        <a:p>
          <a:r>
            <a:rPr lang="en-US" sz="1600" b="0" dirty="0" smtClean="0">
              <a:solidFill>
                <a:srgbClr val="C00000"/>
              </a:solidFill>
              <a:cs typeface="Arial" pitchFamily="34" charset="0"/>
            </a:rPr>
            <a:t>Introduced by companies interested in the cooperative development</a:t>
          </a:r>
          <a:endParaRPr lang="fr-BE" sz="1600" b="0" dirty="0">
            <a:solidFill>
              <a:srgbClr val="C00000"/>
            </a:solidFill>
          </a:endParaRPr>
        </a:p>
      </dgm:t>
    </dgm:pt>
    <dgm:pt modelId="{E4B4641B-4E56-43B1-A2E1-3739585B7C96}" type="parTrans" cxnId="{AE9EC113-EAB5-47F7-B00A-D130E880C816}">
      <dgm:prSet/>
      <dgm:spPr/>
      <dgm:t>
        <a:bodyPr/>
        <a:lstStyle/>
        <a:p>
          <a:endParaRPr lang="fr-BE"/>
        </a:p>
      </dgm:t>
    </dgm:pt>
    <dgm:pt modelId="{7E98701B-5C5E-4C38-AF4F-91178721ADB6}" type="sibTrans" cxnId="{AE9EC113-EAB5-47F7-B00A-D130E880C816}">
      <dgm:prSet/>
      <dgm:spPr/>
      <dgm:t>
        <a:bodyPr/>
        <a:lstStyle/>
        <a:p>
          <a:endParaRPr lang="fr-BE"/>
        </a:p>
      </dgm:t>
    </dgm:pt>
    <dgm:pt modelId="{E220BD3C-D081-466B-8BF3-12BA162F5A38}">
      <dgm:prSet phldrT="[Texte]" custT="1"/>
      <dgm:spPr>
        <a:noFill/>
        <a:ln>
          <a:noFill/>
        </a:ln>
      </dgm:spPr>
      <dgm:t>
        <a:bodyPr/>
        <a:lstStyle/>
        <a:p>
          <a:endParaRPr lang="fr-BE" sz="3200" dirty="0">
            <a:solidFill>
              <a:schemeClr val="tx2"/>
            </a:solidFill>
          </a:endParaRPr>
        </a:p>
      </dgm:t>
    </dgm:pt>
    <dgm:pt modelId="{AD71F9E9-BCEE-4C32-B43E-3562411039B4}" type="sibTrans" cxnId="{86EFFDC6-C450-4986-9699-F144FE9F4CA3}">
      <dgm:prSet/>
      <dgm:spPr/>
      <dgm:t>
        <a:bodyPr/>
        <a:lstStyle/>
        <a:p>
          <a:endParaRPr lang="fr-BE"/>
        </a:p>
      </dgm:t>
    </dgm:pt>
    <dgm:pt modelId="{A7D46706-4306-4E6E-8962-E50DBF653129}" type="parTrans" cxnId="{86EFFDC6-C450-4986-9699-F144FE9F4CA3}">
      <dgm:prSet/>
      <dgm:spPr/>
      <dgm:t>
        <a:bodyPr/>
        <a:lstStyle/>
        <a:p>
          <a:endParaRPr lang="fr-BE"/>
        </a:p>
      </dgm:t>
    </dgm:pt>
    <dgm:pt modelId="{2D1DD1B4-C1D7-415B-AE7C-E81AADDE72C4}" type="pres">
      <dgm:prSet presAssocID="{838A164C-D266-408C-A2B5-7A96AFB9261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BE"/>
        </a:p>
      </dgm:t>
    </dgm:pt>
    <dgm:pt modelId="{6480D46C-497C-41FC-BFA3-96C1CF1160D3}" type="pres">
      <dgm:prSet presAssocID="{838A164C-D266-408C-A2B5-7A96AFB92613}" presName="matrix" presStyleCnt="0"/>
      <dgm:spPr/>
      <dgm:t>
        <a:bodyPr/>
        <a:lstStyle/>
        <a:p>
          <a:endParaRPr lang="fr-BE"/>
        </a:p>
      </dgm:t>
    </dgm:pt>
    <dgm:pt modelId="{4BEAB345-E9E2-4621-872F-8F3E1FC51A04}" type="pres">
      <dgm:prSet presAssocID="{838A164C-D266-408C-A2B5-7A96AFB92613}" presName="tile1" presStyleLbl="node1" presStyleIdx="0" presStyleCnt="4" custLinFactNeighborX="-1454"/>
      <dgm:spPr/>
      <dgm:t>
        <a:bodyPr/>
        <a:lstStyle/>
        <a:p>
          <a:endParaRPr lang="fr-BE"/>
        </a:p>
      </dgm:t>
    </dgm:pt>
    <dgm:pt modelId="{05B9C062-4E48-4AD9-B4C1-CD4AB9E5E931}" type="pres">
      <dgm:prSet presAssocID="{838A164C-D266-408C-A2B5-7A96AFB9261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87C20DD-DDA7-4150-90F0-60B5F76F0A24}" type="pres">
      <dgm:prSet presAssocID="{838A164C-D266-408C-A2B5-7A96AFB92613}" presName="tile2" presStyleLbl="node1" presStyleIdx="1" presStyleCnt="4"/>
      <dgm:spPr/>
      <dgm:t>
        <a:bodyPr/>
        <a:lstStyle/>
        <a:p>
          <a:endParaRPr lang="fr-BE"/>
        </a:p>
      </dgm:t>
    </dgm:pt>
    <dgm:pt modelId="{F740C82B-5EAA-4CB8-98CC-669B913BBC8C}" type="pres">
      <dgm:prSet presAssocID="{838A164C-D266-408C-A2B5-7A96AFB9261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C7BE6FB1-571B-42A9-9A95-AA2FA35FB3AC}" type="pres">
      <dgm:prSet presAssocID="{838A164C-D266-408C-A2B5-7A96AFB92613}" presName="tile3" presStyleLbl="node1" presStyleIdx="2" presStyleCnt="4"/>
      <dgm:spPr/>
      <dgm:t>
        <a:bodyPr/>
        <a:lstStyle/>
        <a:p>
          <a:endParaRPr lang="fr-BE"/>
        </a:p>
      </dgm:t>
    </dgm:pt>
    <dgm:pt modelId="{0DD63184-7210-45E3-B352-66375DE66BD1}" type="pres">
      <dgm:prSet presAssocID="{838A164C-D266-408C-A2B5-7A96AFB9261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EDE13078-5E52-4A96-8BD6-D1F7E14A005B}" type="pres">
      <dgm:prSet presAssocID="{838A164C-D266-408C-A2B5-7A96AFB92613}" presName="tile4" presStyleLbl="node1" presStyleIdx="3" presStyleCnt="4"/>
      <dgm:spPr/>
      <dgm:t>
        <a:bodyPr/>
        <a:lstStyle/>
        <a:p>
          <a:endParaRPr lang="fr-BE"/>
        </a:p>
      </dgm:t>
    </dgm:pt>
    <dgm:pt modelId="{853C5A83-4BDE-4317-A53B-2EBDA77DAE06}" type="pres">
      <dgm:prSet presAssocID="{838A164C-D266-408C-A2B5-7A96AFB9261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54F5DD17-0977-40F6-BF74-2E90DD73A8C3}" type="pres">
      <dgm:prSet presAssocID="{838A164C-D266-408C-A2B5-7A96AFB92613}" presName="centerTile" presStyleLbl="fgShp" presStyleIdx="0" presStyleCnt="1" custScaleX="78240" custScaleY="68213">
        <dgm:presLayoutVars>
          <dgm:chMax val="0"/>
          <dgm:chPref val="0"/>
        </dgm:presLayoutVars>
      </dgm:prSet>
      <dgm:spPr/>
      <dgm:t>
        <a:bodyPr/>
        <a:lstStyle/>
        <a:p>
          <a:endParaRPr lang="fr-BE"/>
        </a:p>
      </dgm:t>
    </dgm:pt>
  </dgm:ptLst>
  <dgm:cxnLst>
    <dgm:cxn modelId="{AE9EC113-EAB5-47F7-B00A-D130E880C816}" srcId="{E220BD3C-D081-466B-8BF3-12BA162F5A38}" destId="{E74EE3BE-6550-4009-986C-A091E525E91A}" srcOrd="3" destOrd="0" parTransId="{E4B4641B-4E56-43B1-A2E1-3739585B7C96}" sibTransId="{7E98701B-5C5E-4C38-AF4F-91178721ADB6}"/>
    <dgm:cxn modelId="{9D34E66A-58A2-42B7-B8F9-0D0D4C3F5DFB}" type="presOf" srcId="{838A164C-D266-408C-A2B5-7A96AFB92613}" destId="{2D1DD1B4-C1D7-415B-AE7C-E81AADDE72C4}" srcOrd="0" destOrd="0" presId="urn:microsoft.com/office/officeart/2005/8/layout/matrix1"/>
    <dgm:cxn modelId="{7A48C65D-1CA8-4C15-85C4-591317A245AE}" type="presOf" srcId="{0568B352-1F5B-44EC-AF43-E986EAB8E19D}" destId="{0DD63184-7210-45E3-B352-66375DE66BD1}" srcOrd="1" destOrd="0" presId="urn:microsoft.com/office/officeart/2005/8/layout/matrix1"/>
    <dgm:cxn modelId="{14E7C1BE-2E6B-4778-8AB5-44578CB4CD84}" type="presOf" srcId="{883F0598-4C75-48D5-90BF-4F5A022DECA3}" destId="{F740C82B-5EAA-4CB8-98CC-669B913BBC8C}" srcOrd="1" destOrd="0" presId="urn:microsoft.com/office/officeart/2005/8/layout/matrix1"/>
    <dgm:cxn modelId="{13DACDD1-4076-4DBC-8D6D-64347D7E51CE}" srcId="{E220BD3C-D081-466B-8BF3-12BA162F5A38}" destId="{0568B352-1F5B-44EC-AF43-E986EAB8E19D}" srcOrd="2" destOrd="0" parTransId="{5F64BCE4-6B3C-4BCE-B5D7-F74EB0809696}" sibTransId="{FE3BEAD1-70E6-4B25-9859-36BAAD537A62}"/>
    <dgm:cxn modelId="{DF2D5D88-5D74-44FD-8879-705DA1A3AF1E}" type="presOf" srcId="{3B9B72D0-48AD-408E-A96D-67DFE5AFDF0E}" destId="{05B9C062-4E48-4AD9-B4C1-CD4AB9E5E931}" srcOrd="1" destOrd="0" presId="urn:microsoft.com/office/officeart/2005/8/layout/matrix1"/>
    <dgm:cxn modelId="{86EFFDC6-C450-4986-9699-F144FE9F4CA3}" srcId="{838A164C-D266-408C-A2B5-7A96AFB92613}" destId="{E220BD3C-D081-466B-8BF3-12BA162F5A38}" srcOrd="0" destOrd="0" parTransId="{A7D46706-4306-4E6E-8962-E50DBF653129}" sibTransId="{AD71F9E9-BCEE-4C32-B43E-3562411039B4}"/>
    <dgm:cxn modelId="{72A06E11-B750-4C64-8246-BC94BBE3BB68}" type="presOf" srcId="{883F0598-4C75-48D5-90BF-4F5A022DECA3}" destId="{187C20DD-DDA7-4150-90F0-60B5F76F0A24}" srcOrd="0" destOrd="0" presId="urn:microsoft.com/office/officeart/2005/8/layout/matrix1"/>
    <dgm:cxn modelId="{F6E17D95-CF31-41A7-BB13-3FA2DFC05C58}" srcId="{E220BD3C-D081-466B-8BF3-12BA162F5A38}" destId="{3B9B72D0-48AD-408E-A96D-67DFE5AFDF0E}" srcOrd="0" destOrd="0" parTransId="{381087D2-D94A-468D-A321-68BB4E546E09}" sibTransId="{1A36FB38-A326-46AB-82F0-61CA026B6BDC}"/>
    <dgm:cxn modelId="{8B8F8AC5-4530-4A8D-A6DB-09C68CAD995F}" type="presOf" srcId="{0568B352-1F5B-44EC-AF43-E986EAB8E19D}" destId="{C7BE6FB1-571B-42A9-9A95-AA2FA35FB3AC}" srcOrd="0" destOrd="0" presId="urn:microsoft.com/office/officeart/2005/8/layout/matrix1"/>
    <dgm:cxn modelId="{7F471491-E7B2-4FF4-9541-F06AF4EC31F1}" srcId="{E220BD3C-D081-466B-8BF3-12BA162F5A38}" destId="{883F0598-4C75-48D5-90BF-4F5A022DECA3}" srcOrd="1" destOrd="0" parTransId="{4EEE1949-7334-4CA6-A289-9C4070BA2FFF}" sibTransId="{EB1B80FD-E36D-4481-A51D-148F42AF450E}"/>
    <dgm:cxn modelId="{07D5B764-FA6A-406B-B60E-C2EFEE34C934}" type="presOf" srcId="{E74EE3BE-6550-4009-986C-A091E525E91A}" destId="{853C5A83-4BDE-4317-A53B-2EBDA77DAE06}" srcOrd="1" destOrd="0" presId="urn:microsoft.com/office/officeart/2005/8/layout/matrix1"/>
    <dgm:cxn modelId="{9AC56992-D5D9-49AF-A504-11CF42E87863}" type="presOf" srcId="{3B9B72D0-48AD-408E-A96D-67DFE5AFDF0E}" destId="{4BEAB345-E9E2-4621-872F-8F3E1FC51A04}" srcOrd="0" destOrd="0" presId="urn:microsoft.com/office/officeart/2005/8/layout/matrix1"/>
    <dgm:cxn modelId="{73E82CEF-8984-4299-A5D7-6DB7BC59D964}" type="presOf" srcId="{E74EE3BE-6550-4009-986C-A091E525E91A}" destId="{EDE13078-5E52-4A96-8BD6-D1F7E14A005B}" srcOrd="0" destOrd="0" presId="urn:microsoft.com/office/officeart/2005/8/layout/matrix1"/>
    <dgm:cxn modelId="{CAF431A0-601A-4A2D-870F-4D9F8D216B17}" type="presOf" srcId="{E220BD3C-D081-466B-8BF3-12BA162F5A38}" destId="{54F5DD17-0977-40F6-BF74-2E90DD73A8C3}" srcOrd="0" destOrd="0" presId="urn:microsoft.com/office/officeart/2005/8/layout/matrix1"/>
    <dgm:cxn modelId="{B90AEB95-8BE6-4929-A535-B3DB0994881E}" type="presParOf" srcId="{2D1DD1B4-C1D7-415B-AE7C-E81AADDE72C4}" destId="{6480D46C-497C-41FC-BFA3-96C1CF1160D3}" srcOrd="0" destOrd="0" presId="urn:microsoft.com/office/officeart/2005/8/layout/matrix1"/>
    <dgm:cxn modelId="{D1B9CFD8-F9D0-4F8B-96C4-625FDBEAFED1}" type="presParOf" srcId="{6480D46C-497C-41FC-BFA3-96C1CF1160D3}" destId="{4BEAB345-E9E2-4621-872F-8F3E1FC51A04}" srcOrd="0" destOrd="0" presId="urn:microsoft.com/office/officeart/2005/8/layout/matrix1"/>
    <dgm:cxn modelId="{5D754B94-C56B-47AF-8256-85553A29DD51}" type="presParOf" srcId="{6480D46C-497C-41FC-BFA3-96C1CF1160D3}" destId="{05B9C062-4E48-4AD9-B4C1-CD4AB9E5E931}" srcOrd="1" destOrd="0" presId="urn:microsoft.com/office/officeart/2005/8/layout/matrix1"/>
    <dgm:cxn modelId="{FD735C98-8D2B-4940-9D56-8E40B2A1F8E6}" type="presParOf" srcId="{6480D46C-497C-41FC-BFA3-96C1CF1160D3}" destId="{187C20DD-DDA7-4150-90F0-60B5F76F0A24}" srcOrd="2" destOrd="0" presId="urn:microsoft.com/office/officeart/2005/8/layout/matrix1"/>
    <dgm:cxn modelId="{3EAABC20-7228-4C1D-A1F9-D163AE9ABFE0}" type="presParOf" srcId="{6480D46C-497C-41FC-BFA3-96C1CF1160D3}" destId="{F740C82B-5EAA-4CB8-98CC-669B913BBC8C}" srcOrd="3" destOrd="0" presId="urn:microsoft.com/office/officeart/2005/8/layout/matrix1"/>
    <dgm:cxn modelId="{81AA6F07-2079-4EEA-BBC0-78BDC99BF911}" type="presParOf" srcId="{6480D46C-497C-41FC-BFA3-96C1CF1160D3}" destId="{C7BE6FB1-571B-42A9-9A95-AA2FA35FB3AC}" srcOrd="4" destOrd="0" presId="urn:microsoft.com/office/officeart/2005/8/layout/matrix1"/>
    <dgm:cxn modelId="{CCCCF942-4BA3-41AB-9909-CC7A4407ABD2}" type="presParOf" srcId="{6480D46C-497C-41FC-BFA3-96C1CF1160D3}" destId="{0DD63184-7210-45E3-B352-66375DE66BD1}" srcOrd="5" destOrd="0" presId="urn:microsoft.com/office/officeart/2005/8/layout/matrix1"/>
    <dgm:cxn modelId="{89D9514C-40D3-4620-81CA-EBBAA3604522}" type="presParOf" srcId="{6480D46C-497C-41FC-BFA3-96C1CF1160D3}" destId="{EDE13078-5E52-4A96-8BD6-D1F7E14A005B}" srcOrd="6" destOrd="0" presId="urn:microsoft.com/office/officeart/2005/8/layout/matrix1"/>
    <dgm:cxn modelId="{CCD5CBF0-D74B-4A60-8691-4D47F7665BC7}" type="presParOf" srcId="{6480D46C-497C-41FC-BFA3-96C1CF1160D3}" destId="{853C5A83-4BDE-4317-A53B-2EBDA77DAE06}" srcOrd="7" destOrd="0" presId="urn:microsoft.com/office/officeart/2005/8/layout/matrix1"/>
    <dgm:cxn modelId="{FA0B2F4A-64EE-40B2-9426-92A6FD28BD8C}" type="presParOf" srcId="{2D1DD1B4-C1D7-415B-AE7C-E81AADDE72C4}" destId="{54F5DD17-0977-40F6-BF74-2E90DD73A8C3}" srcOrd="1" destOrd="0" presId="urn:microsoft.com/office/officeart/2005/8/layout/matrix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  <a:p>
          <a:r>
            <a:rPr lang="en-US" sz="14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noProof="0" dirty="0" smtClean="0">
            <a:cs typeface="Arial" pitchFamily="34" charset="0"/>
          </a:endParaRP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r>
            <a:rPr lang="en-US" sz="14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r>
            <a:rPr lang="en-US" sz="1400" dirty="0" smtClean="0"/>
            <a:t>Transfer of the economic rights</a:t>
          </a:r>
          <a:endParaRPr lang="en-US" sz="1200" b="1" dirty="0" smtClean="0">
            <a:solidFill>
              <a:schemeClr val="tx1"/>
            </a:solidFill>
          </a:endParaRPr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CE00A273-0724-42DF-976E-C0DEF78C9320}" type="presOf" srcId="{733D2E4B-FC6A-4CB4-8CD3-41BF5895A5AD}" destId="{7E616B0A-3D87-46BA-8ED8-EC193BF24568}" srcOrd="0" destOrd="0" presId="urn:microsoft.com/office/officeart/2008/layout/LinedList"/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8C9BE014-D6AA-438A-9807-F20CFFF26BFD}" type="presOf" srcId="{E7696E7B-BFD9-4B16-990E-0B5BAF172593}" destId="{66D26196-3683-4030-8296-A2A96D5DFA5B}" srcOrd="0" destOrd="0" presId="urn:microsoft.com/office/officeart/2008/layout/LinedList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1FEF73DC-CEED-47F2-B3F4-57006B97A6DC}" type="presOf" srcId="{2FD936F9-E8FB-40C2-87D3-419AFB876B08}" destId="{9DDDDD34-4338-46E3-8457-38F929B9C612}" srcOrd="0" destOrd="0" presId="urn:microsoft.com/office/officeart/2008/layout/LinedList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F522092C-0A5B-46BE-ABF8-8EB9BF01569B}" type="presOf" srcId="{D80203EC-C0C6-4BA6-97E3-44129F114E69}" destId="{BC68A94F-C45F-48A8-85A6-C547F6DA48BF}" srcOrd="0" destOrd="0" presId="urn:microsoft.com/office/officeart/2008/layout/LinedList"/>
    <dgm:cxn modelId="{303ED5D8-AA5C-472A-B4D8-8BA7D80FEC77}" type="presOf" srcId="{5A2553B7-D626-4E3F-ACF6-E9C3B4BC4928}" destId="{2EA2D429-3BBA-4742-AC0E-0AA1D59B59D1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285B1E01-A100-4F47-B8B2-1CF947EC3560}" type="presOf" srcId="{8AF751D4-D9DC-4607-88D1-D23893307423}" destId="{3043833E-FAF1-480D-8ED7-23F5AF15198A}" srcOrd="0" destOrd="0" presId="urn:microsoft.com/office/officeart/2008/layout/LinedList"/>
    <dgm:cxn modelId="{09CE1E2D-B04C-4996-B9D1-D7D20BD785A0}" type="presOf" srcId="{BB44CDB1-4C01-4DD9-A5D1-4CDBB2E1DD9F}" destId="{19EAD13B-2D10-4951-82EF-3CE2215AD822}" srcOrd="0" destOrd="0" presId="urn:microsoft.com/office/officeart/2008/layout/LinedList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7A55C858-7E65-47FE-A3B5-AA2AD1216C99}" type="presOf" srcId="{5D45851B-02AF-46C1-ABC0-C43206AE9082}" destId="{D23A267F-6EE5-46C1-A859-BB35202DAA64}" srcOrd="0" destOrd="0" presId="urn:microsoft.com/office/officeart/2008/layout/LinedList"/>
    <dgm:cxn modelId="{F19B92D1-9A46-4D57-9A76-DE1CBE4A4DA7}" type="presParOf" srcId="{66D26196-3683-4030-8296-A2A96D5DFA5B}" destId="{84183B7B-08E8-43D4-B481-6EBC645B90D8}" srcOrd="0" destOrd="0" presId="urn:microsoft.com/office/officeart/2008/layout/LinedList"/>
    <dgm:cxn modelId="{DEE8E475-8152-48A4-9E4C-C4EA3BCF5AAD}" type="presParOf" srcId="{66D26196-3683-4030-8296-A2A96D5DFA5B}" destId="{5769EB29-A2A5-413E-8BA7-29ECF5F4C8BC}" srcOrd="1" destOrd="0" presId="urn:microsoft.com/office/officeart/2008/layout/LinedList"/>
    <dgm:cxn modelId="{E6CF2777-3DC4-442C-ACC8-7D3E5B7E4042}" type="presParOf" srcId="{5769EB29-A2A5-413E-8BA7-29ECF5F4C8BC}" destId="{7E616B0A-3D87-46BA-8ED8-EC193BF24568}" srcOrd="0" destOrd="0" presId="urn:microsoft.com/office/officeart/2008/layout/LinedList"/>
    <dgm:cxn modelId="{D812B144-3A84-4DE2-955B-5C8BB72951D9}" type="presParOf" srcId="{5769EB29-A2A5-413E-8BA7-29ECF5F4C8BC}" destId="{C8316DC2-D228-44A8-8ACE-EE53E3F045AC}" srcOrd="1" destOrd="0" presId="urn:microsoft.com/office/officeart/2008/layout/LinedList"/>
    <dgm:cxn modelId="{39CD9D79-4B2F-448E-94C5-3FEA05E94FE1}" type="presParOf" srcId="{C8316DC2-D228-44A8-8ACE-EE53E3F045AC}" destId="{65A43FDD-FE8D-457A-8AAF-22E8458F2843}" srcOrd="0" destOrd="0" presId="urn:microsoft.com/office/officeart/2008/layout/LinedList"/>
    <dgm:cxn modelId="{6F2D77C7-4431-42A7-B682-BE2BFBAF53C2}" type="presParOf" srcId="{C8316DC2-D228-44A8-8ACE-EE53E3F045AC}" destId="{C047F892-5CD2-4FDF-B362-C2D697519D2D}" srcOrd="1" destOrd="0" presId="urn:microsoft.com/office/officeart/2008/layout/LinedList"/>
    <dgm:cxn modelId="{0D724A97-C7EF-4320-991B-CBBB4CCB8B83}" type="presParOf" srcId="{C047F892-5CD2-4FDF-B362-C2D697519D2D}" destId="{C25DEBF1-4C24-4D55-B200-A2B62A42A841}" srcOrd="0" destOrd="0" presId="urn:microsoft.com/office/officeart/2008/layout/LinedList"/>
    <dgm:cxn modelId="{5F1D0F70-067D-4AE1-80BD-DB9707563394}" type="presParOf" srcId="{C047F892-5CD2-4FDF-B362-C2D697519D2D}" destId="{19EAD13B-2D10-4951-82EF-3CE2215AD822}" srcOrd="1" destOrd="0" presId="urn:microsoft.com/office/officeart/2008/layout/LinedList"/>
    <dgm:cxn modelId="{64FDC69D-FD3A-432A-8371-C1AC04D0E648}" type="presParOf" srcId="{C047F892-5CD2-4FDF-B362-C2D697519D2D}" destId="{8F171DC2-972B-4B41-9CD8-E04BA91D248C}" srcOrd="2" destOrd="0" presId="urn:microsoft.com/office/officeart/2008/layout/LinedList"/>
    <dgm:cxn modelId="{380A642E-402A-457A-8D4C-6FB6D55E5754}" type="presParOf" srcId="{C8316DC2-D228-44A8-8ACE-EE53E3F045AC}" destId="{05AAD522-9157-422C-A39F-48EC8C9D0CC4}" srcOrd="2" destOrd="0" presId="urn:microsoft.com/office/officeart/2008/layout/LinedList"/>
    <dgm:cxn modelId="{AAE2CC51-E5D9-4461-BCCD-DC4A33B6333F}" type="presParOf" srcId="{C8316DC2-D228-44A8-8ACE-EE53E3F045AC}" destId="{CC41E479-43BC-42A7-968A-2702E16967C6}" srcOrd="3" destOrd="0" presId="urn:microsoft.com/office/officeart/2008/layout/LinedList"/>
    <dgm:cxn modelId="{2ED726CF-9509-4FE3-9ABC-8B0B0CD32474}" type="presParOf" srcId="{C8316DC2-D228-44A8-8ACE-EE53E3F045AC}" destId="{E64CED2A-CB07-48DD-85EB-DC7F86DD71F0}" srcOrd="4" destOrd="0" presId="urn:microsoft.com/office/officeart/2008/layout/LinedList"/>
    <dgm:cxn modelId="{F1A3086A-7DFA-4142-BF6D-038A9180A800}" type="presParOf" srcId="{E64CED2A-CB07-48DD-85EB-DC7F86DD71F0}" destId="{833BAD14-B06F-445C-8B34-B2ADB299ED85}" srcOrd="0" destOrd="0" presId="urn:microsoft.com/office/officeart/2008/layout/LinedList"/>
    <dgm:cxn modelId="{7C55128F-2A6A-401C-A103-7BCF65CFE760}" type="presParOf" srcId="{E64CED2A-CB07-48DD-85EB-DC7F86DD71F0}" destId="{2EA2D429-3BBA-4742-AC0E-0AA1D59B59D1}" srcOrd="1" destOrd="0" presId="urn:microsoft.com/office/officeart/2008/layout/LinedList"/>
    <dgm:cxn modelId="{29D3F165-3EF4-481E-852D-8A41A996EE7E}" type="presParOf" srcId="{E64CED2A-CB07-48DD-85EB-DC7F86DD71F0}" destId="{338F6F31-E929-48E2-AA1E-7CF27E7801AB}" srcOrd="2" destOrd="0" presId="urn:microsoft.com/office/officeart/2008/layout/LinedList"/>
    <dgm:cxn modelId="{8407FC1B-1F64-4B15-B542-5667EF0B7DB1}" type="presParOf" srcId="{C8316DC2-D228-44A8-8ACE-EE53E3F045AC}" destId="{E9111104-5800-4616-870D-0388F3B39457}" srcOrd="5" destOrd="0" presId="urn:microsoft.com/office/officeart/2008/layout/LinedList"/>
    <dgm:cxn modelId="{B555E501-D6AB-4A6E-A947-45D953EFA646}" type="presParOf" srcId="{C8316DC2-D228-44A8-8ACE-EE53E3F045AC}" destId="{E058C239-21FE-449C-AB19-26ED4625A245}" srcOrd="6" destOrd="0" presId="urn:microsoft.com/office/officeart/2008/layout/LinedList"/>
    <dgm:cxn modelId="{F4C9C2D3-1F76-48B8-B587-A88001D2BD99}" type="presParOf" srcId="{C8316DC2-D228-44A8-8ACE-EE53E3F045AC}" destId="{2B1815EA-78CB-4EA7-8B88-17CCCE369D8C}" srcOrd="7" destOrd="0" presId="urn:microsoft.com/office/officeart/2008/layout/LinedList"/>
    <dgm:cxn modelId="{03074D00-11DA-43D2-B774-35A4F074F9AB}" type="presParOf" srcId="{2B1815EA-78CB-4EA7-8B88-17CCCE369D8C}" destId="{E087139A-CA5B-4360-8C0F-6D3188F07ECB}" srcOrd="0" destOrd="0" presId="urn:microsoft.com/office/officeart/2008/layout/LinedList"/>
    <dgm:cxn modelId="{5D09FB8D-C50C-4286-B5E9-59132C06BD70}" type="presParOf" srcId="{2B1815EA-78CB-4EA7-8B88-17CCCE369D8C}" destId="{9DDDDD34-4338-46E3-8457-38F929B9C612}" srcOrd="1" destOrd="0" presId="urn:microsoft.com/office/officeart/2008/layout/LinedList"/>
    <dgm:cxn modelId="{F53873D0-EC70-4B12-B702-C4A45C05946E}" type="presParOf" srcId="{2B1815EA-78CB-4EA7-8B88-17CCCE369D8C}" destId="{D010C12C-1A18-4D4D-AB6E-887C1E0ED1B6}" srcOrd="2" destOrd="0" presId="urn:microsoft.com/office/officeart/2008/layout/LinedList"/>
    <dgm:cxn modelId="{8B7748FE-686B-4255-AD33-DECB8285B537}" type="presParOf" srcId="{C8316DC2-D228-44A8-8ACE-EE53E3F045AC}" destId="{6387796D-CA8E-4D26-95E1-2276B040777E}" srcOrd="8" destOrd="0" presId="urn:microsoft.com/office/officeart/2008/layout/LinedList"/>
    <dgm:cxn modelId="{BE18C8D6-7EE3-453F-814E-F3A086291A9A}" type="presParOf" srcId="{C8316DC2-D228-44A8-8ACE-EE53E3F045AC}" destId="{C5453A40-E35C-4E65-819B-7BFAC8A90C96}" srcOrd="9" destOrd="0" presId="urn:microsoft.com/office/officeart/2008/layout/LinedList"/>
    <dgm:cxn modelId="{F8552442-1645-42C9-86D9-76276BFF0B8B}" type="presParOf" srcId="{C8316DC2-D228-44A8-8ACE-EE53E3F045AC}" destId="{F9C01D4D-08E2-4F86-AC83-FDA236829A28}" srcOrd="10" destOrd="0" presId="urn:microsoft.com/office/officeart/2008/layout/LinedList"/>
    <dgm:cxn modelId="{B9813F14-916B-4DDA-B179-95219351422A}" type="presParOf" srcId="{F9C01D4D-08E2-4F86-AC83-FDA236829A28}" destId="{95CDE8BB-0808-445D-A5C0-8B879EBE2AF7}" srcOrd="0" destOrd="0" presId="urn:microsoft.com/office/officeart/2008/layout/LinedList"/>
    <dgm:cxn modelId="{CE16B405-4E58-466E-9167-94E3A063D05E}" type="presParOf" srcId="{F9C01D4D-08E2-4F86-AC83-FDA236829A28}" destId="{D23A267F-6EE5-46C1-A859-BB35202DAA64}" srcOrd="1" destOrd="0" presId="urn:microsoft.com/office/officeart/2008/layout/LinedList"/>
    <dgm:cxn modelId="{4C54CE82-5399-4417-A840-A0AAFE0CE611}" type="presParOf" srcId="{F9C01D4D-08E2-4F86-AC83-FDA236829A28}" destId="{099D1BA2-5F7B-4758-9C07-07E30C2C57C0}" srcOrd="2" destOrd="0" presId="urn:microsoft.com/office/officeart/2008/layout/LinedList"/>
    <dgm:cxn modelId="{A4236BDE-6D1A-49C0-81A5-5D056FE52ACA}" type="presParOf" srcId="{C8316DC2-D228-44A8-8ACE-EE53E3F045AC}" destId="{04C2AE83-8B64-4BBF-8647-D2F8E2CE2ED8}" srcOrd="11" destOrd="0" presId="urn:microsoft.com/office/officeart/2008/layout/LinedList"/>
    <dgm:cxn modelId="{B348EEE3-9E64-4AC8-980E-2B011B635B96}" type="presParOf" srcId="{C8316DC2-D228-44A8-8ACE-EE53E3F045AC}" destId="{2214EC92-C200-4AF6-90DB-D78819768577}" srcOrd="12" destOrd="0" presId="urn:microsoft.com/office/officeart/2008/layout/LinedList"/>
    <dgm:cxn modelId="{4118D8F9-BE5E-42C7-A0CF-A2F4E008821B}" type="presParOf" srcId="{C8316DC2-D228-44A8-8ACE-EE53E3F045AC}" destId="{7141634D-9560-4DF1-81F2-844C6DBFA45A}" srcOrd="13" destOrd="0" presId="urn:microsoft.com/office/officeart/2008/layout/LinedList"/>
    <dgm:cxn modelId="{A3CBAEFB-E701-463C-BAAC-2965EA3561B9}" type="presParOf" srcId="{7141634D-9560-4DF1-81F2-844C6DBFA45A}" destId="{BBE99180-4103-4185-98C9-12C4E71F9672}" srcOrd="0" destOrd="0" presId="urn:microsoft.com/office/officeart/2008/layout/LinedList"/>
    <dgm:cxn modelId="{5582E2A8-FA9E-44F1-9F84-4F64A7F0FEB0}" type="presParOf" srcId="{7141634D-9560-4DF1-81F2-844C6DBFA45A}" destId="{BC68A94F-C45F-48A8-85A6-C547F6DA48BF}" srcOrd="1" destOrd="0" presId="urn:microsoft.com/office/officeart/2008/layout/LinedList"/>
    <dgm:cxn modelId="{EB597D05-16EF-4344-B245-B1D061A47D34}" type="presParOf" srcId="{7141634D-9560-4DF1-81F2-844C6DBFA45A}" destId="{65E62AF7-F851-4D15-A64F-110BF8AF86E8}" srcOrd="2" destOrd="0" presId="urn:microsoft.com/office/officeart/2008/layout/LinedList"/>
    <dgm:cxn modelId="{D0745BD9-880F-4E87-A7E0-1205CEA94537}" type="presParOf" srcId="{C8316DC2-D228-44A8-8ACE-EE53E3F045AC}" destId="{5E957C3C-9D4F-4E63-98D5-002F5895B428}" srcOrd="14" destOrd="0" presId="urn:microsoft.com/office/officeart/2008/layout/LinedList"/>
    <dgm:cxn modelId="{9B906E88-A502-49F3-8D10-45135BACB649}" type="presParOf" srcId="{C8316DC2-D228-44A8-8ACE-EE53E3F045AC}" destId="{A6A03334-EF86-4E40-B8EB-8CDBCEFD9141}" srcOrd="15" destOrd="0" presId="urn:microsoft.com/office/officeart/2008/layout/LinedList"/>
    <dgm:cxn modelId="{E57DC510-E16F-406C-8063-E06C907D8A62}" type="presParOf" srcId="{C8316DC2-D228-44A8-8ACE-EE53E3F045AC}" destId="{4F5C75B2-F94D-47D4-B068-12EB74CE15D8}" srcOrd="16" destOrd="0" presId="urn:microsoft.com/office/officeart/2008/layout/LinedList"/>
    <dgm:cxn modelId="{5A265B80-5B48-46AD-9C05-0BDB334C7F36}" type="presParOf" srcId="{4F5C75B2-F94D-47D4-B068-12EB74CE15D8}" destId="{897B33F5-1540-45B3-AD38-46B177908B0C}" srcOrd="0" destOrd="0" presId="urn:microsoft.com/office/officeart/2008/layout/LinedList"/>
    <dgm:cxn modelId="{884BC406-0DA1-4A41-B04C-CA184538B111}" type="presParOf" srcId="{4F5C75B2-F94D-47D4-B068-12EB74CE15D8}" destId="{3043833E-FAF1-480D-8ED7-23F5AF15198A}" srcOrd="1" destOrd="0" presId="urn:microsoft.com/office/officeart/2008/layout/LinedList"/>
    <dgm:cxn modelId="{22080D87-2EEC-4B7A-AF1B-3AEA6867100B}" type="presParOf" srcId="{4F5C75B2-F94D-47D4-B068-12EB74CE15D8}" destId="{7D33C0C6-1C5A-470B-A78C-154A7F2864B8}" srcOrd="2" destOrd="0" presId="urn:microsoft.com/office/officeart/2008/layout/LinedList"/>
    <dgm:cxn modelId="{67137218-9DE1-4B3E-B482-290714F55B36}" type="presParOf" srcId="{C8316DC2-D228-44A8-8ACE-EE53E3F045AC}" destId="{51B86028-BA46-4849-8711-B158FE461D8D}" srcOrd="17" destOrd="0" presId="urn:microsoft.com/office/officeart/2008/layout/LinedList"/>
    <dgm:cxn modelId="{23B10FEF-A520-4204-8652-0D0402004661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  <a:p>
          <a:r>
            <a:rPr lang="en-US" sz="14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noProof="0" dirty="0" smtClean="0">
            <a:cs typeface="Arial" pitchFamily="34" charset="0"/>
          </a:endParaRP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r>
            <a:rPr lang="en-US" sz="14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  <a:p>
          <a:r>
            <a:rPr lang="en-US" sz="1400" dirty="0" smtClean="0">
              <a:cs typeface="Arial" pitchFamily="34" charset="0"/>
            </a:rPr>
            <a:t>Useful for differentiating products or services from the competition</a:t>
          </a:r>
          <a:endParaRPr lang="en-US" sz="1400" b="1" noProof="0" dirty="0" smtClean="0">
            <a:solidFill>
              <a:schemeClr val="tx1"/>
            </a:solidFill>
            <a:cs typeface="Arial" pitchFamily="34" charset="0"/>
          </a:endParaRP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r>
            <a:rPr lang="en-US" sz="1400" dirty="0" smtClean="0"/>
            <a:t>Transfer of the economic rights</a:t>
          </a:r>
          <a:endParaRPr lang="en-US" sz="1200" b="1" dirty="0" smtClean="0">
            <a:solidFill>
              <a:schemeClr val="tx1"/>
            </a:solidFill>
          </a:endParaRPr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CEF66D7A-CC32-4568-9191-ED0BBBAB1168}" type="presOf" srcId="{2FD936F9-E8FB-40C2-87D3-419AFB876B08}" destId="{9DDDDD34-4338-46E3-8457-38F929B9C612}" srcOrd="0" destOrd="0" presId="urn:microsoft.com/office/officeart/2008/layout/LinedList"/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5145A6B7-07ED-47EF-9BD5-C393903D5E1F}" type="presOf" srcId="{E7696E7B-BFD9-4B16-990E-0B5BAF172593}" destId="{66D26196-3683-4030-8296-A2A96D5DFA5B}" srcOrd="0" destOrd="0" presId="urn:microsoft.com/office/officeart/2008/layout/LinedList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3E7A5DAE-8A21-4F3E-8592-F0BD749B2D88}" type="presOf" srcId="{BB44CDB1-4C01-4DD9-A5D1-4CDBB2E1DD9F}" destId="{19EAD13B-2D10-4951-82EF-3CE2215AD822}" srcOrd="0" destOrd="0" presId="urn:microsoft.com/office/officeart/2008/layout/LinedList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5EB4A944-4B33-4166-861F-CE561929F5C6}" type="presOf" srcId="{D80203EC-C0C6-4BA6-97E3-44129F114E69}" destId="{BC68A94F-C45F-48A8-85A6-C547F6DA48BF}" srcOrd="0" destOrd="0" presId="urn:microsoft.com/office/officeart/2008/layout/LinedList"/>
    <dgm:cxn modelId="{FBD1E585-04DB-4F53-B2EF-01A4D16DA60E}" type="presOf" srcId="{5D45851B-02AF-46C1-ABC0-C43206AE9082}" destId="{D23A267F-6EE5-46C1-A859-BB35202DAA64}" srcOrd="0" destOrd="0" presId="urn:microsoft.com/office/officeart/2008/layout/LinedList"/>
    <dgm:cxn modelId="{4D7D81AB-2470-4851-BC94-B84EFD05E54C}" type="presOf" srcId="{5A2553B7-D626-4E3F-ACF6-E9C3B4BC4928}" destId="{2EA2D429-3BBA-4742-AC0E-0AA1D59B59D1}" srcOrd="0" destOrd="0" presId="urn:microsoft.com/office/officeart/2008/layout/LinedList"/>
    <dgm:cxn modelId="{577BEAAF-7BAF-422F-816E-C7AFA667AFFE}" type="presOf" srcId="{8AF751D4-D9DC-4607-88D1-D23893307423}" destId="{3043833E-FAF1-480D-8ED7-23F5AF15198A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3F77F476-4BA0-4BC5-B0A9-6D6FD7B99B46}" type="presOf" srcId="{733D2E4B-FC6A-4CB4-8CD3-41BF5895A5AD}" destId="{7E616B0A-3D87-46BA-8ED8-EC193BF24568}" srcOrd="0" destOrd="0" presId="urn:microsoft.com/office/officeart/2008/layout/LinedList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36C4E7DF-6BC1-41D1-A767-38F8144B4D4D}" type="presParOf" srcId="{66D26196-3683-4030-8296-A2A96D5DFA5B}" destId="{84183B7B-08E8-43D4-B481-6EBC645B90D8}" srcOrd="0" destOrd="0" presId="urn:microsoft.com/office/officeart/2008/layout/LinedList"/>
    <dgm:cxn modelId="{E611F60D-0693-49D0-B1ED-7BA3E90DB7E1}" type="presParOf" srcId="{66D26196-3683-4030-8296-A2A96D5DFA5B}" destId="{5769EB29-A2A5-413E-8BA7-29ECF5F4C8BC}" srcOrd="1" destOrd="0" presId="urn:microsoft.com/office/officeart/2008/layout/LinedList"/>
    <dgm:cxn modelId="{ECD76DB7-A162-43A7-B4C5-DDE5831C8687}" type="presParOf" srcId="{5769EB29-A2A5-413E-8BA7-29ECF5F4C8BC}" destId="{7E616B0A-3D87-46BA-8ED8-EC193BF24568}" srcOrd="0" destOrd="0" presId="urn:microsoft.com/office/officeart/2008/layout/LinedList"/>
    <dgm:cxn modelId="{4279570C-52E3-4F31-B4B8-6BF00B12944A}" type="presParOf" srcId="{5769EB29-A2A5-413E-8BA7-29ECF5F4C8BC}" destId="{C8316DC2-D228-44A8-8ACE-EE53E3F045AC}" srcOrd="1" destOrd="0" presId="urn:microsoft.com/office/officeart/2008/layout/LinedList"/>
    <dgm:cxn modelId="{39EBF03B-D727-4B92-B6F8-EDA867FAC6C7}" type="presParOf" srcId="{C8316DC2-D228-44A8-8ACE-EE53E3F045AC}" destId="{65A43FDD-FE8D-457A-8AAF-22E8458F2843}" srcOrd="0" destOrd="0" presId="urn:microsoft.com/office/officeart/2008/layout/LinedList"/>
    <dgm:cxn modelId="{A26DA37E-E243-472E-B14B-AF82F16541A5}" type="presParOf" srcId="{C8316DC2-D228-44A8-8ACE-EE53E3F045AC}" destId="{C047F892-5CD2-4FDF-B362-C2D697519D2D}" srcOrd="1" destOrd="0" presId="urn:microsoft.com/office/officeart/2008/layout/LinedList"/>
    <dgm:cxn modelId="{EFB0C65B-56EE-43F2-AD8D-1B4D50112C4A}" type="presParOf" srcId="{C047F892-5CD2-4FDF-B362-C2D697519D2D}" destId="{C25DEBF1-4C24-4D55-B200-A2B62A42A841}" srcOrd="0" destOrd="0" presId="urn:microsoft.com/office/officeart/2008/layout/LinedList"/>
    <dgm:cxn modelId="{5F57ACE2-6F1B-4AFB-B116-C271BF4F120A}" type="presParOf" srcId="{C047F892-5CD2-4FDF-B362-C2D697519D2D}" destId="{19EAD13B-2D10-4951-82EF-3CE2215AD822}" srcOrd="1" destOrd="0" presId="urn:microsoft.com/office/officeart/2008/layout/LinedList"/>
    <dgm:cxn modelId="{2E22D2A6-1936-4367-9CC6-8376A7E51DAA}" type="presParOf" srcId="{C047F892-5CD2-4FDF-B362-C2D697519D2D}" destId="{8F171DC2-972B-4B41-9CD8-E04BA91D248C}" srcOrd="2" destOrd="0" presId="urn:microsoft.com/office/officeart/2008/layout/LinedList"/>
    <dgm:cxn modelId="{5ADB7B87-45DA-4D8D-A853-F54B62ADE256}" type="presParOf" srcId="{C8316DC2-D228-44A8-8ACE-EE53E3F045AC}" destId="{05AAD522-9157-422C-A39F-48EC8C9D0CC4}" srcOrd="2" destOrd="0" presId="urn:microsoft.com/office/officeart/2008/layout/LinedList"/>
    <dgm:cxn modelId="{A2AB34BD-5378-4F1B-BD33-6D473F23C4F4}" type="presParOf" srcId="{C8316DC2-D228-44A8-8ACE-EE53E3F045AC}" destId="{CC41E479-43BC-42A7-968A-2702E16967C6}" srcOrd="3" destOrd="0" presId="urn:microsoft.com/office/officeart/2008/layout/LinedList"/>
    <dgm:cxn modelId="{A95C3853-4B50-47CB-A3C1-EEB3708F3FBE}" type="presParOf" srcId="{C8316DC2-D228-44A8-8ACE-EE53E3F045AC}" destId="{E64CED2A-CB07-48DD-85EB-DC7F86DD71F0}" srcOrd="4" destOrd="0" presId="urn:microsoft.com/office/officeart/2008/layout/LinedList"/>
    <dgm:cxn modelId="{E2AB8DE8-8EA4-4C69-9F21-94F52FC38EE8}" type="presParOf" srcId="{E64CED2A-CB07-48DD-85EB-DC7F86DD71F0}" destId="{833BAD14-B06F-445C-8B34-B2ADB299ED85}" srcOrd="0" destOrd="0" presId="urn:microsoft.com/office/officeart/2008/layout/LinedList"/>
    <dgm:cxn modelId="{C79C50B8-DE91-4F7E-9017-136AE56227AF}" type="presParOf" srcId="{E64CED2A-CB07-48DD-85EB-DC7F86DD71F0}" destId="{2EA2D429-3BBA-4742-AC0E-0AA1D59B59D1}" srcOrd="1" destOrd="0" presId="urn:microsoft.com/office/officeart/2008/layout/LinedList"/>
    <dgm:cxn modelId="{FCAD25EF-B40E-4C3C-AFBC-8088B130AC03}" type="presParOf" srcId="{E64CED2A-CB07-48DD-85EB-DC7F86DD71F0}" destId="{338F6F31-E929-48E2-AA1E-7CF27E7801AB}" srcOrd="2" destOrd="0" presId="urn:microsoft.com/office/officeart/2008/layout/LinedList"/>
    <dgm:cxn modelId="{3018E29C-E7B1-46EF-BFE6-2688BCBF1DC1}" type="presParOf" srcId="{C8316DC2-D228-44A8-8ACE-EE53E3F045AC}" destId="{E9111104-5800-4616-870D-0388F3B39457}" srcOrd="5" destOrd="0" presId="urn:microsoft.com/office/officeart/2008/layout/LinedList"/>
    <dgm:cxn modelId="{E229C651-A01D-4DE4-82DE-3D8753E30E2E}" type="presParOf" srcId="{C8316DC2-D228-44A8-8ACE-EE53E3F045AC}" destId="{E058C239-21FE-449C-AB19-26ED4625A245}" srcOrd="6" destOrd="0" presId="urn:microsoft.com/office/officeart/2008/layout/LinedList"/>
    <dgm:cxn modelId="{23EC79E8-E7D6-4E8D-8EC3-B7BAFD882471}" type="presParOf" srcId="{C8316DC2-D228-44A8-8ACE-EE53E3F045AC}" destId="{2B1815EA-78CB-4EA7-8B88-17CCCE369D8C}" srcOrd="7" destOrd="0" presId="urn:microsoft.com/office/officeart/2008/layout/LinedList"/>
    <dgm:cxn modelId="{7C697905-7D88-4BA2-8B94-F04E674A837C}" type="presParOf" srcId="{2B1815EA-78CB-4EA7-8B88-17CCCE369D8C}" destId="{E087139A-CA5B-4360-8C0F-6D3188F07ECB}" srcOrd="0" destOrd="0" presId="urn:microsoft.com/office/officeart/2008/layout/LinedList"/>
    <dgm:cxn modelId="{DB1DA635-5D02-4182-A82A-08D166AA3989}" type="presParOf" srcId="{2B1815EA-78CB-4EA7-8B88-17CCCE369D8C}" destId="{9DDDDD34-4338-46E3-8457-38F929B9C612}" srcOrd="1" destOrd="0" presId="urn:microsoft.com/office/officeart/2008/layout/LinedList"/>
    <dgm:cxn modelId="{65F3B211-75E0-4833-AB99-A7A865052C20}" type="presParOf" srcId="{2B1815EA-78CB-4EA7-8B88-17CCCE369D8C}" destId="{D010C12C-1A18-4D4D-AB6E-887C1E0ED1B6}" srcOrd="2" destOrd="0" presId="urn:microsoft.com/office/officeart/2008/layout/LinedList"/>
    <dgm:cxn modelId="{6DA7B0B4-4EBB-46A3-BE9A-99D605290E68}" type="presParOf" srcId="{C8316DC2-D228-44A8-8ACE-EE53E3F045AC}" destId="{6387796D-CA8E-4D26-95E1-2276B040777E}" srcOrd="8" destOrd="0" presId="urn:microsoft.com/office/officeart/2008/layout/LinedList"/>
    <dgm:cxn modelId="{573CC324-FD70-4823-B122-44C1E6651996}" type="presParOf" srcId="{C8316DC2-D228-44A8-8ACE-EE53E3F045AC}" destId="{C5453A40-E35C-4E65-819B-7BFAC8A90C96}" srcOrd="9" destOrd="0" presId="urn:microsoft.com/office/officeart/2008/layout/LinedList"/>
    <dgm:cxn modelId="{CCE48CE0-726A-4C04-BCD4-33ED9F37D10F}" type="presParOf" srcId="{C8316DC2-D228-44A8-8ACE-EE53E3F045AC}" destId="{F9C01D4D-08E2-4F86-AC83-FDA236829A28}" srcOrd="10" destOrd="0" presId="urn:microsoft.com/office/officeart/2008/layout/LinedList"/>
    <dgm:cxn modelId="{1360D236-B245-4160-A2DE-04C79E91834D}" type="presParOf" srcId="{F9C01D4D-08E2-4F86-AC83-FDA236829A28}" destId="{95CDE8BB-0808-445D-A5C0-8B879EBE2AF7}" srcOrd="0" destOrd="0" presId="urn:microsoft.com/office/officeart/2008/layout/LinedList"/>
    <dgm:cxn modelId="{C8F67E23-DD1F-4AC7-8EF1-C5FF98A12AFE}" type="presParOf" srcId="{F9C01D4D-08E2-4F86-AC83-FDA236829A28}" destId="{D23A267F-6EE5-46C1-A859-BB35202DAA64}" srcOrd="1" destOrd="0" presId="urn:microsoft.com/office/officeart/2008/layout/LinedList"/>
    <dgm:cxn modelId="{77E758E9-75D1-4081-B2C0-48761D03207F}" type="presParOf" srcId="{F9C01D4D-08E2-4F86-AC83-FDA236829A28}" destId="{099D1BA2-5F7B-4758-9C07-07E30C2C57C0}" srcOrd="2" destOrd="0" presId="urn:microsoft.com/office/officeart/2008/layout/LinedList"/>
    <dgm:cxn modelId="{5A46FDD3-093C-48B5-897E-5A04F5FCE62C}" type="presParOf" srcId="{C8316DC2-D228-44A8-8ACE-EE53E3F045AC}" destId="{04C2AE83-8B64-4BBF-8647-D2F8E2CE2ED8}" srcOrd="11" destOrd="0" presId="urn:microsoft.com/office/officeart/2008/layout/LinedList"/>
    <dgm:cxn modelId="{4FB03EE3-97F5-4A9F-B289-32BA5B58351A}" type="presParOf" srcId="{C8316DC2-D228-44A8-8ACE-EE53E3F045AC}" destId="{2214EC92-C200-4AF6-90DB-D78819768577}" srcOrd="12" destOrd="0" presId="urn:microsoft.com/office/officeart/2008/layout/LinedList"/>
    <dgm:cxn modelId="{BAD31759-1222-4130-B89A-CD2D542293C9}" type="presParOf" srcId="{C8316DC2-D228-44A8-8ACE-EE53E3F045AC}" destId="{7141634D-9560-4DF1-81F2-844C6DBFA45A}" srcOrd="13" destOrd="0" presId="urn:microsoft.com/office/officeart/2008/layout/LinedList"/>
    <dgm:cxn modelId="{9A722256-C404-4336-B23A-01A4D2042E9A}" type="presParOf" srcId="{7141634D-9560-4DF1-81F2-844C6DBFA45A}" destId="{BBE99180-4103-4185-98C9-12C4E71F9672}" srcOrd="0" destOrd="0" presId="urn:microsoft.com/office/officeart/2008/layout/LinedList"/>
    <dgm:cxn modelId="{3854D8F8-F6C3-4F05-BA21-A7F84A463749}" type="presParOf" srcId="{7141634D-9560-4DF1-81F2-844C6DBFA45A}" destId="{BC68A94F-C45F-48A8-85A6-C547F6DA48BF}" srcOrd="1" destOrd="0" presId="urn:microsoft.com/office/officeart/2008/layout/LinedList"/>
    <dgm:cxn modelId="{C170EB65-301F-4964-9575-83E9CB7E9C17}" type="presParOf" srcId="{7141634D-9560-4DF1-81F2-844C6DBFA45A}" destId="{65E62AF7-F851-4D15-A64F-110BF8AF86E8}" srcOrd="2" destOrd="0" presId="urn:microsoft.com/office/officeart/2008/layout/LinedList"/>
    <dgm:cxn modelId="{A43389FC-EBC1-41E9-BD13-32C148A18CEE}" type="presParOf" srcId="{C8316DC2-D228-44A8-8ACE-EE53E3F045AC}" destId="{5E957C3C-9D4F-4E63-98D5-002F5895B428}" srcOrd="14" destOrd="0" presId="urn:microsoft.com/office/officeart/2008/layout/LinedList"/>
    <dgm:cxn modelId="{7A5B3355-133A-4F58-A145-D0B47F956B93}" type="presParOf" srcId="{C8316DC2-D228-44A8-8ACE-EE53E3F045AC}" destId="{A6A03334-EF86-4E40-B8EB-8CDBCEFD9141}" srcOrd="15" destOrd="0" presId="urn:microsoft.com/office/officeart/2008/layout/LinedList"/>
    <dgm:cxn modelId="{755ECE78-DD4E-459B-8698-3F9FB45CBE13}" type="presParOf" srcId="{C8316DC2-D228-44A8-8ACE-EE53E3F045AC}" destId="{4F5C75B2-F94D-47D4-B068-12EB74CE15D8}" srcOrd="16" destOrd="0" presId="urn:microsoft.com/office/officeart/2008/layout/LinedList"/>
    <dgm:cxn modelId="{22F40E6E-9765-430E-BEDA-E733DDB1D9A0}" type="presParOf" srcId="{4F5C75B2-F94D-47D4-B068-12EB74CE15D8}" destId="{897B33F5-1540-45B3-AD38-46B177908B0C}" srcOrd="0" destOrd="0" presId="urn:microsoft.com/office/officeart/2008/layout/LinedList"/>
    <dgm:cxn modelId="{56A83A8B-19A9-479D-9DCB-6EB798C4762E}" type="presParOf" srcId="{4F5C75B2-F94D-47D4-B068-12EB74CE15D8}" destId="{3043833E-FAF1-480D-8ED7-23F5AF15198A}" srcOrd="1" destOrd="0" presId="urn:microsoft.com/office/officeart/2008/layout/LinedList"/>
    <dgm:cxn modelId="{6A2398A6-A94F-4B9F-A40A-33AB757C056D}" type="presParOf" srcId="{4F5C75B2-F94D-47D4-B068-12EB74CE15D8}" destId="{7D33C0C6-1C5A-470B-A78C-154A7F2864B8}" srcOrd="2" destOrd="0" presId="urn:microsoft.com/office/officeart/2008/layout/LinedList"/>
    <dgm:cxn modelId="{099E04C0-5935-44ED-A8B5-9ED2E25FBAB1}" type="presParOf" srcId="{C8316DC2-D228-44A8-8ACE-EE53E3F045AC}" destId="{51B86028-BA46-4849-8711-B158FE461D8D}" srcOrd="17" destOrd="0" presId="urn:microsoft.com/office/officeart/2008/layout/LinedList"/>
    <dgm:cxn modelId="{E5EAAB35-D03A-4418-BBD9-1AB1C7ABF371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  <a:p>
          <a:r>
            <a:rPr lang="en-US" sz="14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noProof="0" dirty="0" smtClean="0">
            <a:cs typeface="Arial" pitchFamily="34" charset="0"/>
          </a:endParaRP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r>
            <a:rPr lang="en-US" sz="14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  <a:p>
          <a:r>
            <a:rPr lang="en-US" sz="1400" dirty="0" smtClean="0">
              <a:cs typeface="Arial" pitchFamily="34" charset="0"/>
            </a:rPr>
            <a:t>Useful for differentiating products or services from the competition</a:t>
          </a:r>
          <a:endParaRPr lang="en-US" sz="1400" b="1" noProof="0" dirty="0" smtClean="0">
            <a:solidFill>
              <a:schemeClr val="tx1"/>
            </a:solidFill>
            <a:cs typeface="Arial" pitchFamily="34" charset="0"/>
          </a:endParaRP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  <a:p>
          <a:r>
            <a:rPr lang="en-US" sz="1400" dirty="0" smtClean="0">
              <a:cs typeface="Arial" pitchFamily="34" charset="0"/>
            </a:rPr>
            <a:t>Also for software developments as long as a technical effect is proven</a:t>
          </a:r>
          <a:endParaRPr lang="fr-BE" sz="1400" b="1" dirty="0" smtClean="0">
            <a:solidFill>
              <a:schemeClr val="tx1"/>
            </a:solidFill>
            <a:cs typeface="Arial" pitchFamily="34" charset="0"/>
          </a:endParaRP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r>
            <a:rPr lang="en-US" sz="1400" dirty="0" smtClean="0"/>
            <a:t>Transfer of the economic rights</a:t>
          </a:r>
          <a:endParaRPr lang="en-US" sz="1200" b="1" dirty="0" smtClean="0">
            <a:solidFill>
              <a:schemeClr val="tx1"/>
            </a:solidFill>
          </a:endParaRPr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E47030F8-C8BB-4AC2-85C4-B8B2F1AF9142}" type="presOf" srcId="{D80203EC-C0C6-4BA6-97E3-44129F114E69}" destId="{BC68A94F-C45F-48A8-85A6-C547F6DA48BF}" srcOrd="0" destOrd="0" presId="urn:microsoft.com/office/officeart/2008/layout/LinedList"/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5DEF278F-29C7-466F-B11B-9FF68C38538B}" type="presOf" srcId="{5A2553B7-D626-4E3F-ACF6-E9C3B4BC4928}" destId="{2EA2D429-3BBA-4742-AC0E-0AA1D59B59D1}" srcOrd="0" destOrd="0" presId="urn:microsoft.com/office/officeart/2008/layout/LinedList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E9F546CD-2E92-48C5-8819-7CD0787EC9F8}" type="presOf" srcId="{BB44CDB1-4C01-4DD9-A5D1-4CDBB2E1DD9F}" destId="{19EAD13B-2D10-4951-82EF-3CE2215AD822}" srcOrd="0" destOrd="0" presId="urn:microsoft.com/office/officeart/2008/layout/LinedList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D82F0B75-51F4-42D4-951D-66FA955B1E8F}" type="presOf" srcId="{2FD936F9-E8FB-40C2-87D3-419AFB876B08}" destId="{9DDDDD34-4338-46E3-8457-38F929B9C612}" srcOrd="0" destOrd="0" presId="urn:microsoft.com/office/officeart/2008/layout/LinedList"/>
    <dgm:cxn modelId="{1C40C3E9-0230-429B-BACA-0D6CB11A4AC8}" type="presOf" srcId="{E7696E7B-BFD9-4B16-990E-0B5BAF172593}" destId="{66D26196-3683-4030-8296-A2A96D5DFA5B}" srcOrd="0" destOrd="0" presId="urn:microsoft.com/office/officeart/2008/layout/LinedList"/>
    <dgm:cxn modelId="{3D0E6A24-E4C5-4CCA-8DB3-9807CB8FDAB6}" type="presOf" srcId="{5D45851B-02AF-46C1-ABC0-C43206AE9082}" destId="{D23A267F-6EE5-46C1-A859-BB35202DAA64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3EF63BFE-9266-4C33-BC2C-926D38D4E760}" type="presOf" srcId="{8AF751D4-D9DC-4607-88D1-D23893307423}" destId="{3043833E-FAF1-480D-8ED7-23F5AF15198A}" srcOrd="0" destOrd="0" presId="urn:microsoft.com/office/officeart/2008/layout/LinedList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1F19A457-7580-4549-8D59-4C4BA2FF4DB8}" type="presOf" srcId="{733D2E4B-FC6A-4CB4-8CD3-41BF5895A5AD}" destId="{7E616B0A-3D87-46BA-8ED8-EC193BF24568}" srcOrd="0" destOrd="0" presId="urn:microsoft.com/office/officeart/2008/layout/LinedList"/>
    <dgm:cxn modelId="{15544911-E243-407C-B786-1B2C82FCD233}" type="presParOf" srcId="{66D26196-3683-4030-8296-A2A96D5DFA5B}" destId="{84183B7B-08E8-43D4-B481-6EBC645B90D8}" srcOrd="0" destOrd="0" presId="urn:microsoft.com/office/officeart/2008/layout/LinedList"/>
    <dgm:cxn modelId="{F8409A33-DEA3-486C-AA49-B8C9FDDBD888}" type="presParOf" srcId="{66D26196-3683-4030-8296-A2A96D5DFA5B}" destId="{5769EB29-A2A5-413E-8BA7-29ECF5F4C8BC}" srcOrd="1" destOrd="0" presId="urn:microsoft.com/office/officeart/2008/layout/LinedList"/>
    <dgm:cxn modelId="{4481EA8E-BDDC-4586-9024-EE0701C74706}" type="presParOf" srcId="{5769EB29-A2A5-413E-8BA7-29ECF5F4C8BC}" destId="{7E616B0A-3D87-46BA-8ED8-EC193BF24568}" srcOrd="0" destOrd="0" presId="urn:microsoft.com/office/officeart/2008/layout/LinedList"/>
    <dgm:cxn modelId="{B17B6677-1847-4F6B-9E83-11B5DC8EB1D2}" type="presParOf" srcId="{5769EB29-A2A5-413E-8BA7-29ECF5F4C8BC}" destId="{C8316DC2-D228-44A8-8ACE-EE53E3F045AC}" srcOrd="1" destOrd="0" presId="urn:microsoft.com/office/officeart/2008/layout/LinedList"/>
    <dgm:cxn modelId="{3EBAE7A2-3E9E-4BAC-B336-4E9AA0BBBA19}" type="presParOf" srcId="{C8316DC2-D228-44A8-8ACE-EE53E3F045AC}" destId="{65A43FDD-FE8D-457A-8AAF-22E8458F2843}" srcOrd="0" destOrd="0" presId="urn:microsoft.com/office/officeart/2008/layout/LinedList"/>
    <dgm:cxn modelId="{BA9538D4-DAE9-4441-80BD-53DB132068A5}" type="presParOf" srcId="{C8316DC2-D228-44A8-8ACE-EE53E3F045AC}" destId="{C047F892-5CD2-4FDF-B362-C2D697519D2D}" srcOrd="1" destOrd="0" presId="urn:microsoft.com/office/officeart/2008/layout/LinedList"/>
    <dgm:cxn modelId="{86EE48CA-7273-4F68-B046-E16B55064BA8}" type="presParOf" srcId="{C047F892-5CD2-4FDF-B362-C2D697519D2D}" destId="{C25DEBF1-4C24-4D55-B200-A2B62A42A841}" srcOrd="0" destOrd="0" presId="urn:microsoft.com/office/officeart/2008/layout/LinedList"/>
    <dgm:cxn modelId="{1E7B7F88-1318-4B26-86C9-5B03E2462632}" type="presParOf" srcId="{C047F892-5CD2-4FDF-B362-C2D697519D2D}" destId="{19EAD13B-2D10-4951-82EF-3CE2215AD822}" srcOrd="1" destOrd="0" presId="urn:microsoft.com/office/officeart/2008/layout/LinedList"/>
    <dgm:cxn modelId="{1C8132F9-9D73-48C5-931E-A8F0D7B8DF0C}" type="presParOf" srcId="{C047F892-5CD2-4FDF-B362-C2D697519D2D}" destId="{8F171DC2-972B-4B41-9CD8-E04BA91D248C}" srcOrd="2" destOrd="0" presId="urn:microsoft.com/office/officeart/2008/layout/LinedList"/>
    <dgm:cxn modelId="{063FEFCE-117B-4D1D-BF04-C6F888A8275F}" type="presParOf" srcId="{C8316DC2-D228-44A8-8ACE-EE53E3F045AC}" destId="{05AAD522-9157-422C-A39F-48EC8C9D0CC4}" srcOrd="2" destOrd="0" presId="urn:microsoft.com/office/officeart/2008/layout/LinedList"/>
    <dgm:cxn modelId="{FA3B36E7-940F-4773-97B4-1FAE0BD25D97}" type="presParOf" srcId="{C8316DC2-D228-44A8-8ACE-EE53E3F045AC}" destId="{CC41E479-43BC-42A7-968A-2702E16967C6}" srcOrd="3" destOrd="0" presId="urn:microsoft.com/office/officeart/2008/layout/LinedList"/>
    <dgm:cxn modelId="{09ED6A47-7D21-4593-9066-50ADFC8E36C3}" type="presParOf" srcId="{C8316DC2-D228-44A8-8ACE-EE53E3F045AC}" destId="{E64CED2A-CB07-48DD-85EB-DC7F86DD71F0}" srcOrd="4" destOrd="0" presId="urn:microsoft.com/office/officeart/2008/layout/LinedList"/>
    <dgm:cxn modelId="{E5AA4326-03B9-4D66-AB7F-FD99B82DFEEA}" type="presParOf" srcId="{E64CED2A-CB07-48DD-85EB-DC7F86DD71F0}" destId="{833BAD14-B06F-445C-8B34-B2ADB299ED85}" srcOrd="0" destOrd="0" presId="urn:microsoft.com/office/officeart/2008/layout/LinedList"/>
    <dgm:cxn modelId="{15D5269B-53F7-4615-846E-EAF9BE2F0567}" type="presParOf" srcId="{E64CED2A-CB07-48DD-85EB-DC7F86DD71F0}" destId="{2EA2D429-3BBA-4742-AC0E-0AA1D59B59D1}" srcOrd="1" destOrd="0" presId="urn:microsoft.com/office/officeart/2008/layout/LinedList"/>
    <dgm:cxn modelId="{637B5ACC-EFE5-442E-A2E7-AF560AB5AB49}" type="presParOf" srcId="{E64CED2A-CB07-48DD-85EB-DC7F86DD71F0}" destId="{338F6F31-E929-48E2-AA1E-7CF27E7801AB}" srcOrd="2" destOrd="0" presId="urn:microsoft.com/office/officeart/2008/layout/LinedList"/>
    <dgm:cxn modelId="{56DD82FA-E382-47D2-BC0B-A2EF931D4A9A}" type="presParOf" srcId="{C8316DC2-D228-44A8-8ACE-EE53E3F045AC}" destId="{E9111104-5800-4616-870D-0388F3B39457}" srcOrd="5" destOrd="0" presId="urn:microsoft.com/office/officeart/2008/layout/LinedList"/>
    <dgm:cxn modelId="{B5A6E272-AFD3-4265-B880-2EB3123236C8}" type="presParOf" srcId="{C8316DC2-D228-44A8-8ACE-EE53E3F045AC}" destId="{E058C239-21FE-449C-AB19-26ED4625A245}" srcOrd="6" destOrd="0" presId="urn:microsoft.com/office/officeart/2008/layout/LinedList"/>
    <dgm:cxn modelId="{570B64EF-C4D9-4F32-87E9-3E21984AF305}" type="presParOf" srcId="{C8316DC2-D228-44A8-8ACE-EE53E3F045AC}" destId="{2B1815EA-78CB-4EA7-8B88-17CCCE369D8C}" srcOrd="7" destOrd="0" presId="urn:microsoft.com/office/officeart/2008/layout/LinedList"/>
    <dgm:cxn modelId="{C56CF715-B946-45F0-B5EF-593FB9585AA4}" type="presParOf" srcId="{2B1815EA-78CB-4EA7-8B88-17CCCE369D8C}" destId="{E087139A-CA5B-4360-8C0F-6D3188F07ECB}" srcOrd="0" destOrd="0" presId="urn:microsoft.com/office/officeart/2008/layout/LinedList"/>
    <dgm:cxn modelId="{0462C4C2-3A67-429A-89BB-9BBAB7F7A0B3}" type="presParOf" srcId="{2B1815EA-78CB-4EA7-8B88-17CCCE369D8C}" destId="{9DDDDD34-4338-46E3-8457-38F929B9C612}" srcOrd="1" destOrd="0" presId="urn:microsoft.com/office/officeart/2008/layout/LinedList"/>
    <dgm:cxn modelId="{9CF53CA8-6BB4-4A70-8F1C-FF450CE28657}" type="presParOf" srcId="{2B1815EA-78CB-4EA7-8B88-17CCCE369D8C}" destId="{D010C12C-1A18-4D4D-AB6E-887C1E0ED1B6}" srcOrd="2" destOrd="0" presId="urn:microsoft.com/office/officeart/2008/layout/LinedList"/>
    <dgm:cxn modelId="{79B99406-6C2A-4859-825E-3CF83F3A6366}" type="presParOf" srcId="{C8316DC2-D228-44A8-8ACE-EE53E3F045AC}" destId="{6387796D-CA8E-4D26-95E1-2276B040777E}" srcOrd="8" destOrd="0" presId="urn:microsoft.com/office/officeart/2008/layout/LinedList"/>
    <dgm:cxn modelId="{A5B0A972-7B8B-4ADF-879C-AEFDD09669FB}" type="presParOf" srcId="{C8316DC2-D228-44A8-8ACE-EE53E3F045AC}" destId="{C5453A40-E35C-4E65-819B-7BFAC8A90C96}" srcOrd="9" destOrd="0" presId="urn:microsoft.com/office/officeart/2008/layout/LinedList"/>
    <dgm:cxn modelId="{270A3E0F-4A75-4CFE-8F7C-87528E796BD5}" type="presParOf" srcId="{C8316DC2-D228-44A8-8ACE-EE53E3F045AC}" destId="{F9C01D4D-08E2-4F86-AC83-FDA236829A28}" srcOrd="10" destOrd="0" presId="urn:microsoft.com/office/officeart/2008/layout/LinedList"/>
    <dgm:cxn modelId="{BCA56F99-03B2-4A2B-BA42-935D0D60EC4E}" type="presParOf" srcId="{F9C01D4D-08E2-4F86-AC83-FDA236829A28}" destId="{95CDE8BB-0808-445D-A5C0-8B879EBE2AF7}" srcOrd="0" destOrd="0" presId="urn:microsoft.com/office/officeart/2008/layout/LinedList"/>
    <dgm:cxn modelId="{0750DA32-47DA-42B6-83E8-B2B2B7352F99}" type="presParOf" srcId="{F9C01D4D-08E2-4F86-AC83-FDA236829A28}" destId="{D23A267F-6EE5-46C1-A859-BB35202DAA64}" srcOrd="1" destOrd="0" presId="urn:microsoft.com/office/officeart/2008/layout/LinedList"/>
    <dgm:cxn modelId="{6E744F76-B5E9-465D-B4CE-F0005EB9B18B}" type="presParOf" srcId="{F9C01D4D-08E2-4F86-AC83-FDA236829A28}" destId="{099D1BA2-5F7B-4758-9C07-07E30C2C57C0}" srcOrd="2" destOrd="0" presId="urn:microsoft.com/office/officeart/2008/layout/LinedList"/>
    <dgm:cxn modelId="{5EB80698-19C4-40D9-948C-54B7012E6F94}" type="presParOf" srcId="{C8316DC2-D228-44A8-8ACE-EE53E3F045AC}" destId="{04C2AE83-8B64-4BBF-8647-D2F8E2CE2ED8}" srcOrd="11" destOrd="0" presId="urn:microsoft.com/office/officeart/2008/layout/LinedList"/>
    <dgm:cxn modelId="{C6CAF88E-285A-40CA-BB2D-C44054148A30}" type="presParOf" srcId="{C8316DC2-D228-44A8-8ACE-EE53E3F045AC}" destId="{2214EC92-C200-4AF6-90DB-D78819768577}" srcOrd="12" destOrd="0" presId="urn:microsoft.com/office/officeart/2008/layout/LinedList"/>
    <dgm:cxn modelId="{83AF74C9-8688-4C73-B695-886139BDF48A}" type="presParOf" srcId="{C8316DC2-D228-44A8-8ACE-EE53E3F045AC}" destId="{7141634D-9560-4DF1-81F2-844C6DBFA45A}" srcOrd="13" destOrd="0" presId="urn:microsoft.com/office/officeart/2008/layout/LinedList"/>
    <dgm:cxn modelId="{2A13E438-4F31-452B-AF3B-8CBE25BAC4DC}" type="presParOf" srcId="{7141634D-9560-4DF1-81F2-844C6DBFA45A}" destId="{BBE99180-4103-4185-98C9-12C4E71F9672}" srcOrd="0" destOrd="0" presId="urn:microsoft.com/office/officeart/2008/layout/LinedList"/>
    <dgm:cxn modelId="{E7B1AE10-1CD3-474C-9EC6-FF406B735B6E}" type="presParOf" srcId="{7141634D-9560-4DF1-81F2-844C6DBFA45A}" destId="{BC68A94F-C45F-48A8-85A6-C547F6DA48BF}" srcOrd="1" destOrd="0" presId="urn:microsoft.com/office/officeart/2008/layout/LinedList"/>
    <dgm:cxn modelId="{BCBB526D-6E6B-4541-8A2D-EC4BB1420642}" type="presParOf" srcId="{7141634D-9560-4DF1-81F2-844C6DBFA45A}" destId="{65E62AF7-F851-4D15-A64F-110BF8AF86E8}" srcOrd="2" destOrd="0" presId="urn:microsoft.com/office/officeart/2008/layout/LinedList"/>
    <dgm:cxn modelId="{19768531-E6D9-4802-939B-780D531EE60F}" type="presParOf" srcId="{C8316DC2-D228-44A8-8ACE-EE53E3F045AC}" destId="{5E957C3C-9D4F-4E63-98D5-002F5895B428}" srcOrd="14" destOrd="0" presId="urn:microsoft.com/office/officeart/2008/layout/LinedList"/>
    <dgm:cxn modelId="{339A2706-4168-44F7-8CE1-D620292DBC49}" type="presParOf" srcId="{C8316DC2-D228-44A8-8ACE-EE53E3F045AC}" destId="{A6A03334-EF86-4E40-B8EB-8CDBCEFD9141}" srcOrd="15" destOrd="0" presId="urn:microsoft.com/office/officeart/2008/layout/LinedList"/>
    <dgm:cxn modelId="{E2B39091-0702-4B3F-873F-A9E8E9CE3577}" type="presParOf" srcId="{C8316DC2-D228-44A8-8ACE-EE53E3F045AC}" destId="{4F5C75B2-F94D-47D4-B068-12EB74CE15D8}" srcOrd="16" destOrd="0" presId="urn:microsoft.com/office/officeart/2008/layout/LinedList"/>
    <dgm:cxn modelId="{A86C6DAD-A652-494F-A955-4AF29BC1E714}" type="presParOf" srcId="{4F5C75B2-F94D-47D4-B068-12EB74CE15D8}" destId="{897B33F5-1540-45B3-AD38-46B177908B0C}" srcOrd="0" destOrd="0" presId="urn:microsoft.com/office/officeart/2008/layout/LinedList"/>
    <dgm:cxn modelId="{E48846B3-BBC7-4DC8-9922-01D0A62CB056}" type="presParOf" srcId="{4F5C75B2-F94D-47D4-B068-12EB74CE15D8}" destId="{3043833E-FAF1-480D-8ED7-23F5AF15198A}" srcOrd="1" destOrd="0" presId="urn:microsoft.com/office/officeart/2008/layout/LinedList"/>
    <dgm:cxn modelId="{DBA8758A-4CB2-4150-A18F-EF59D73412A9}" type="presParOf" srcId="{4F5C75B2-F94D-47D4-B068-12EB74CE15D8}" destId="{7D33C0C6-1C5A-470B-A78C-154A7F2864B8}" srcOrd="2" destOrd="0" presId="urn:microsoft.com/office/officeart/2008/layout/LinedList"/>
    <dgm:cxn modelId="{023C6F44-A1B0-4F23-8BA5-1D97A74E363A}" type="presParOf" srcId="{C8316DC2-D228-44A8-8ACE-EE53E3F045AC}" destId="{51B86028-BA46-4849-8711-B158FE461D8D}" srcOrd="17" destOrd="0" presId="urn:microsoft.com/office/officeart/2008/layout/LinedList"/>
    <dgm:cxn modelId="{B162C93C-DCF9-46B6-A69B-95C41EB7379E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  <a:p>
          <a:r>
            <a:rPr lang="en-US" sz="14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noProof="0" dirty="0" smtClean="0">
            <a:cs typeface="Arial" pitchFamily="34" charset="0"/>
          </a:endParaRP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r>
            <a:rPr lang="en-US" sz="14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  <a:p>
          <a:r>
            <a:rPr lang="en-US" sz="1400" dirty="0" smtClean="0">
              <a:cs typeface="Arial" pitchFamily="34" charset="0"/>
            </a:rPr>
            <a:t>Useful for differentiating products or services from the competition</a:t>
          </a:r>
          <a:endParaRPr lang="en-US" sz="1400" b="1" noProof="0" dirty="0" smtClean="0">
            <a:solidFill>
              <a:schemeClr val="tx1"/>
            </a:solidFill>
            <a:cs typeface="Arial" pitchFamily="34" charset="0"/>
          </a:endParaRP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  <a:p>
          <a:r>
            <a:rPr lang="en-US" sz="1400" dirty="0" smtClean="0">
              <a:cs typeface="Arial" pitchFamily="34" charset="0"/>
            </a:rPr>
            <a:t>Also for software developments as long as a technical effect is proven</a:t>
          </a:r>
          <a:endParaRPr lang="fr-BE" sz="1400" b="1" dirty="0" smtClean="0">
            <a:solidFill>
              <a:schemeClr val="tx1"/>
            </a:solidFill>
            <a:cs typeface="Arial" pitchFamily="34" charset="0"/>
          </a:endParaRP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  <a:p>
          <a:r>
            <a:rPr lang="it-IT" sz="1400" b="0" noProof="0" dirty="0" smtClean="0"/>
            <a:t>Sui generis law on database contents + </a:t>
          </a:r>
          <a:r>
            <a:rPr lang="en-US" sz="1400" b="0" noProof="0" dirty="0" smtClean="0"/>
            <a:t>copyright on databases as a container</a:t>
          </a:r>
          <a:endParaRPr lang="en-US" sz="1200" b="1" noProof="0" dirty="0" smtClean="0">
            <a:solidFill>
              <a:schemeClr val="tx1"/>
            </a:solidFill>
          </a:endParaRP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r>
            <a:rPr lang="en-US" sz="1400" dirty="0" smtClean="0"/>
            <a:t>Transfer of the economic rights</a:t>
          </a:r>
          <a:endParaRPr lang="en-US" sz="1200" b="1" dirty="0" smtClean="0">
            <a:solidFill>
              <a:schemeClr val="tx1"/>
            </a:solidFill>
          </a:endParaRPr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82A103D8-28EE-49CE-8A0D-8757256EF3A3}" type="presOf" srcId="{5D45851B-02AF-46C1-ABC0-C43206AE9082}" destId="{D23A267F-6EE5-46C1-A859-BB35202DAA64}" srcOrd="0" destOrd="0" presId="urn:microsoft.com/office/officeart/2008/layout/LinedList"/>
    <dgm:cxn modelId="{D25DE13B-FF86-443E-925E-196C11EA6692}" type="presOf" srcId="{733D2E4B-FC6A-4CB4-8CD3-41BF5895A5AD}" destId="{7E616B0A-3D87-46BA-8ED8-EC193BF24568}" srcOrd="0" destOrd="0" presId="urn:microsoft.com/office/officeart/2008/layout/LinedList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DB0D5A6E-83E3-4BAF-A927-C7E94A2C9D6B}" type="presOf" srcId="{D80203EC-C0C6-4BA6-97E3-44129F114E69}" destId="{BC68A94F-C45F-48A8-85A6-C547F6DA48BF}" srcOrd="0" destOrd="0" presId="urn:microsoft.com/office/officeart/2008/layout/LinedList"/>
    <dgm:cxn modelId="{D058BBEF-1075-4865-A95D-0C68F1FBF1CD}" type="presOf" srcId="{5A2553B7-D626-4E3F-ACF6-E9C3B4BC4928}" destId="{2EA2D429-3BBA-4742-AC0E-0AA1D59B59D1}" srcOrd="0" destOrd="0" presId="urn:microsoft.com/office/officeart/2008/layout/LinedList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59A6C6BC-CC7D-4433-9F16-76299B9D6E62}" type="presOf" srcId="{8AF751D4-D9DC-4607-88D1-D23893307423}" destId="{3043833E-FAF1-480D-8ED7-23F5AF15198A}" srcOrd="0" destOrd="0" presId="urn:microsoft.com/office/officeart/2008/layout/LinedList"/>
    <dgm:cxn modelId="{07D32F73-091E-433D-984E-5D496D498BD3}" type="presOf" srcId="{E7696E7B-BFD9-4B16-990E-0B5BAF172593}" destId="{66D26196-3683-4030-8296-A2A96D5DFA5B}" srcOrd="0" destOrd="0" presId="urn:microsoft.com/office/officeart/2008/layout/LinedList"/>
    <dgm:cxn modelId="{0F0415D2-EC68-4DB4-8E85-B3469B579068}" type="presOf" srcId="{2FD936F9-E8FB-40C2-87D3-419AFB876B08}" destId="{9DDDDD34-4338-46E3-8457-38F929B9C612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D5BCB176-2270-4D0C-A61E-2EC98F815C83}" type="presOf" srcId="{BB44CDB1-4C01-4DD9-A5D1-4CDBB2E1DD9F}" destId="{19EAD13B-2D10-4951-82EF-3CE2215AD822}" srcOrd="0" destOrd="0" presId="urn:microsoft.com/office/officeart/2008/layout/LinedList"/>
    <dgm:cxn modelId="{6939E45C-CD10-4729-9EA8-13AF45FFE809}" type="presParOf" srcId="{66D26196-3683-4030-8296-A2A96D5DFA5B}" destId="{84183B7B-08E8-43D4-B481-6EBC645B90D8}" srcOrd="0" destOrd="0" presId="urn:microsoft.com/office/officeart/2008/layout/LinedList"/>
    <dgm:cxn modelId="{5901AF3D-42D9-4EDB-A2C9-87C3F1BF8636}" type="presParOf" srcId="{66D26196-3683-4030-8296-A2A96D5DFA5B}" destId="{5769EB29-A2A5-413E-8BA7-29ECF5F4C8BC}" srcOrd="1" destOrd="0" presId="urn:microsoft.com/office/officeart/2008/layout/LinedList"/>
    <dgm:cxn modelId="{202C842C-61E3-4BED-9BF3-38CC483CBB41}" type="presParOf" srcId="{5769EB29-A2A5-413E-8BA7-29ECF5F4C8BC}" destId="{7E616B0A-3D87-46BA-8ED8-EC193BF24568}" srcOrd="0" destOrd="0" presId="urn:microsoft.com/office/officeart/2008/layout/LinedList"/>
    <dgm:cxn modelId="{93297F3B-1B42-4721-8BDB-10C8856FCBD3}" type="presParOf" srcId="{5769EB29-A2A5-413E-8BA7-29ECF5F4C8BC}" destId="{C8316DC2-D228-44A8-8ACE-EE53E3F045AC}" srcOrd="1" destOrd="0" presId="urn:microsoft.com/office/officeart/2008/layout/LinedList"/>
    <dgm:cxn modelId="{8BA2FC1D-4E70-48C2-A34D-E0D345E5BC89}" type="presParOf" srcId="{C8316DC2-D228-44A8-8ACE-EE53E3F045AC}" destId="{65A43FDD-FE8D-457A-8AAF-22E8458F2843}" srcOrd="0" destOrd="0" presId="urn:microsoft.com/office/officeart/2008/layout/LinedList"/>
    <dgm:cxn modelId="{B7022011-B0A8-424A-901A-3C502BF5CE1A}" type="presParOf" srcId="{C8316DC2-D228-44A8-8ACE-EE53E3F045AC}" destId="{C047F892-5CD2-4FDF-B362-C2D697519D2D}" srcOrd="1" destOrd="0" presId="urn:microsoft.com/office/officeart/2008/layout/LinedList"/>
    <dgm:cxn modelId="{B660FBC2-35BA-4B9C-88DF-19956F491E2C}" type="presParOf" srcId="{C047F892-5CD2-4FDF-B362-C2D697519D2D}" destId="{C25DEBF1-4C24-4D55-B200-A2B62A42A841}" srcOrd="0" destOrd="0" presId="urn:microsoft.com/office/officeart/2008/layout/LinedList"/>
    <dgm:cxn modelId="{2AD9E3A3-F14C-4250-9D3F-B2E2715EB855}" type="presParOf" srcId="{C047F892-5CD2-4FDF-B362-C2D697519D2D}" destId="{19EAD13B-2D10-4951-82EF-3CE2215AD822}" srcOrd="1" destOrd="0" presId="urn:microsoft.com/office/officeart/2008/layout/LinedList"/>
    <dgm:cxn modelId="{5363B9E2-1CCC-4A72-9AB0-DF43A2FE433C}" type="presParOf" srcId="{C047F892-5CD2-4FDF-B362-C2D697519D2D}" destId="{8F171DC2-972B-4B41-9CD8-E04BA91D248C}" srcOrd="2" destOrd="0" presId="urn:microsoft.com/office/officeart/2008/layout/LinedList"/>
    <dgm:cxn modelId="{0CDC25FE-8E49-49D8-9D66-D2D5C05DDED2}" type="presParOf" srcId="{C8316DC2-D228-44A8-8ACE-EE53E3F045AC}" destId="{05AAD522-9157-422C-A39F-48EC8C9D0CC4}" srcOrd="2" destOrd="0" presId="urn:microsoft.com/office/officeart/2008/layout/LinedList"/>
    <dgm:cxn modelId="{647B36AC-17CF-435A-800B-EA2B3BE8D012}" type="presParOf" srcId="{C8316DC2-D228-44A8-8ACE-EE53E3F045AC}" destId="{CC41E479-43BC-42A7-968A-2702E16967C6}" srcOrd="3" destOrd="0" presId="urn:microsoft.com/office/officeart/2008/layout/LinedList"/>
    <dgm:cxn modelId="{CEA06834-EF68-4DC6-A86F-78EDF60E46E2}" type="presParOf" srcId="{C8316DC2-D228-44A8-8ACE-EE53E3F045AC}" destId="{E64CED2A-CB07-48DD-85EB-DC7F86DD71F0}" srcOrd="4" destOrd="0" presId="urn:microsoft.com/office/officeart/2008/layout/LinedList"/>
    <dgm:cxn modelId="{F612A7D2-C43A-49D7-9578-9E2CA54A1A67}" type="presParOf" srcId="{E64CED2A-CB07-48DD-85EB-DC7F86DD71F0}" destId="{833BAD14-B06F-445C-8B34-B2ADB299ED85}" srcOrd="0" destOrd="0" presId="urn:microsoft.com/office/officeart/2008/layout/LinedList"/>
    <dgm:cxn modelId="{3764E3AE-077D-4FCB-A5B6-A996CC08D8D3}" type="presParOf" srcId="{E64CED2A-CB07-48DD-85EB-DC7F86DD71F0}" destId="{2EA2D429-3BBA-4742-AC0E-0AA1D59B59D1}" srcOrd="1" destOrd="0" presId="urn:microsoft.com/office/officeart/2008/layout/LinedList"/>
    <dgm:cxn modelId="{141C42A6-9B02-4138-9008-50F7FA244D7D}" type="presParOf" srcId="{E64CED2A-CB07-48DD-85EB-DC7F86DD71F0}" destId="{338F6F31-E929-48E2-AA1E-7CF27E7801AB}" srcOrd="2" destOrd="0" presId="urn:microsoft.com/office/officeart/2008/layout/LinedList"/>
    <dgm:cxn modelId="{EAF074F9-F353-4294-8101-A8BAFC981933}" type="presParOf" srcId="{C8316DC2-D228-44A8-8ACE-EE53E3F045AC}" destId="{E9111104-5800-4616-870D-0388F3B39457}" srcOrd="5" destOrd="0" presId="urn:microsoft.com/office/officeart/2008/layout/LinedList"/>
    <dgm:cxn modelId="{CB9AD7EA-16C4-4884-A7DD-C4FC1524C9A4}" type="presParOf" srcId="{C8316DC2-D228-44A8-8ACE-EE53E3F045AC}" destId="{E058C239-21FE-449C-AB19-26ED4625A245}" srcOrd="6" destOrd="0" presId="urn:microsoft.com/office/officeart/2008/layout/LinedList"/>
    <dgm:cxn modelId="{58D7120B-339A-47F9-A52A-25581D14F732}" type="presParOf" srcId="{C8316DC2-D228-44A8-8ACE-EE53E3F045AC}" destId="{2B1815EA-78CB-4EA7-8B88-17CCCE369D8C}" srcOrd="7" destOrd="0" presId="urn:microsoft.com/office/officeart/2008/layout/LinedList"/>
    <dgm:cxn modelId="{D12C9582-9B17-45A6-ADE0-FF1273E95C8C}" type="presParOf" srcId="{2B1815EA-78CB-4EA7-8B88-17CCCE369D8C}" destId="{E087139A-CA5B-4360-8C0F-6D3188F07ECB}" srcOrd="0" destOrd="0" presId="urn:microsoft.com/office/officeart/2008/layout/LinedList"/>
    <dgm:cxn modelId="{330775BA-FED8-4D14-97B6-C9439A16C78C}" type="presParOf" srcId="{2B1815EA-78CB-4EA7-8B88-17CCCE369D8C}" destId="{9DDDDD34-4338-46E3-8457-38F929B9C612}" srcOrd="1" destOrd="0" presId="urn:microsoft.com/office/officeart/2008/layout/LinedList"/>
    <dgm:cxn modelId="{0600B88B-3B1A-4B76-8803-E37AD77E6667}" type="presParOf" srcId="{2B1815EA-78CB-4EA7-8B88-17CCCE369D8C}" destId="{D010C12C-1A18-4D4D-AB6E-887C1E0ED1B6}" srcOrd="2" destOrd="0" presId="urn:microsoft.com/office/officeart/2008/layout/LinedList"/>
    <dgm:cxn modelId="{E99D8221-47B3-453B-9E30-2BFB34879D72}" type="presParOf" srcId="{C8316DC2-D228-44A8-8ACE-EE53E3F045AC}" destId="{6387796D-CA8E-4D26-95E1-2276B040777E}" srcOrd="8" destOrd="0" presId="urn:microsoft.com/office/officeart/2008/layout/LinedList"/>
    <dgm:cxn modelId="{D7E6ED3C-84E9-4087-9DF7-3EB020D1E9A2}" type="presParOf" srcId="{C8316DC2-D228-44A8-8ACE-EE53E3F045AC}" destId="{C5453A40-E35C-4E65-819B-7BFAC8A90C96}" srcOrd="9" destOrd="0" presId="urn:microsoft.com/office/officeart/2008/layout/LinedList"/>
    <dgm:cxn modelId="{C9B29BB5-ABDE-450B-8ADA-B7688E2D1D64}" type="presParOf" srcId="{C8316DC2-D228-44A8-8ACE-EE53E3F045AC}" destId="{F9C01D4D-08E2-4F86-AC83-FDA236829A28}" srcOrd="10" destOrd="0" presId="urn:microsoft.com/office/officeart/2008/layout/LinedList"/>
    <dgm:cxn modelId="{D89B4584-F3C6-4F76-8727-A2F90131C67F}" type="presParOf" srcId="{F9C01D4D-08E2-4F86-AC83-FDA236829A28}" destId="{95CDE8BB-0808-445D-A5C0-8B879EBE2AF7}" srcOrd="0" destOrd="0" presId="urn:microsoft.com/office/officeart/2008/layout/LinedList"/>
    <dgm:cxn modelId="{0AFF1AAA-B169-41E8-9177-E5BE46DC29E4}" type="presParOf" srcId="{F9C01D4D-08E2-4F86-AC83-FDA236829A28}" destId="{D23A267F-6EE5-46C1-A859-BB35202DAA64}" srcOrd="1" destOrd="0" presId="urn:microsoft.com/office/officeart/2008/layout/LinedList"/>
    <dgm:cxn modelId="{157DB460-DA63-444B-B4EB-5CB156859120}" type="presParOf" srcId="{F9C01D4D-08E2-4F86-AC83-FDA236829A28}" destId="{099D1BA2-5F7B-4758-9C07-07E30C2C57C0}" srcOrd="2" destOrd="0" presId="urn:microsoft.com/office/officeart/2008/layout/LinedList"/>
    <dgm:cxn modelId="{D9462EDA-B2E3-434F-AEAB-21903121F38B}" type="presParOf" srcId="{C8316DC2-D228-44A8-8ACE-EE53E3F045AC}" destId="{04C2AE83-8B64-4BBF-8647-D2F8E2CE2ED8}" srcOrd="11" destOrd="0" presId="urn:microsoft.com/office/officeart/2008/layout/LinedList"/>
    <dgm:cxn modelId="{0DB459FC-54D5-45F1-A776-4AF92391578C}" type="presParOf" srcId="{C8316DC2-D228-44A8-8ACE-EE53E3F045AC}" destId="{2214EC92-C200-4AF6-90DB-D78819768577}" srcOrd="12" destOrd="0" presId="urn:microsoft.com/office/officeart/2008/layout/LinedList"/>
    <dgm:cxn modelId="{51C7C964-E10E-4BB7-B897-ED955A4F96AE}" type="presParOf" srcId="{C8316DC2-D228-44A8-8ACE-EE53E3F045AC}" destId="{7141634D-9560-4DF1-81F2-844C6DBFA45A}" srcOrd="13" destOrd="0" presId="urn:microsoft.com/office/officeart/2008/layout/LinedList"/>
    <dgm:cxn modelId="{2F516414-0FDD-4531-B9B5-B89EC9A76CA2}" type="presParOf" srcId="{7141634D-9560-4DF1-81F2-844C6DBFA45A}" destId="{BBE99180-4103-4185-98C9-12C4E71F9672}" srcOrd="0" destOrd="0" presId="urn:microsoft.com/office/officeart/2008/layout/LinedList"/>
    <dgm:cxn modelId="{000C31AB-302E-4133-8175-74FC11128437}" type="presParOf" srcId="{7141634D-9560-4DF1-81F2-844C6DBFA45A}" destId="{BC68A94F-C45F-48A8-85A6-C547F6DA48BF}" srcOrd="1" destOrd="0" presId="urn:microsoft.com/office/officeart/2008/layout/LinedList"/>
    <dgm:cxn modelId="{299CD97B-3E4D-4FAE-A015-A5909D92D9F4}" type="presParOf" srcId="{7141634D-9560-4DF1-81F2-844C6DBFA45A}" destId="{65E62AF7-F851-4D15-A64F-110BF8AF86E8}" srcOrd="2" destOrd="0" presId="urn:microsoft.com/office/officeart/2008/layout/LinedList"/>
    <dgm:cxn modelId="{58A912EB-332D-4800-A342-1DAA5EF27E2F}" type="presParOf" srcId="{C8316DC2-D228-44A8-8ACE-EE53E3F045AC}" destId="{5E957C3C-9D4F-4E63-98D5-002F5895B428}" srcOrd="14" destOrd="0" presId="urn:microsoft.com/office/officeart/2008/layout/LinedList"/>
    <dgm:cxn modelId="{3CE19288-2E11-4470-A426-635543E58276}" type="presParOf" srcId="{C8316DC2-D228-44A8-8ACE-EE53E3F045AC}" destId="{A6A03334-EF86-4E40-B8EB-8CDBCEFD9141}" srcOrd="15" destOrd="0" presId="urn:microsoft.com/office/officeart/2008/layout/LinedList"/>
    <dgm:cxn modelId="{E9A2E548-A64F-48FA-B4F2-BA822AE13945}" type="presParOf" srcId="{C8316DC2-D228-44A8-8ACE-EE53E3F045AC}" destId="{4F5C75B2-F94D-47D4-B068-12EB74CE15D8}" srcOrd="16" destOrd="0" presId="urn:microsoft.com/office/officeart/2008/layout/LinedList"/>
    <dgm:cxn modelId="{54654B4A-04D5-47B4-A28F-718F3EF6EE36}" type="presParOf" srcId="{4F5C75B2-F94D-47D4-B068-12EB74CE15D8}" destId="{897B33F5-1540-45B3-AD38-46B177908B0C}" srcOrd="0" destOrd="0" presId="urn:microsoft.com/office/officeart/2008/layout/LinedList"/>
    <dgm:cxn modelId="{823425CA-8057-42D5-8913-872BEB542829}" type="presParOf" srcId="{4F5C75B2-F94D-47D4-B068-12EB74CE15D8}" destId="{3043833E-FAF1-480D-8ED7-23F5AF15198A}" srcOrd="1" destOrd="0" presId="urn:microsoft.com/office/officeart/2008/layout/LinedList"/>
    <dgm:cxn modelId="{AA39A1F7-0CF3-42AA-9A61-E35E8FC07042}" type="presParOf" srcId="{4F5C75B2-F94D-47D4-B068-12EB74CE15D8}" destId="{7D33C0C6-1C5A-470B-A78C-154A7F2864B8}" srcOrd="2" destOrd="0" presId="urn:microsoft.com/office/officeart/2008/layout/LinedList"/>
    <dgm:cxn modelId="{8C6063E1-6F13-4B07-A5F7-FE9B79F1C468}" type="presParOf" srcId="{C8316DC2-D228-44A8-8ACE-EE53E3F045AC}" destId="{51B86028-BA46-4849-8711-B158FE461D8D}" srcOrd="17" destOrd="0" presId="urn:microsoft.com/office/officeart/2008/layout/LinedList"/>
    <dgm:cxn modelId="{9B283364-CBC0-4C99-83B6-6EDC1D397D7C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0C344-2814-457C-8846-16F7B9BA5B2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13439A7-A221-40DA-8EEB-B84DEA876721}">
      <dgm:prSet phldrT="[Texte]" custT="1"/>
      <dgm:spPr/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You will benefit from the </a:t>
          </a:r>
          <a:r>
            <a:rPr lang="en-US" sz="1400" b="1" i="1" dirty="0" smtClean="0">
              <a:solidFill>
                <a:schemeClr val="tx2"/>
              </a:solidFill>
            </a:rPr>
            <a:t>research environment </a:t>
          </a:r>
          <a:r>
            <a:rPr lang="en-US" sz="1400" i="1" dirty="0" smtClean="0">
              <a:solidFill>
                <a:schemeClr val="tx2"/>
              </a:solidFill>
            </a:rPr>
            <a:t>of UCL</a:t>
          </a:r>
          <a:endParaRPr lang="fr-BE" sz="1400" dirty="0">
            <a:solidFill>
              <a:schemeClr val="tx2"/>
            </a:solidFill>
          </a:endParaRPr>
        </a:p>
      </dgm:t>
    </dgm:pt>
    <dgm:pt modelId="{D267A3C4-7A95-4E5A-9457-C0D5BFC4B2D8}" type="parTrans" cxnId="{71DF23C8-7912-4835-8BFB-2FBC46C49C4C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E33D7EF6-F97D-4D35-9D86-E72E275A75FE}" type="sibTrans" cxnId="{71DF23C8-7912-4835-8BFB-2FBC46C49C4C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4CC2106F-CAAC-4120-BE14-50738117C1EC}">
      <dgm:prSet phldrT="[Texte]" custT="1"/>
      <dgm:spPr>
        <a:noFill/>
      </dgm:spPr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 </a:t>
          </a:r>
          <a:endParaRPr lang="fr-BE" sz="1400" dirty="0">
            <a:solidFill>
              <a:schemeClr val="tx2"/>
            </a:solidFill>
          </a:endParaRPr>
        </a:p>
      </dgm:t>
    </dgm:pt>
    <dgm:pt modelId="{18FFE283-7E79-47C9-A136-7A8911E07BA6}" type="sibTrans" cxnId="{A41F7597-E6C9-4F85-A534-B6D89539FA10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3C2B154A-3E6B-45CB-B880-98BE9625AD22}" type="parTrans" cxnId="{A41F7597-E6C9-4F85-A534-B6D89539FA10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4CAA21A3-F5A6-4CF5-BBF8-B9FB7CA837E0}">
      <dgm:prSet phldrT="[Texte]" custT="1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 </a:t>
          </a:r>
          <a:endParaRPr lang="fr-BE" sz="1400" b="1" dirty="0">
            <a:solidFill>
              <a:schemeClr val="tx2"/>
            </a:solidFill>
          </a:endParaRPr>
        </a:p>
      </dgm:t>
    </dgm:pt>
    <dgm:pt modelId="{CFA79D1C-CD2C-4995-87E9-4220E333A81A}" type="sibTrans" cxnId="{BAA2245C-EB34-44A9-93FE-0EC4561260AE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B20EC07B-A990-417F-988D-7565379ABF16}" type="parTrans" cxnId="{BAA2245C-EB34-44A9-93FE-0EC4561260AE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3242E995-0C36-4FAC-91E0-F44F5B220EF3}" type="pres">
      <dgm:prSet presAssocID="{F4A0C344-2814-457C-8846-16F7B9BA5B2F}" presName="compositeShape" presStyleCnt="0">
        <dgm:presLayoutVars>
          <dgm:chMax val="7"/>
          <dgm:dir/>
          <dgm:resizeHandles val="exact"/>
        </dgm:presLayoutVars>
      </dgm:prSet>
      <dgm:spPr/>
    </dgm:pt>
    <dgm:pt modelId="{F505A399-5EC0-4AC7-8A7D-5F12CD5C2DE4}" type="pres">
      <dgm:prSet presAssocID="{613439A7-A221-40DA-8EEB-B84DEA876721}" presName="circ1" presStyleLbl="vennNode1" presStyleIdx="0" presStyleCnt="3"/>
      <dgm:spPr/>
      <dgm:t>
        <a:bodyPr/>
        <a:lstStyle/>
        <a:p>
          <a:endParaRPr lang="fr-BE"/>
        </a:p>
      </dgm:t>
    </dgm:pt>
    <dgm:pt modelId="{95361F68-E4E2-4F2B-B9C8-C83F8559F9FF}" type="pres">
      <dgm:prSet presAssocID="{613439A7-A221-40DA-8EEB-B84DEA8767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4476CCCA-C007-4B23-BCA3-8923992B61DF}" type="pres">
      <dgm:prSet presAssocID="{4CC2106F-CAAC-4120-BE14-50738117C1EC}" presName="circ2" presStyleLbl="vennNode1" presStyleIdx="1" presStyleCnt="3"/>
      <dgm:spPr/>
      <dgm:t>
        <a:bodyPr/>
        <a:lstStyle/>
        <a:p>
          <a:endParaRPr lang="fr-BE"/>
        </a:p>
      </dgm:t>
    </dgm:pt>
    <dgm:pt modelId="{4AA6D150-0B71-41AD-B1B7-9F2975FF3266}" type="pres">
      <dgm:prSet presAssocID="{4CC2106F-CAAC-4120-BE14-50738117C1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844CFB6-1D3E-447A-A733-762EAE27C7E4}" type="pres">
      <dgm:prSet presAssocID="{4CAA21A3-F5A6-4CF5-BBF8-B9FB7CA837E0}" presName="circ3" presStyleLbl="vennNode1" presStyleIdx="2" presStyleCnt="3"/>
      <dgm:spPr/>
      <dgm:t>
        <a:bodyPr/>
        <a:lstStyle/>
        <a:p>
          <a:endParaRPr lang="fr-BE"/>
        </a:p>
      </dgm:t>
    </dgm:pt>
    <dgm:pt modelId="{E7EEB58F-EF01-4E01-80A0-EE43BD96203D}" type="pres">
      <dgm:prSet presAssocID="{4CAA21A3-F5A6-4CF5-BBF8-B9FB7CA837E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71DF23C8-7912-4835-8BFB-2FBC46C49C4C}" srcId="{F4A0C344-2814-457C-8846-16F7B9BA5B2F}" destId="{613439A7-A221-40DA-8EEB-B84DEA876721}" srcOrd="0" destOrd="0" parTransId="{D267A3C4-7A95-4E5A-9457-C0D5BFC4B2D8}" sibTransId="{E33D7EF6-F97D-4D35-9D86-E72E275A75FE}"/>
    <dgm:cxn modelId="{B54DD6DF-1456-43FE-A6CC-7EB19E6DFA9F}" type="presOf" srcId="{F4A0C344-2814-457C-8846-16F7B9BA5B2F}" destId="{3242E995-0C36-4FAC-91E0-F44F5B220EF3}" srcOrd="0" destOrd="0" presId="urn:microsoft.com/office/officeart/2005/8/layout/venn1"/>
    <dgm:cxn modelId="{A23FA9F2-090D-49FC-9FD1-CE33781B6D81}" type="presOf" srcId="{4CC2106F-CAAC-4120-BE14-50738117C1EC}" destId="{4AA6D150-0B71-41AD-B1B7-9F2975FF3266}" srcOrd="1" destOrd="0" presId="urn:microsoft.com/office/officeart/2005/8/layout/venn1"/>
    <dgm:cxn modelId="{8AE2A452-DC02-4186-8457-ECB99487E9FA}" type="presOf" srcId="{4CAA21A3-F5A6-4CF5-BBF8-B9FB7CA837E0}" destId="{D844CFB6-1D3E-447A-A733-762EAE27C7E4}" srcOrd="0" destOrd="0" presId="urn:microsoft.com/office/officeart/2005/8/layout/venn1"/>
    <dgm:cxn modelId="{BAA2245C-EB34-44A9-93FE-0EC4561260AE}" srcId="{F4A0C344-2814-457C-8846-16F7B9BA5B2F}" destId="{4CAA21A3-F5A6-4CF5-BBF8-B9FB7CA837E0}" srcOrd="2" destOrd="0" parTransId="{B20EC07B-A990-417F-988D-7565379ABF16}" sibTransId="{CFA79D1C-CD2C-4995-87E9-4220E333A81A}"/>
    <dgm:cxn modelId="{729B82CF-819D-4F81-8FF1-C8FCFB2D7E5F}" type="presOf" srcId="{613439A7-A221-40DA-8EEB-B84DEA876721}" destId="{95361F68-E4E2-4F2B-B9C8-C83F8559F9FF}" srcOrd="1" destOrd="0" presId="urn:microsoft.com/office/officeart/2005/8/layout/venn1"/>
    <dgm:cxn modelId="{A41F7597-E6C9-4F85-A534-B6D89539FA10}" srcId="{F4A0C344-2814-457C-8846-16F7B9BA5B2F}" destId="{4CC2106F-CAAC-4120-BE14-50738117C1EC}" srcOrd="1" destOrd="0" parTransId="{3C2B154A-3E6B-45CB-B880-98BE9625AD22}" sibTransId="{18FFE283-7E79-47C9-A136-7A8911E07BA6}"/>
    <dgm:cxn modelId="{99F10D75-569B-460B-88CE-F28C9D5C5871}" type="presOf" srcId="{4CAA21A3-F5A6-4CF5-BBF8-B9FB7CA837E0}" destId="{E7EEB58F-EF01-4E01-80A0-EE43BD96203D}" srcOrd="1" destOrd="0" presId="urn:microsoft.com/office/officeart/2005/8/layout/venn1"/>
    <dgm:cxn modelId="{C764E8B1-F0FC-48FF-A2D1-0EE131769DEE}" type="presOf" srcId="{4CC2106F-CAAC-4120-BE14-50738117C1EC}" destId="{4476CCCA-C007-4B23-BCA3-8923992B61DF}" srcOrd="0" destOrd="0" presId="urn:microsoft.com/office/officeart/2005/8/layout/venn1"/>
    <dgm:cxn modelId="{D2362702-F013-498B-BE2A-1736491EEC42}" type="presOf" srcId="{613439A7-A221-40DA-8EEB-B84DEA876721}" destId="{F505A399-5EC0-4AC7-8A7D-5F12CD5C2DE4}" srcOrd="0" destOrd="0" presId="urn:microsoft.com/office/officeart/2005/8/layout/venn1"/>
    <dgm:cxn modelId="{40E0454C-3492-48E2-80A3-8F2682B0CE78}" type="presParOf" srcId="{3242E995-0C36-4FAC-91E0-F44F5B220EF3}" destId="{F505A399-5EC0-4AC7-8A7D-5F12CD5C2DE4}" srcOrd="0" destOrd="0" presId="urn:microsoft.com/office/officeart/2005/8/layout/venn1"/>
    <dgm:cxn modelId="{5507A567-9797-4414-8509-C5DDFB42AA56}" type="presParOf" srcId="{3242E995-0C36-4FAC-91E0-F44F5B220EF3}" destId="{95361F68-E4E2-4F2B-B9C8-C83F8559F9FF}" srcOrd="1" destOrd="0" presId="urn:microsoft.com/office/officeart/2005/8/layout/venn1"/>
    <dgm:cxn modelId="{426D38A4-7131-435B-B87B-CC26ECB0146D}" type="presParOf" srcId="{3242E995-0C36-4FAC-91E0-F44F5B220EF3}" destId="{4476CCCA-C007-4B23-BCA3-8923992B61DF}" srcOrd="2" destOrd="0" presId="urn:microsoft.com/office/officeart/2005/8/layout/venn1"/>
    <dgm:cxn modelId="{3CC3D10C-4B78-4DC3-B0E2-5BCA29D172F5}" type="presParOf" srcId="{3242E995-0C36-4FAC-91E0-F44F5B220EF3}" destId="{4AA6D150-0B71-41AD-B1B7-9F2975FF3266}" srcOrd="3" destOrd="0" presId="urn:microsoft.com/office/officeart/2005/8/layout/venn1"/>
    <dgm:cxn modelId="{38A09ECD-4A6F-4C33-B86C-424166171E3C}" type="presParOf" srcId="{3242E995-0C36-4FAC-91E0-F44F5B220EF3}" destId="{D844CFB6-1D3E-447A-A733-762EAE27C7E4}" srcOrd="4" destOrd="0" presId="urn:microsoft.com/office/officeart/2005/8/layout/venn1"/>
    <dgm:cxn modelId="{188C7535-F0BF-46E8-922B-2FFBFC4B6518}" type="presParOf" srcId="{3242E995-0C36-4FAC-91E0-F44F5B220EF3}" destId="{E7EEB58F-EF01-4E01-80A0-EE43BD9620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4A0C344-2814-457C-8846-16F7B9BA5B2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13439A7-A221-40DA-8EEB-B84DEA876721}">
      <dgm:prSet phldrT="[Texte]" custT="1"/>
      <dgm:spPr/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You will benefit from the </a:t>
          </a:r>
          <a:r>
            <a:rPr lang="en-US" sz="1400" b="1" i="1" dirty="0" smtClean="0">
              <a:solidFill>
                <a:schemeClr val="tx2"/>
              </a:solidFill>
            </a:rPr>
            <a:t>research environment </a:t>
          </a:r>
          <a:r>
            <a:rPr lang="en-US" sz="1400" i="1" dirty="0" smtClean="0">
              <a:solidFill>
                <a:schemeClr val="tx2"/>
              </a:solidFill>
            </a:rPr>
            <a:t>of UCL</a:t>
          </a:r>
          <a:endParaRPr lang="fr-BE" sz="1400" dirty="0">
            <a:solidFill>
              <a:schemeClr val="tx2"/>
            </a:solidFill>
          </a:endParaRPr>
        </a:p>
      </dgm:t>
    </dgm:pt>
    <dgm:pt modelId="{D267A3C4-7A95-4E5A-9457-C0D5BFC4B2D8}" type="parTrans" cxnId="{71DF23C8-7912-4835-8BFB-2FBC46C49C4C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E33D7EF6-F97D-4D35-9D86-E72E275A75FE}" type="sibTrans" cxnId="{71DF23C8-7912-4835-8BFB-2FBC46C49C4C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4CC2106F-CAAC-4120-BE14-50738117C1EC}">
      <dgm:prSet phldrT="[Texte]" custT="1"/>
      <dgm:spPr>
        <a:noFill/>
      </dgm:spPr>
      <dgm:t>
        <a:bodyPr/>
        <a:lstStyle/>
        <a:p>
          <a:r>
            <a:rPr lang="fr-BE" sz="1400" dirty="0" smtClean="0">
              <a:solidFill>
                <a:schemeClr val="bg1"/>
              </a:solidFill>
            </a:rPr>
            <a:t>a</a:t>
          </a:r>
          <a:endParaRPr lang="fr-BE" sz="1400" dirty="0">
            <a:solidFill>
              <a:schemeClr val="bg1"/>
            </a:solidFill>
          </a:endParaRPr>
        </a:p>
      </dgm:t>
    </dgm:pt>
    <dgm:pt modelId="{3C2B154A-3E6B-45CB-B880-98BE9625AD22}" type="parTrans" cxnId="{A41F7597-E6C9-4F85-A534-B6D89539FA10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18FFE283-7E79-47C9-A136-7A8911E07BA6}" type="sibTrans" cxnId="{A41F7597-E6C9-4F85-A534-B6D89539FA10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4CAA21A3-F5A6-4CF5-BBF8-B9FB7CA837E0}">
      <dgm:prSet phldrT="[Texte]" custT="1"/>
      <dgm:spPr/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The information you will have access are </a:t>
          </a:r>
          <a:r>
            <a:rPr lang="en-US" sz="1400" b="1" i="1" dirty="0" smtClean="0">
              <a:solidFill>
                <a:schemeClr val="tx2"/>
              </a:solidFill>
            </a:rPr>
            <a:t>confidential by default </a:t>
          </a:r>
          <a:endParaRPr lang="fr-BE" sz="1400" b="1" dirty="0">
            <a:solidFill>
              <a:schemeClr val="tx2"/>
            </a:solidFill>
          </a:endParaRPr>
        </a:p>
      </dgm:t>
    </dgm:pt>
    <dgm:pt modelId="{B20EC07B-A990-417F-988D-7565379ABF16}" type="parTrans" cxnId="{BAA2245C-EB34-44A9-93FE-0EC4561260AE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CFA79D1C-CD2C-4995-87E9-4220E333A81A}" type="sibTrans" cxnId="{BAA2245C-EB34-44A9-93FE-0EC4561260AE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3242E995-0C36-4FAC-91E0-F44F5B220EF3}" type="pres">
      <dgm:prSet presAssocID="{F4A0C344-2814-457C-8846-16F7B9BA5B2F}" presName="compositeShape" presStyleCnt="0">
        <dgm:presLayoutVars>
          <dgm:chMax val="7"/>
          <dgm:dir/>
          <dgm:resizeHandles val="exact"/>
        </dgm:presLayoutVars>
      </dgm:prSet>
      <dgm:spPr/>
    </dgm:pt>
    <dgm:pt modelId="{F505A399-5EC0-4AC7-8A7D-5F12CD5C2DE4}" type="pres">
      <dgm:prSet presAssocID="{613439A7-A221-40DA-8EEB-B84DEA876721}" presName="circ1" presStyleLbl="vennNode1" presStyleIdx="0" presStyleCnt="3"/>
      <dgm:spPr/>
      <dgm:t>
        <a:bodyPr/>
        <a:lstStyle/>
        <a:p>
          <a:endParaRPr lang="fr-BE"/>
        </a:p>
      </dgm:t>
    </dgm:pt>
    <dgm:pt modelId="{95361F68-E4E2-4F2B-B9C8-C83F8559F9FF}" type="pres">
      <dgm:prSet presAssocID="{613439A7-A221-40DA-8EEB-B84DEA8767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4476CCCA-C007-4B23-BCA3-8923992B61DF}" type="pres">
      <dgm:prSet presAssocID="{4CC2106F-CAAC-4120-BE14-50738117C1EC}" presName="circ2" presStyleLbl="vennNode1" presStyleIdx="1" presStyleCnt="3"/>
      <dgm:spPr/>
      <dgm:t>
        <a:bodyPr/>
        <a:lstStyle/>
        <a:p>
          <a:endParaRPr lang="fr-BE"/>
        </a:p>
      </dgm:t>
    </dgm:pt>
    <dgm:pt modelId="{4AA6D150-0B71-41AD-B1B7-9F2975FF3266}" type="pres">
      <dgm:prSet presAssocID="{4CC2106F-CAAC-4120-BE14-50738117C1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844CFB6-1D3E-447A-A733-762EAE27C7E4}" type="pres">
      <dgm:prSet presAssocID="{4CAA21A3-F5A6-4CF5-BBF8-B9FB7CA837E0}" presName="circ3" presStyleLbl="vennNode1" presStyleIdx="2" presStyleCnt="3"/>
      <dgm:spPr/>
      <dgm:t>
        <a:bodyPr/>
        <a:lstStyle/>
        <a:p>
          <a:endParaRPr lang="fr-BE"/>
        </a:p>
      </dgm:t>
    </dgm:pt>
    <dgm:pt modelId="{E7EEB58F-EF01-4E01-80A0-EE43BD96203D}" type="pres">
      <dgm:prSet presAssocID="{4CAA21A3-F5A6-4CF5-BBF8-B9FB7CA837E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4EC9649B-45B5-4D32-BDB3-8EBF394635FE}" type="presOf" srcId="{4CC2106F-CAAC-4120-BE14-50738117C1EC}" destId="{4AA6D150-0B71-41AD-B1B7-9F2975FF3266}" srcOrd="1" destOrd="0" presId="urn:microsoft.com/office/officeart/2005/8/layout/venn1"/>
    <dgm:cxn modelId="{71DF23C8-7912-4835-8BFB-2FBC46C49C4C}" srcId="{F4A0C344-2814-457C-8846-16F7B9BA5B2F}" destId="{613439A7-A221-40DA-8EEB-B84DEA876721}" srcOrd="0" destOrd="0" parTransId="{D267A3C4-7A95-4E5A-9457-C0D5BFC4B2D8}" sibTransId="{E33D7EF6-F97D-4D35-9D86-E72E275A75FE}"/>
    <dgm:cxn modelId="{BAA2245C-EB34-44A9-93FE-0EC4561260AE}" srcId="{F4A0C344-2814-457C-8846-16F7B9BA5B2F}" destId="{4CAA21A3-F5A6-4CF5-BBF8-B9FB7CA837E0}" srcOrd="2" destOrd="0" parTransId="{B20EC07B-A990-417F-988D-7565379ABF16}" sibTransId="{CFA79D1C-CD2C-4995-87E9-4220E333A81A}"/>
    <dgm:cxn modelId="{A41F7597-E6C9-4F85-A534-B6D89539FA10}" srcId="{F4A0C344-2814-457C-8846-16F7B9BA5B2F}" destId="{4CC2106F-CAAC-4120-BE14-50738117C1EC}" srcOrd="1" destOrd="0" parTransId="{3C2B154A-3E6B-45CB-B880-98BE9625AD22}" sibTransId="{18FFE283-7E79-47C9-A136-7A8911E07BA6}"/>
    <dgm:cxn modelId="{840B471A-CD5B-435D-82A5-FABB759FB1CE}" type="presOf" srcId="{F4A0C344-2814-457C-8846-16F7B9BA5B2F}" destId="{3242E995-0C36-4FAC-91E0-F44F5B220EF3}" srcOrd="0" destOrd="0" presId="urn:microsoft.com/office/officeart/2005/8/layout/venn1"/>
    <dgm:cxn modelId="{C2F1F932-F315-461A-90BB-A81A84871243}" type="presOf" srcId="{4CAA21A3-F5A6-4CF5-BBF8-B9FB7CA837E0}" destId="{D844CFB6-1D3E-447A-A733-762EAE27C7E4}" srcOrd="0" destOrd="0" presId="urn:microsoft.com/office/officeart/2005/8/layout/venn1"/>
    <dgm:cxn modelId="{8727C2C8-F002-48D0-9836-CC79BCD34AB9}" type="presOf" srcId="{4CAA21A3-F5A6-4CF5-BBF8-B9FB7CA837E0}" destId="{E7EEB58F-EF01-4E01-80A0-EE43BD96203D}" srcOrd="1" destOrd="0" presId="urn:microsoft.com/office/officeart/2005/8/layout/venn1"/>
    <dgm:cxn modelId="{5EC9A0B6-898D-48B9-B944-980DB2C90E77}" type="presOf" srcId="{4CC2106F-CAAC-4120-BE14-50738117C1EC}" destId="{4476CCCA-C007-4B23-BCA3-8923992B61DF}" srcOrd="0" destOrd="0" presId="urn:microsoft.com/office/officeart/2005/8/layout/venn1"/>
    <dgm:cxn modelId="{1A8B9E64-682A-4785-B3A7-3A1E46CA6ECA}" type="presOf" srcId="{613439A7-A221-40DA-8EEB-B84DEA876721}" destId="{F505A399-5EC0-4AC7-8A7D-5F12CD5C2DE4}" srcOrd="0" destOrd="0" presId="urn:microsoft.com/office/officeart/2005/8/layout/venn1"/>
    <dgm:cxn modelId="{DBCCDED0-E374-4DB8-94EA-32AC2C38CFE5}" type="presOf" srcId="{613439A7-A221-40DA-8EEB-B84DEA876721}" destId="{95361F68-E4E2-4F2B-B9C8-C83F8559F9FF}" srcOrd="1" destOrd="0" presId="urn:microsoft.com/office/officeart/2005/8/layout/venn1"/>
    <dgm:cxn modelId="{F027E14B-E260-4FFD-BA70-9E379F2A8754}" type="presParOf" srcId="{3242E995-0C36-4FAC-91E0-F44F5B220EF3}" destId="{F505A399-5EC0-4AC7-8A7D-5F12CD5C2DE4}" srcOrd="0" destOrd="0" presId="urn:microsoft.com/office/officeart/2005/8/layout/venn1"/>
    <dgm:cxn modelId="{EADA78FD-4E87-4C80-8DBA-60137905ABC5}" type="presParOf" srcId="{3242E995-0C36-4FAC-91E0-F44F5B220EF3}" destId="{95361F68-E4E2-4F2B-B9C8-C83F8559F9FF}" srcOrd="1" destOrd="0" presId="urn:microsoft.com/office/officeart/2005/8/layout/venn1"/>
    <dgm:cxn modelId="{2AD21DC3-D8D9-49C6-AD0A-1ED17ABBE17E}" type="presParOf" srcId="{3242E995-0C36-4FAC-91E0-F44F5B220EF3}" destId="{4476CCCA-C007-4B23-BCA3-8923992B61DF}" srcOrd="2" destOrd="0" presId="urn:microsoft.com/office/officeart/2005/8/layout/venn1"/>
    <dgm:cxn modelId="{9D861F3D-D8BE-4020-964A-D0081193D5F4}" type="presParOf" srcId="{3242E995-0C36-4FAC-91E0-F44F5B220EF3}" destId="{4AA6D150-0B71-41AD-B1B7-9F2975FF3266}" srcOrd="3" destOrd="0" presId="urn:microsoft.com/office/officeart/2005/8/layout/venn1"/>
    <dgm:cxn modelId="{81526679-CBA2-4203-96D3-0E69AC9ED018}" type="presParOf" srcId="{3242E995-0C36-4FAC-91E0-F44F5B220EF3}" destId="{D844CFB6-1D3E-447A-A733-762EAE27C7E4}" srcOrd="4" destOrd="0" presId="urn:microsoft.com/office/officeart/2005/8/layout/venn1"/>
    <dgm:cxn modelId="{D895AE06-6A53-4DEB-9EC2-93E2E595E7C7}" type="presParOf" srcId="{3242E995-0C36-4FAC-91E0-F44F5B220EF3}" destId="{E7EEB58F-EF01-4E01-80A0-EE43BD9620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4A0C344-2814-457C-8846-16F7B9BA5B2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13439A7-A221-40DA-8EEB-B84DEA876721}">
      <dgm:prSet phldrT="[Texte]" custT="1"/>
      <dgm:spPr/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You will benefit from the </a:t>
          </a:r>
          <a:r>
            <a:rPr lang="en-US" sz="1400" b="1" i="1" dirty="0" smtClean="0">
              <a:solidFill>
                <a:schemeClr val="tx2"/>
              </a:solidFill>
            </a:rPr>
            <a:t>research environment </a:t>
          </a:r>
          <a:r>
            <a:rPr lang="en-US" sz="1400" i="1" dirty="0" smtClean="0">
              <a:solidFill>
                <a:schemeClr val="tx2"/>
              </a:solidFill>
            </a:rPr>
            <a:t>of UCL</a:t>
          </a:r>
          <a:endParaRPr lang="fr-BE" sz="1400" dirty="0">
            <a:solidFill>
              <a:schemeClr val="tx2"/>
            </a:solidFill>
          </a:endParaRPr>
        </a:p>
      </dgm:t>
    </dgm:pt>
    <dgm:pt modelId="{D267A3C4-7A95-4E5A-9457-C0D5BFC4B2D8}" type="parTrans" cxnId="{71DF23C8-7912-4835-8BFB-2FBC46C49C4C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E33D7EF6-F97D-4D35-9D86-E72E275A75FE}" type="sibTrans" cxnId="{71DF23C8-7912-4835-8BFB-2FBC46C49C4C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4CC2106F-CAAC-4120-BE14-50738117C1EC}">
      <dgm:prSet phldrT="[Texte]" custT="1"/>
      <dgm:spPr/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The </a:t>
          </a:r>
          <a:r>
            <a:rPr lang="en-US" sz="1400" b="1" i="1" dirty="0" smtClean="0">
              <a:solidFill>
                <a:schemeClr val="tx2"/>
              </a:solidFill>
            </a:rPr>
            <a:t>research results </a:t>
          </a:r>
          <a:r>
            <a:rPr lang="en-US" sz="1400" i="1" dirty="0" smtClean="0">
              <a:solidFill>
                <a:schemeClr val="tx2"/>
              </a:solidFill>
            </a:rPr>
            <a:t>can be managed by the University and you will be involved in the process</a:t>
          </a:r>
          <a:endParaRPr lang="fr-BE" sz="1400" dirty="0">
            <a:solidFill>
              <a:schemeClr val="tx2"/>
            </a:solidFill>
          </a:endParaRPr>
        </a:p>
      </dgm:t>
    </dgm:pt>
    <dgm:pt modelId="{3C2B154A-3E6B-45CB-B880-98BE9625AD22}" type="parTrans" cxnId="{A41F7597-E6C9-4F85-A534-B6D89539FA10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18FFE283-7E79-47C9-A136-7A8911E07BA6}" type="sibTrans" cxnId="{A41F7597-E6C9-4F85-A534-B6D89539FA10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4CAA21A3-F5A6-4CF5-BBF8-B9FB7CA837E0}">
      <dgm:prSet phldrT="[Texte]" custT="1"/>
      <dgm:spPr/>
      <dgm:t>
        <a:bodyPr/>
        <a:lstStyle/>
        <a:p>
          <a:r>
            <a:rPr lang="en-US" sz="1400" i="1" dirty="0" smtClean="0">
              <a:solidFill>
                <a:schemeClr val="tx2"/>
              </a:solidFill>
            </a:rPr>
            <a:t>The information you will have access are </a:t>
          </a:r>
          <a:r>
            <a:rPr lang="en-US" sz="1400" b="1" i="1" dirty="0" smtClean="0">
              <a:solidFill>
                <a:schemeClr val="tx2"/>
              </a:solidFill>
            </a:rPr>
            <a:t>confidential by default </a:t>
          </a:r>
          <a:endParaRPr lang="fr-BE" sz="1400" b="1" dirty="0">
            <a:solidFill>
              <a:schemeClr val="tx2"/>
            </a:solidFill>
          </a:endParaRPr>
        </a:p>
      </dgm:t>
    </dgm:pt>
    <dgm:pt modelId="{B20EC07B-A990-417F-988D-7565379ABF16}" type="parTrans" cxnId="{BAA2245C-EB34-44A9-93FE-0EC4561260AE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CFA79D1C-CD2C-4995-87E9-4220E333A81A}" type="sibTrans" cxnId="{BAA2245C-EB34-44A9-93FE-0EC4561260AE}">
      <dgm:prSet/>
      <dgm:spPr/>
      <dgm:t>
        <a:bodyPr/>
        <a:lstStyle/>
        <a:p>
          <a:endParaRPr lang="fr-BE" sz="2000">
            <a:solidFill>
              <a:schemeClr val="tx2"/>
            </a:solidFill>
          </a:endParaRPr>
        </a:p>
      </dgm:t>
    </dgm:pt>
    <dgm:pt modelId="{3242E995-0C36-4FAC-91E0-F44F5B220EF3}" type="pres">
      <dgm:prSet presAssocID="{F4A0C344-2814-457C-8846-16F7B9BA5B2F}" presName="compositeShape" presStyleCnt="0">
        <dgm:presLayoutVars>
          <dgm:chMax val="7"/>
          <dgm:dir/>
          <dgm:resizeHandles val="exact"/>
        </dgm:presLayoutVars>
      </dgm:prSet>
      <dgm:spPr/>
    </dgm:pt>
    <dgm:pt modelId="{F505A399-5EC0-4AC7-8A7D-5F12CD5C2DE4}" type="pres">
      <dgm:prSet presAssocID="{613439A7-A221-40DA-8EEB-B84DEA876721}" presName="circ1" presStyleLbl="vennNode1" presStyleIdx="0" presStyleCnt="3"/>
      <dgm:spPr/>
      <dgm:t>
        <a:bodyPr/>
        <a:lstStyle/>
        <a:p>
          <a:endParaRPr lang="fr-BE"/>
        </a:p>
      </dgm:t>
    </dgm:pt>
    <dgm:pt modelId="{95361F68-E4E2-4F2B-B9C8-C83F8559F9FF}" type="pres">
      <dgm:prSet presAssocID="{613439A7-A221-40DA-8EEB-B84DEA8767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4476CCCA-C007-4B23-BCA3-8923992B61DF}" type="pres">
      <dgm:prSet presAssocID="{4CC2106F-CAAC-4120-BE14-50738117C1EC}" presName="circ2" presStyleLbl="vennNode1" presStyleIdx="1" presStyleCnt="3"/>
      <dgm:spPr/>
      <dgm:t>
        <a:bodyPr/>
        <a:lstStyle/>
        <a:p>
          <a:endParaRPr lang="fr-BE"/>
        </a:p>
      </dgm:t>
    </dgm:pt>
    <dgm:pt modelId="{4AA6D150-0B71-41AD-B1B7-9F2975FF3266}" type="pres">
      <dgm:prSet presAssocID="{4CC2106F-CAAC-4120-BE14-50738117C1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844CFB6-1D3E-447A-A733-762EAE27C7E4}" type="pres">
      <dgm:prSet presAssocID="{4CAA21A3-F5A6-4CF5-BBF8-B9FB7CA837E0}" presName="circ3" presStyleLbl="vennNode1" presStyleIdx="2" presStyleCnt="3"/>
      <dgm:spPr/>
      <dgm:t>
        <a:bodyPr/>
        <a:lstStyle/>
        <a:p>
          <a:endParaRPr lang="fr-BE"/>
        </a:p>
      </dgm:t>
    </dgm:pt>
    <dgm:pt modelId="{E7EEB58F-EF01-4E01-80A0-EE43BD96203D}" type="pres">
      <dgm:prSet presAssocID="{4CAA21A3-F5A6-4CF5-BBF8-B9FB7CA837E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71DF23C8-7912-4835-8BFB-2FBC46C49C4C}" srcId="{F4A0C344-2814-457C-8846-16F7B9BA5B2F}" destId="{613439A7-A221-40DA-8EEB-B84DEA876721}" srcOrd="0" destOrd="0" parTransId="{D267A3C4-7A95-4E5A-9457-C0D5BFC4B2D8}" sibTransId="{E33D7EF6-F97D-4D35-9D86-E72E275A75FE}"/>
    <dgm:cxn modelId="{9DEE244C-9C7D-40C6-8A0B-3C53C9E76920}" type="presOf" srcId="{F4A0C344-2814-457C-8846-16F7B9BA5B2F}" destId="{3242E995-0C36-4FAC-91E0-F44F5B220EF3}" srcOrd="0" destOrd="0" presId="urn:microsoft.com/office/officeart/2005/8/layout/venn1"/>
    <dgm:cxn modelId="{BAA2245C-EB34-44A9-93FE-0EC4561260AE}" srcId="{F4A0C344-2814-457C-8846-16F7B9BA5B2F}" destId="{4CAA21A3-F5A6-4CF5-BBF8-B9FB7CA837E0}" srcOrd="2" destOrd="0" parTransId="{B20EC07B-A990-417F-988D-7565379ABF16}" sibTransId="{CFA79D1C-CD2C-4995-87E9-4220E333A81A}"/>
    <dgm:cxn modelId="{A41F7597-E6C9-4F85-A534-B6D89539FA10}" srcId="{F4A0C344-2814-457C-8846-16F7B9BA5B2F}" destId="{4CC2106F-CAAC-4120-BE14-50738117C1EC}" srcOrd="1" destOrd="0" parTransId="{3C2B154A-3E6B-45CB-B880-98BE9625AD22}" sibTransId="{18FFE283-7E79-47C9-A136-7A8911E07BA6}"/>
    <dgm:cxn modelId="{63B14CBB-22EB-4679-AB3B-0556DB245266}" type="presOf" srcId="{4CAA21A3-F5A6-4CF5-BBF8-B9FB7CA837E0}" destId="{E7EEB58F-EF01-4E01-80A0-EE43BD96203D}" srcOrd="1" destOrd="0" presId="urn:microsoft.com/office/officeart/2005/8/layout/venn1"/>
    <dgm:cxn modelId="{53B5288D-0863-4F61-A839-5CF76FF170CD}" type="presOf" srcId="{613439A7-A221-40DA-8EEB-B84DEA876721}" destId="{F505A399-5EC0-4AC7-8A7D-5F12CD5C2DE4}" srcOrd="0" destOrd="0" presId="urn:microsoft.com/office/officeart/2005/8/layout/venn1"/>
    <dgm:cxn modelId="{61E02A99-F7FE-406D-8A86-51F922DFE1B3}" type="presOf" srcId="{4CC2106F-CAAC-4120-BE14-50738117C1EC}" destId="{4476CCCA-C007-4B23-BCA3-8923992B61DF}" srcOrd="0" destOrd="0" presId="urn:microsoft.com/office/officeart/2005/8/layout/venn1"/>
    <dgm:cxn modelId="{AE433CAA-823D-4C5C-AAEE-4B6ABFA392B9}" type="presOf" srcId="{4CC2106F-CAAC-4120-BE14-50738117C1EC}" destId="{4AA6D150-0B71-41AD-B1B7-9F2975FF3266}" srcOrd="1" destOrd="0" presId="urn:microsoft.com/office/officeart/2005/8/layout/venn1"/>
    <dgm:cxn modelId="{7521291A-A0EE-44C5-BDC9-55A90603C77E}" type="presOf" srcId="{4CAA21A3-F5A6-4CF5-BBF8-B9FB7CA837E0}" destId="{D844CFB6-1D3E-447A-A733-762EAE27C7E4}" srcOrd="0" destOrd="0" presId="urn:microsoft.com/office/officeart/2005/8/layout/venn1"/>
    <dgm:cxn modelId="{6BA9F267-4DC6-47BB-8025-613E95448042}" type="presOf" srcId="{613439A7-A221-40DA-8EEB-B84DEA876721}" destId="{95361F68-E4E2-4F2B-B9C8-C83F8559F9FF}" srcOrd="1" destOrd="0" presId="urn:microsoft.com/office/officeart/2005/8/layout/venn1"/>
    <dgm:cxn modelId="{37B27BCB-376D-4D9D-B897-A7A936ED64C1}" type="presParOf" srcId="{3242E995-0C36-4FAC-91E0-F44F5B220EF3}" destId="{F505A399-5EC0-4AC7-8A7D-5F12CD5C2DE4}" srcOrd="0" destOrd="0" presId="urn:microsoft.com/office/officeart/2005/8/layout/venn1"/>
    <dgm:cxn modelId="{7B3A904E-F810-469E-9A2C-E23F38C5987C}" type="presParOf" srcId="{3242E995-0C36-4FAC-91E0-F44F5B220EF3}" destId="{95361F68-E4E2-4F2B-B9C8-C83F8559F9FF}" srcOrd="1" destOrd="0" presId="urn:microsoft.com/office/officeart/2005/8/layout/venn1"/>
    <dgm:cxn modelId="{A8A50D73-EB21-4EC2-B5EE-C3D0D2EA2F4D}" type="presParOf" srcId="{3242E995-0C36-4FAC-91E0-F44F5B220EF3}" destId="{4476CCCA-C007-4B23-BCA3-8923992B61DF}" srcOrd="2" destOrd="0" presId="urn:microsoft.com/office/officeart/2005/8/layout/venn1"/>
    <dgm:cxn modelId="{2575EFFB-EFD2-4A9E-A79F-99E60E6D749F}" type="presParOf" srcId="{3242E995-0C36-4FAC-91E0-F44F5B220EF3}" destId="{4AA6D150-0B71-41AD-B1B7-9F2975FF3266}" srcOrd="3" destOrd="0" presId="urn:microsoft.com/office/officeart/2005/8/layout/venn1"/>
    <dgm:cxn modelId="{3C4DD14A-9F87-4D7C-8185-F7721B30A013}" type="presParOf" srcId="{3242E995-0C36-4FAC-91E0-F44F5B220EF3}" destId="{D844CFB6-1D3E-447A-A733-762EAE27C7E4}" srcOrd="4" destOrd="0" presId="urn:microsoft.com/office/officeart/2005/8/layout/venn1"/>
    <dgm:cxn modelId="{ECB4E94C-B48B-4B3B-BD32-434D5BEE0E0C}" type="presParOf" srcId="{3242E995-0C36-4FAC-91E0-F44F5B220EF3}" destId="{E7EEB58F-EF01-4E01-80A0-EE43BD96203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1836ED-EE6E-4352-94D5-10EFE283474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8F3F6-1120-4E7F-B19B-8CA182A36760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US" sz="1400" noProof="0" dirty="0" smtClean="0"/>
            <a:t>Funding</a:t>
          </a:r>
          <a:endParaRPr lang="en-US" sz="1400" noProof="0" dirty="0"/>
        </a:p>
      </dgm:t>
    </dgm:pt>
    <dgm:pt modelId="{565EEF2C-7928-426B-BF05-5AE174DDE9BA}" type="parTrans" cxnId="{0B32B812-8C24-4B1B-9887-EBDCE90850B3}">
      <dgm:prSet/>
      <dgm:spPr/>
      <dgm:t>
        <a:bodyPr/>
        <a:lstStyle/>
        <a:p>
          <a:endParaRPr lang="en-US" sz="2000" noProof="0"/>
        </a:p>
      </dgm:t>
    </dgm:pt>
    <dgm:pt modelId="{ACF878F2-6DEB-4632-8DE0-842F642D0686}" type="sibTrans" cxnId="{0B32B812-8C24-4B1B-9887-EBDCE90850B3}">
      <dgm:prSet custT="1"/>
      <dgm:spPr/>
      <dgm:t>
        <a:bodyPr/>
        <a:lstStyle/>
        <a:p>
          <a:endParaRPr lang="en-US" sz="1200" noProof="0"/>
        </a:p>
      </dgm:t>
    </dgm:pt>
    <dgm:pt modelId="{BC4AA5A6-2233-4DD7-868A-D67C53204023}">
      <dgm:prSet phldrT="[Texte]"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1200" noProof="0" dirty="0" smtClean="0"/>
            <a:t>Project setup</a:t>
          </a:r>
          <a:endParaRPr lang="en-US" sz="1200" noProof="0" dirty="0"/>
        </a:p>
      </dgm:t>
    </dgm:pt>
    <dgm:pt modelId="{DF5CDC9D-1717-4166-AEC3-FCC352BDB9B3}" type="parTrans" cxnId="{EF88FECC-7964-4CC8-90CA-679822F038E7}">
      <dgm:prSet/>
      <dgm:spPr/>
      <dgm:t>
        <a:bodyPr/>
        <a:lstStyle/>
        <a:p>
          <a:endParaRPr lang="en-US" sz="2000" noProof="0"/>
        </a:p>
      </dgm:t>
    </dgm:pt>
    <dgm:pt modelId="{49F3D655-0693-46BD-BA65-8194EFF06CA4}" type="sibTrans" cxnId="{EF88FECC-7964-4CC8-90CA-679822F038E7}">
      <dgm:prSet/>
      <dgm:spPr/>
      <dgm:t>
        <a:bodyPr/>
        <a:lstStyle/>
        <a:p>
          <a:endParaRPr lang="en-US" sz="2000" noProof="0"/>
        </a:p>
      </dgm:t>
    </dgm:pt>
    <dgm:pt modelId="{FAE58EB2-CC16-4D15-8B47-6B3E12EBD859}">
      <dgm:prSet phldrT="[Texte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400" noProof="0" dirty="0" smtClean="0"/>
            <a:t>Innovative results detection</a:t>
          </a:r>
          <a:endParaRPr lang="en-US" sz="1400" noProof="0" dirty="0"/>
        </a:p>
      </dgm:t>
    </dgm:pt>
    <dgm:pt modelId="{E84DC83C-CFDA-4DD5-A5C0-0D4BB76F8896}" type="parTrans" cxnId="{3C75CAA9-3455-48CC-957C-D16A7AD03D17}">
      <dgm:prSet/>
      <dgm:spPr/>
      <dgm:t>
        <a:bodyPr/>
        <a:lstStyle/>
        <a:p>
          <a:endParaRPr lang="en-US" sz="2000" noProof="0"/>
        </a:p>
      </dgm:t>
    </dgm:pt>
    <dgm:pt modelId="{EFD3984C-0D1F-4045-9685-F7C5E39CB779}" type="sibTrans" cxnId="{3C75CAA9-3455-48CC-957C-D16A7AD03D17}">
      <dgm:prSet custT="1"/>
      <dgm:spPr/>
      <dgm:t>
        <a:bodyPr/>
        <a:lstStyle/>
        <a:p>
          <a:endParaRPr lang="en-US" sz="1200" noProof="0"/>
        </a:p>
      </dgm:t>
    </dgm:pt>
    <dgm:pt modelId="{EE2E415C-DCC5-4B20-B5D5-3789B745C274}">
      <dgm:prSet phldrT="[Texte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noProof="0" dirty="0" smtClean="0"/>
            <a:t>Invention Announcement</a:t>
          </a:r>
          <a:endParaRPr lang="en-US" sz="1200" noProof="0" dirty="0"/>
        </a:p>
      </dgm:t>
    </dgm:pt>
    <dgm:pt modelId="{72A16FF9-186C-46DD-B0DD-D28935F95512}" type="parTrans" cxnId="{C351C815-D1D7-4736-B6E9-5706873216E8}">
      <dgm:prSet/>
      <dgm:spPr/>
      <dgm:t>
        <a:bodyPr/>
        <a:lstStyle/>
        <a:p>
          <a:endParaRPr lang="en-US" sz="2000" noProof="0"/>
        </a:p>
      </dgm:t>
    </dgm:pt>
    <dgm:pt modelId="{2EB56E7E-C2F8-4EA5-B38F-24FAA41E471C}" type="sibTrans" cxnId="{C351C815-D1D7-4736-B6E9-5706873216E8}">
      <dgm:prSet/>
      <dgm:spPr/>
      <dgm:t>
        <a:bodyPr/>
        <a:lstStyle/>
        <a:p>
          <a:endParaRPr lang="en-US" sz="2000" noProof="0"/>
        </a:p>
      </dgm:t>
    </dgm:pt>
    <dgm:pt modelId="{D2AA5348-2B15-4B03-9890-CC65A2BAF9E0}">
      <dgm:prSet phldrT="[Texte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noProof="0" dirty="0" smtClean="0"/>
            <a:t>Maturation</a:t>
          </a:r>
          <a:endParaRPr lang="en-US" sz="1400" noProof="0" dirty="0"/>
        </a:p>
      </dgm:t>
    </dgm:pt>
    <dgm:pt modelId="{3A62FAC4-5789-48F5-AA22-8483ED75E28B}" type="parTrans" cxnId="{9D0583E1-088D-4621-A285-1C9EA54D4B1E}">
      <dgm:prSet/>
      <dgm:spPr/>
      <dgm:t>
        <a:bodyPr/>
        <a:lstStyle/>
        <a:p>
          <a:endParaRPr lang="en-US" sz="2000" noProof="0"/>
        </a:p>
      </dgm:t>
    </dgm:pt>
    <dgm:pt modelId="{0AE42243-8354-417C-B9F7-30A7D0EC176B}" type="sibTrans" cxnId="{9D0583E1-088D-4621-A285-1C9EA54D4B1E}">
      <dgm:prSet custT="1"/>
      <dgm:spPr/>
      <dgm:t>
        <a:bodyPr/>
        <a:lstStyle/>
        <a:p>
          <a:endParaRPr lang="en-US" sz="1200" noProof="0"/>
        </a:p>
      </dgm:t>
    </dgm:pt>
    <dgm:pt modelId="{3077512B-59C9-42A5-9EA8-CB6F146C2F6A}">
      <dgm:prSet phldrT="[Texte]"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 smtClean="0"/>
            <a:t>IP protection</a:t>
          </a:r>
          <a:endParaRPr lang="en-US" sz="1200" noProof="0" dirty="0"/>
        </a:p>
      </dgm:t>
    </dgm:pt>
    <dgm:pt modelId="{75D84B1D-60C3-4A79-AF27-D1961E7D62CE}" type="parTrans" cxnId="{D8048426-7A00-4425-9D63-08FA9235E830}">
      <dgm:prSet/>
      <dgm:spPr/>
      <dgm:t>
        <a:bodyPr/>
        <a:lstStyle/>
        <a:p>
          <a:endParaRPr lang="en-US" sz="2000" noProof="0"/>
        </a:p>
      </dgm:t>
    </dgm:pt>
    <dgm:pt modelId="{9770C531-92E4-4216-8B46-9C534DDC2A99}" type="sibTrans" cxnId="{D8048426-7A00-4425-9D63-08FA9235E830}">
      <dgm:prSet/>
      <dgm:spPr/>
      <dgm:t>
        <a:bodyPr/>
        <a:lstStyle/>
        <a:p>
          <a:endParaRPr lang="en-US" sz="2000" noProof="0"/>
        </a:p>
      </dgm:t>
    </dgm:pt>
    <dgm:pt modelId="{4681DA58-6429-43D3-B0BD-D1729CB80F74}">
      <dgm:prSet custT="1"/>
      <dgm:spPr>
        <a:solidFill>
          <a:schemeClr val="tx2"/>
        </a:solidFill>
      </dgm:spPr>
      <dgm:t>
        <a:bodyPr/>
        <a:lstStyle/>
        <a:p>
          <a:r>
            <a:rPr lang="en-US" sz="1400" noProof="0" dirty="0" smtClean="0"/>
            <a:t>Technology Transfer</a:t>
          </a:r>
          <a:endParaRPr lang="en-US" sz="1400" noProof="0" dirty="0"/>
        </a:p>
      </dgm:t>
    </dgm:pt>
    <dgm:pt modelId="{12956E61-3B6D-434A-B321-AA2816D94CB3}" type="parTrans" cxnId="{F0C1F09D-6D35-407E-B61A-9907CAB56753}">
      <dgm:prSet/>
      <dgm:spPr/>
      <dgm:t>
        <a:bodyPr/>
        <a:lstStyle/>
        <a:p>
          <a:endParaRPr lang="en-US" sz="2000" noProof="0"/>
        </a:p>
      </dgm:t>
    </dgm:pt>
    <dgm:pt modelId="{A415C6F8-147E-465C-8F5F-09F7A5DA1783}" type="sibTrans" cxnId="{F0C1F09D-6D35-407E-B61A-9907CAB56753}">
      <dgm:prSet/>
      <dgm:spPr/>
      <dgm:t>
        <a:bodyPr/>
        <a:lstStyle/>
        <a:p>
          <a:endParaRPr lang="en-US" sz="2000" noProof="0"/>
        </a:p>
      </dgm:t>
    </dgm:pt>
    <dgm:pt modelId="{9BED0657-05AC-4AB0-8784-258380C1BBB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noProof="0" dirty="0" smtClean="0">
              <a:solidFill>
                <a:schemeClr val="tx1"/>
              </a:solidFill>
            </a:rPr>
            <a:t>Marketing activities</a:t>
          </a:r>
          <a:endParaRPr lang="en-US" sz="1200" noProof="0" dirty="0">
            <a:solidFill>
              <a:schemeClr val="tx1"/>
            </a:solidFill>
          </a:endParaRPr>
        </a:p>
      </dgm:t>
    </dgm:pt>
    <dgm:pt modelId="{A3CACBD4-CB5D-4C32-86B8-A58E1EE2D788}" type="parTrans" cxnId="{7C6BA53F-F36B-4D84-8500-1FFBA3DCFC90}">
      <dgm:prSet/>
      <dgm:spPr/>
      <dgm:t>
        <a:bodyPr/>
        <a:lstStyle/>
        <a:p>
          <a:endParaRPr lang="en-US" sz="2000" noProof="0"/>
        </a:p>
      </dgm:t>
    </dgm:pt>
    <dgm:pt modelId="{2673E628-AD8F-4BAA-930E-4A0DDC54DAE3}" type="sibTrans" cxnId="{7C6BA53F-F36B-4D84-8500-1FFBA3DCFC90}">
      <dgm:prSet/>
      <dgm:spPr/>
      <dgm:t>
        <a:bodyPr/>
        <a:lstStyle/>
        <a:p>
          <a:endParaRPr lang="en-US" sz="2000" noProof="0"/>
        </a:p>
      </dgm:t>
    </dgm:pt>
    <dgm:pt modelId="{296BFCA9-580D-4C80-9939-92AD5CAEA621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1200" noProof="0" dirty="0"/>
            <a:t>Tech Transfer planning</a:t>
          </a:r>
        </a:p>
      </dgm:t>
    </dgm:pt>
    <dgm:pt modelId="{4DFF9102-A92D-4FBF-8AAE-B0A48AF2EBFB}" type="parTrans" cxnId="{272CFBE2-5918-45ED-8351-869A98D10202}">
      <dgm:prSet/>
      <dgm:spPr/>
      <dgm:t>
        <a:bodyPr/>
        <a:lstStyle/>
        <a:p>
          <a:endParaRPr lang="en-US"/>
        </a:p>
      </dgm:t>
    </dgm:pt>
    <dgm:pt modelId="{722E3573-8B0E-45FA-9086-908472BA1307}" type="sibTrans" cxnId="{272CFBE2-5918-45ED-8351-869A98D10202}">
      <dgm:prSet/>
      <dgm:spPr/>
      <dgm:t>
        <a:bodyPr/>
        <a:lstStyle/>
        <a:p>
          <a:endParaRPr lang="en-US"/>
        </a:p>
      </dgm:t>
    </dgm:pt>
    <dgm:pt modelId="{E022ACD2-6A7D-4214-B191-C1EB7BB05C46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1200" noProof="0" dirty="0"/>
            <a:t>Intellectual Property (IP) rules</a:t>
          </a:r>
        </a:p>
      </dgm:t>
    </dgm:pt>
    <dgm:pt modelId="{4A10324F-75E4-4F5E-83DD-9E69D406A84A}" type="parTrans" cxnId="{0D51193B-8288-44DC-9DA7-845415C04202}">
      <dgm:prSet/>
      <dgm:spPr/>
      <dgm:t>
        <a:bodyPr/>
        <a:lstStyle/>
        <a:p>
          <a:endParaRPr lang="en-US"/>
        </a:p>
      </dgm:t>
    </dgm:pt>
    <dgm:pt modelId="{D0F2F597-C141-48AA-91F8-D0579389E6F0}" type="sibTrans" cxnId="{0D51193B-8288-44DC-9DA7-845415C04202}">
      <dgm:prSet/>
      <dgm:spPr/>
      <dgm:t>
        <a:bodyPr/>
        <a:lstStyle/>
        <a:p>
          <a:endParaRPr lang="en-US"/>
        </a:p>
      </dgm:t>
    </dgm:pt>
    <dgm:pt modelId="{FD123620-A957-4319-8EA6-7E8CD3A5D571}">
      <dgm:prSet custT="1"/>
      <dgm:spPr>
        <a:ln>
          <a:solidFill>
            <a:srgbClr val="92D050"/>
          </a:solidFill>
        </a:ln>
      </dgm:spPr>
      <dgm:t>
        <a:bodyPr/>
        <a:lstStyle/>
        <a:p>
          <a:endParaRPr lang="en-US" sz="1200" noProof="0" dirty="0"/>
        </a:p>
      </dgm:t>
    </dgm:pt>
    <dgm:pt modelId="{3155427D-4122-4A2E-8DAE-60BB01AE26F7}" type="parTrans" cxnId="{D4FD4B8A-804F-424B-9D58-7DEEBF8B2680}">
      <dgm:prSet/>
      <dgm:spPr/>
      <dgm:t>
        <a:bodyPr/>
        <a:lstStyle/>
        <a:p>
          <a:endParaRPr lang="en-US"/>
        </a:p>
      </dgm:t>
    </dgm:pt>
    <dgm:pt modelId="{792FC562-91AC-4422-AE25-EAA8DD4CED3C}" type="sibTrans" cxnId="{D4FD4B8A-804F-424B-9D58-7DEEBF8B2680}">
      <dgm:prSet/>
      <dgm:spPr/>
      <dgm:t>
        <a:bodyPr/>
        <a:lstStyle/>
        <a:p>
          <a:endParaRPr lang="en-US"/>
        </a:p>
      </dgm:t>
    </dgm:pt>
    <dgm:pt modelId="{64F3253D-122F-45BC-80A0-E1D1EDFD0666}">
      <dgm:prSet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noProof="0" dirty="0"/>
            <a:t>Invention Disclosure</a:t>
          </a:r>
        </a:p>
      </dgm:t>
    </dgm:pt>
    <dgm:pt modelId="{C1BFCACF-8D62-4213-8FC4-4FE28637B378}" type="parTrans" cxnId="{DE6FA934-4DE4-44CA-99AB-471AC4A122C5}">
      <dgm:prSet/>
      <dgm:spPr/>
      <dgm:t>
        <a:bodyPr/>
        <a:lstStyle/>
        <a:p>
          <a:endParaRPr lang="en-US"/>
        </a:p>
      </dgm:t>
    </dgm:pt>
    <dgm:pt modelId="{3A88C07E-9734-4BAF-8768-C6977C07185C}" type="sibTrans" cxnId="{DE6FA934-4DE4-44CA-99AB-471AC4A122C5}">
      <dgm:prSet/>
      <dgm:spPr/>
      <dgm:t>
        <a:bodyPr/>
        <a:lstStyle/>
        <a:p>
          <a:endParaRPr lang="en-US"/>
        </a:p>
      </dgm:t>
    </dgm:pt>
    <dgm:pt modelId="{C6FC18E4-F5F3-43CD-BBA7-55886AD5823D}">
      <dgm:prSet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sz="1200" noProof="0" dirty="0"/>
        </a:p>
      </dgm:t>
    </dgm:pt>
    <dgm:pt modelId="{D0127923-07DF-4D2B-8993-9A8AA53093B3}" type="parTrans" cxnId="{3A3DBAC1-1E10-4E07-89C5-B8724F097F23}">
      <dgm:prSet/>
      <dgm:spPr/>
      <dgm:t>
        <a:bodyPr/>
        <a:lstStyle/>
        <a:p>
          <a:endParaRPr lang="en-US"/>
        </a:p>
      </dgm:t>
    </dgm:pt>
    <dgm:pt modelId="{D857C63A-DA26-4D11-90CE-F70CB4B9CDEB}" type="sibTrans" cxnId="{3A3DBAC1-1E10-4E07-89C5-B8724F097F23}">
      <dgm:prSet/>
      <dgm:spPr/>
      <dgm:t>
        <a:bodyPr/>
        <a:lstStyle/>
        <a:p>
          <a:endParaRPr lang="en-US"/>
        </a:p>
      </dgm:t>
    </dgm:pt>
    <dgm:pt modelId="{93854AC2-D414-4DFC-A6CF-C5BDD3CAEDC1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/>
            <a:t>Prior art</a:t>
          </a:r>
        </a:p>
      </dgm:t>
    </dgm:pt>
    <dgm:pt modelId="{461A9328-551B-481E-AAF6-61BBE47E2CDA}" type="parTrans" cxnId="{934F7712-F442-4807-A703-0DA5FDC3DC8E}">
      <dgm:prSet/>
      <dgm:spPr/>
      <dgm:t>
        <a:bodyPr/>
        <a:lstStyle/>
        <a:p>
          <a:endParaRPr lang="en-US"/>
        </a:p>
      </dgm:t>
    </dgm:pt>
    <dgm:pt modelId="{0C13BDB1-FA7B-4F93-B960-7B714AA2CEA6}" type="sibTrans" cxnId="{934F7712-F442-4807-A703-0DA5FDC3DC8E}">
      <dgm:prSet/>
      <dgm:spPr/>
      <dgm:t>
        <a:bodyPr/>
        <a:lstStyle/>
        <a:p>
          <a:endParaRPr lang="en-US"/>
        </a:p>
      </dgm:t>
    </dgm:pt>
    <dgm:pt modelId="{57545C14-673E-4F43-A41F-C5796447453F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/>
            <a:t>Proof-of-concept</a:t>
          </a:r>
        </a:p>
      </dgm:t>
    </dgm:pt>
    <dgm:pt modelId="{931F8A0B-E2D2-4F37-8CCE-8EB5F5351082}" type="parTrans" cxnId="{8DD5AE17-064A-495C-AC06-86DBDFA0F7D3}">
      <dgm:prSet/>
      <dgm:spPr/>
      <dgm:t>
        <a:bodyPr/>
        <a:lstStyle/>
        <a:p>
          <a:endParaRPr lang="en-US"/>
        </a:p>
      </dgm:t>
    </dgm:pt>
    <dgm:pt modelId="{9E002891-5CD2-46B4-B556-468C6CEED9F1}" type="sibTrans" cxnId="{8DD5AE17-064A-495C-AC06-86DBDFA0F7D3}">
      <dgm:prSet/>
      <dgm:spPr/>
      <dgm:t>
        <a:bodyPr/>
        <a:lstStyle/>
        <a:p>
          <a:endParaRPr lang="en-US"/>
        </a:p>
      </dgm:t>
    </dgm:pt>
    <dgm:pt modelId="{8B691DF3-FF6A-4C4F-99A4-DB6B61A000AB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/>
            <a:t>Steering comittee</a:t>
          </a:r>
        </a:p>
      </dgm:t>
    </dgm:pt>
    <dgm:pt modelId="{CB838739-7692-4D0C-B0CA-A9B3374F91CF}" type="parTrans" cxnId="{092CEC70-D795-42C1-9A16-E6BC829357E3}">
      <dgm:prSet/>
      <dgm:spPr/>
      <dgm:t>
        <a:bodyPr/>
        <a:lstStyle/>
        <a:p>
          <a:endParaRPr lang="en-US"/>
        </a:p>
      </dgm:t>
    </dgm:pt>
    <dgm:pt modelId="{A2765312-06BF-4CB7-981F-3D052DAFE4CE}" type="sibTrans" cxnId="{092CEC70-D795-42C1-9A16-E6BC829357E3}">
      <dgm:prSet/>
      <dgm:spPr/>
      <dgm:t>
        <a:bodyPr/>
        <a:lstStyle/>
        <a:p>
          <a:endParaRPr lang="en-US"/>
        </a:p>
      </dgm:t>
    </dgm:pt>
    <dgm:pt modelId="{AD91CFA7-3AA4-4F52-897E-28E28832A973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noProof="0" dirty="0" smtClean="0">
              <a:solidFill>
                <a:schemeClr val="tx1"/>
              </a:solidFill>
            </a:rPr>
            <a:t>Spin-off</a:t>
          </a:r>
        </a:p>
      </dgm:t>
    </dgm:pt>
    <dgm:pt modelId="{7B652958-E5A7-496D-A250-A54580CE1B44}" type="parTrans" cxnId="{49DAC0A0-D90A-4382-82D1-DFA149AE91B1}">
      <dgm:prSet/>
      <dgm:spPr/>
      <dgm:t>
        <a:bodyPr/>
        <a:lstStyle/>
        <a:p>
          <a:endParaRPr lang="en-US"/>
        </a:p>
      </dgm:t>
    </dgm:pt>
    <dgm:pt modelId="{2F0835D4-444D-4F1F-806D-DC7FE1CFF569}" type="sibTrans" cxnId="{49DAC0A0-D90A-4382-82D1-DFA149AE91B1}">
      <dgm:prSet/>
      <dgm:spPr/>
      <dgm:t>
        <a:bodyPr/>
        <a:lstStyle/>
        <a:p>
          <a:endParaRPr lang="en-US"/>
        </a:p>
      </dgm:t>
    </dgm:pt>
    <dgm:pt modelId="{EA76A9D9-F212-4F4A-9D16-360E312FABD9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noProof="0" dirty="0" smtClean="0">
              <a:solidFill>
                <a:schemeClr val="tx1"/>
              </a:solidFill>
            </a:rPr>
            <a:t>IP Licensing</a:t>
          </a:r>
        </a:p>
      </dgm:t>
    </dgm:pt>
    <dgm:pt modelId="{59EDA78F-E942-447B-A70E-DF4689AAB5BF}" type="parTrans" cxnId="{475DE594-7B53-4313-9A5F-735915850A8C}">
      <dgm:prSet/>
      <dgm:spPr/>
      <dgm:t>
        <a:bodyPr/>
        <a:lstStyle/>
        <a:p>
          <a:endParaRPr lang="en-US"/>
        </a:p>
      </dgm:t>
    </dgm:pt>
    <dgm:pt modelId="{61C24EDE-DC2C-4CFF-B222-21D84841E6BD}" type="sibTrans" cxnId="{475DE594-7B53-4313-9A5F-735915850A8C}">
      <dgm:prSet/>
      <dgm:spPr/>
      <dgm:t>
        <a:bodyPr/>
        <a:lstStyle/>
        <a:p>
          <a:endParaRPr lang="en-US"/>
        </a:p>
      </dgm:t>
    </dgm:pt>
    <dgm:pt modelId="{3452E590-A9AC-4CF1-9126-03378CEE4E2B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1200" noProof="0" dirty="0" smtClean="0">
            <a:solidFill>
              <a:schemeClr val="tx1"/>
            </a:solidFill>
          </a:endParaRPr>
        </a:p>
      </dgm:t>
    </dgm:pt>
    <dgm:pt modelId="{E67C4841-BA8F-4313-A966-48E9F99B7FFD}" type="parTrans" cxnId="{D8788231-FCA7-41A9-BE9A-816E5DAEB4E0}">
      <dgm:prSet/>
      <dgm:spPr/>
      <dgm:t>
        <a:bodyPr/>
        <a:lstStyle/>
        <a:p>
          <a:endParaRPr lang="en-US"/>
        </a:p>
      </dgm:t>
    </dgm:pt>
    <dgm:pt modelId="{FA8ACACC-50AF-4768-A66D-A2331797CD6E}" type="sibTrans" cxnId="{D8788231-FCA7-41A9-BE9A-816E5DAEB4E0}">
      <dgm:prSet/>
      <dgm:spPr/>
      <dgm:t>
        <a:bodyPr/>
        <a:lstStyle/>
        <a:p>
          <a:endParaRPr lang="en-US"/>
        </a:p>
      </dgm:t>
    </dgm:pt>
    <dgm:pt modelId="{B52A82A8-55C5-4815-ADE4-F12684A7D2C2}" type="pres">
      <dgm:prSet presAssocID="{DB1836ED-EE6E-4352-94D5-10EFE28347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E24C0-D62B-4EBA-AED8-47F97895441E}" type="pres">
      <dgm:prSet presAssocID="{02A8F3F6-1120-4E7F-B19B-8CA182A36760}" presName="composite" presStyleCnt="0"/>
      <dgm:spPr/>
    </dgm:pt>
    <dgm:pt modelId="{D4B15452-0B81-46B2-9AD7-560FCE9B934F}" type="pres">
      <dgm:prSet presAssocID="{02A8F3F6-1120-4E7F-B19B-8CA182A3676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3B8E-34E0-4837-B4DF-CFE63D6B5AB7}" type="pres">
      <dgm:prSet presAssocID="{02A8F3F6-1120-4E7F-B19B-8CA182A36760}" presName="parSh" presStyleLbl="node1" presStyleIdx="0" presStyleCnt="4" custScaleY="82310"/>
      <dgm:spPr/>
      <dgm:t>
        <a:bodyPr/>
        <a:lstStyle/>
        <a:p>
          <a:endParaRPr lang="en-US"/>
        </a:p>
      </dgm:t>
    </dgm:pt>
    <dgm:pt modelId="{F55F8D37-0AEB-4984-9830-EB58C60CC0B8}" type="pres">
      <dgm:prSet presAssocID="{02A8F3F6-1120-4E7F-B19B-8CA182A36760}" presName="desTx" presStyleLbl="fgAcc1" presStyleIdx="0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A2559-EF4D-4325-9C6E-DE6FBEC97287}" type="pres">
      <dgm:prSet presAssocID="{ACF878F2-6DEB-4632-8DE0-842F642D06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CBEBB5B-42EC-4442-9EE1-1B5C6C915E1E}" type="pres">
      <dgm:prSet presAssocID="{ACF878F2-6DEB-4632-8DE0-842F642D0686}" presName="connTx" presStyleLbl="sibTrans2D1" presStyleIdx="0" presStyleCnt="3"/>
      <dgm:spPr/>
      <dgm:t>
        <a:bodyPr/>
        <a:lstStyle/>
        <a:p>
          <a:endParaRPr lang="en-US"/>
        </a:p>
      </dgm:t>
    </dgm:pt>
    <dgm:pt modelId="{55094EE6-A907-4020-AF30-E818F572E693}" type="pres">
      <dgm:prSet presAssocID="{FAE58EB2-CC16-4D15-8B47-6B3E12EBD859}" presName="composite" presStyleCnt="0"/>
      <dgm:spPr/>
    </dgm:pt>
    <dgm:pt modelId="{D736FA5D-B3C2-4F6F-AC1A-053AE66AC138}" type="pres">
      <dgm:prSet presAssocID="{FAE58EB2-CC16-4D15-8B47-6B3E12EBD85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DAEAD-72F2-42F4-A1D0-A59A7158B450}" type="pres">
      <dgm:prSet presAssocID="{FAE58EB2-CC16-4D15-8B47-6B3E12EBD859}" presName="parSh" presStyleLbl="node1" presStyleIdx="1" presStyleCnt="4" custScaleY="82310"/>
      <dgm:spPr/>
      <dgm:t>
        <a:bodyPr/>
        <a:lstStyle/>
        <a:p>
          <a:endParaRPr lang="en-US"/>
        </a:p>
      </dgm:t>
    </dgm:pt>
    <dgm:pt modelId="{2E0EFAF9-4FFC-4E70-8E67-5F26D30D02F6}" type="pres">
      <dgm:prSet presAssocID="{FAE58EB2-CC16-4D15-8B47-6B3E12EBD859}" presName="desTx" presStyleLbl="fgAcc1" presStyleIdx="1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CD0AB-115A-468E-8409-6A87320F3BE4}" type="pres">
      <dgm:prSet presAssocID="{EFD3984C-0D1F-4045-9685-F7C5E39CB77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2206058-8057-49EA-B310-61EA26E93371}" type="pres">
      <dgm:prSet presAssocID="{EFD3984C-0D1F-4045-9685-F7C5E39CB779}" presName="connTx" presStyleLbl="sibTrans2D1" presStyleIdx="1" presStyleCnt="3"/>
      <dgm:spPr/>
      <dgm:t>
        <a:bodyPr/>
        <a:lstStyle/>
        <a:p>
          <a:endParaRPr lang="en-US"/>
        </a:p>
      </dgm:t>
    </dgm:pt>
    <dgm:pt modelId="{CEA3D9E9-F18E-47FB-9684-2D50BC99F673}" type="pres">
      <dgm:prSet presAssocID="{D2AA5348-2B15-4B03-9890-CC65A2BAF9E0}" presName="composite" presStyleCnt="0"/>
      <dgm:spPr/>
    </dgm:pt>
    <dgm:pt modelId="{8295A510-A483-41E9-81C8-05215D220268}" type="pres">
      <dgm:prSet presAssocID="{D2AA5348-2B15-4B03-9890-CC65A2BAF9E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629B0-B3D7-4A0B-B333-53EF0EF4C89F}" type="pres">
      <dgm:prSet presAssocID="{D2AA5348-2B15-4B03-9890-CC65A2BAF9E0}" presName="parSh" presStyleLbl="node1" presStyleIdx="2" presStyleCnt="4" custScaleY="82310"/>
      <dgm:spPr/>
      <dgm:t>
        <a:bodyPr/>
        <a:lstStyle/>
        <a:p>
          <a:endParaRPr lang="en-US"/>
        </a:p>
      </dgm:t>
    </dgm:pt>
    <dgm:pt modelId="{45BEE46A-E330-4AB9-89D5-E1CC9F3530AF}" type="pres">
      <dgm:prSet presAssocID="{D2AA5348-2B15-4B03-9890-CC65A2BAF9E0}" presName="desTx" presStyleLbl="fgAcc1" presStyleIdx="2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E6050-35FD-4464-B9A0-549915C93413}" type="pres">
      <dgm:prSet presAssocID="{0AE42243-8354-417C-B9F7-30A7D0EC176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42B2BF9-63FD-4390-8BC9-47035552257F}" type="pres">
      <dgm:prSet presAssocID="{0AE42243-8354-417C-B9F7-30A7D0EC176B}" presName="connTx" presStyleLbl="sibTrans2D1" presStyleIdx="2" presStyleCnt="3"/>
      <dgm:spPr/>
      <dgm:t>
        <a:bodyPr/>
        <a:lstStyle/>
        <a:p>
          <a:endParaRPr lang="en-US"/>
        </a:p>
      </dgm:t>
    </dgm:pt>
    <dgm:pt modelId="{9D4670FD-FBFA-4730-9C5E-812B3DBF22BE}" type="pres">
      <dgm:prSet presAssocID="{4681DA58-6429-43D3-B0BD-D1729CB80F74}" presName="composite" presStyleCnt="0"/>
      <dgm:spPr/>
    </dgm:pt>
    <dgm:pt modelId="{F0C580A7-A3F6-4CDE-BDA3-46D00ABCB50D}" type="pres">
      <dgm:prSet presAssocID="{4681DA58-6429-43D3-B0BD-D1729CB80F7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2C347-0030-429B-B7B0-A4B5B74C0328}" type="pres">
      <dgm:prSet presAssocID="{4681DA58-6429-43D3-B0BD-D1729CB80F74}" presName="parSh" presStyleLbl="node1" presStyleIdx="3" presStyleCnt="4" custScaleY="82310"/>
      <dgm:spPr/>
      <dgm:t>
        <a:bodyPr/>
        <a:lstStyle/>
        <a:p>
          <a:endParaRPr lang="en-US"/>
        </a:p>
      </dgm:t>
    </dgm:pt>
    <dgm:pt modelId="{5607972C-5A58-466F-9ECA-8AB463C666EA}" type="pres">
      <dgm:prSet presAssocID="{4681DA58-6429-43D3-B0BD-D1729CB80F74}" presName="desTx" presStyleLbl="fgAcc1" presStyleIdx="3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32B812-8C24-4B1B-9887-EBDCE90850B3}" srcId="{DB1836ED-EE6E-4352-94D5-10EFE2834741}" destId="{02A8F3F6-1120-4E7F-B19B-8CA182A36760}" srcOrd="0" destOrd="0" parTransId="{565EEF2C-7928-426B-BF05-5AE174DDE9BA}" sibTransId="{ACF878F2-6DEB-4632-8DE0-842F642D0686}"/>
    <dgm:cxn modelId="{193BDF12-7236-4C54-A13F-0477EAC05BCA}" type="presOf" srcId="{ACF878F2-6DEB-4632-8DE0-842F642D0686}" destId="{3CBEBB5B-42EC-4442-9EE1-1B5C6C915E1E}" srcOrd="1" destOrd="0" presId="urn:microsoft.com/office/officeart/2005/8/layout/process3"/>
    <dgm:cxn modelId="{FD43752D-1402-4071-9D04-DAB15E3B4DFA}" type="presOf" srcId="{3077512B-59C9-42A5-9EA8-CB6F146C2F6A}" destId="{45BEE46A-E330-4AB9-89D5-E1CC9F3530AF}" srcOrd="0" destOrd="0" presId="urn:microsoft.com/office/officeart/2005/8/layout/process3"/>
    <dgm:cxn modelId="{646D034E-D5B4-405A-B839-A8D2F28CE156}" type="presOf" srcId="{FD123620-A957-4319-8EA6-7E8CD3A5D571}" destId="{F55F8D37-0AEB-4984-9830-EB58C60CC0B8}" srcOrd="0" destOrd="3" presId="urn:microsoft.com/office/officeart/2005/8/layout/process3"/>
    <dgm:cxn modelId="{F0C1F09D-6D35-407E-B61A-9907CAB56753}" srcId="{DB1836ED-EE6E-4352-94D5-10EFE2834741}" destId="{4681DA58-6429-43D3-B0BD-D1729CB80F74}" srcOrd="3" destOrd="0" parTransId="{12956E61-3B6D-434A-B321-AA2816D94CB3}" sibTransId="{A415C6F8-147E-465C-8F5F-09F7A5DA1783}"/>
    <dgm:cxn modelId="{975A0FF0-DCD6-49FD-91C8-BC7277DD3A44}" type="presOf" srcId="{C6FC18E4-F5F3-43CD-BBA7-55886AD5823D}" destId="{2E0EFAF9-4FFC-4E70-8E67-5F26D30D02F6}" srcOrd="0" destOrd="2" presId="urn:microsoft.com/office/officeart/2005/8/layout/process3"/>
    <dgm:cxn modelId="{DE6FA934-4DE4-44CA-99AB-471AC4A122C5}" srcId="{FAE58EB2-CC16-4D15-8B47-6B3E12EBD859}" destId="{64F3253D-122F-45BC-80A0-E1D1EDFD0666}" srcOrd="1" destOrd="0" parTransId="{C1BFCACF-8D62-4213-8FC4-4FE28637B378}" sibTransId="{3A88C07E-9734-4BAF-8768-C6977C07185C}"/>
    <dgm:cxn modelId="{560C8E73-7756-4A14-BC2F-8BC583BC10D3}" type="presOf" srcId="{EFD3984C-0D1F-4045-9685-F7C5E39CB779}" destId="{F3ECD0AB-115A-468E-8409-6A87320F3BE4}" srcOrd="0" destOrd="0" presId="urn:microsoft.com/office/officeart/2005/8/layout/process3"/>
    <dgm:cxn modelId="{D8048426-7A00-4425-9D63-08FA9235E830}" srcId="{D2AA5348-2B15-4B03-9890-CC65A2BAF9E0}" destId="{3077512B-59C9-42A5-9EA8-CB6F146C2F6A}" srcOrd="0" destOrd="0" parTransId="{75D84B1D-60C3-4A79-AF27-D1961E7D62CE}" sibTransId="{9770C531-92E4-4216-8B46-9C534DDC2A99}"/>
    <dgm:cxn modelId="{14924F80-BB5C-48BD-92C6-BF51D091C2F4}" type="presOf" srcId="{BC4AA5A6-2233-4DD7-868A-D67C53204023}" destId="{F55F8D37-0AEB-4984-9830-EB58C60CC0B8}" srcOrd="0" destOrd="0" presId="urn:microsoft.com/office/officeart/2005/8/layout/process3"/>
    <dgm:cxn modelId="{86E2C1E4-42C1-4476-9112-3169E4000197}" type="presOf" srcId="{9BED0657-05AC-4AB0-8784-258380C1BBB2}" destId="{5607972C-5A58-466F-9ECA-8AB463C666EA}" srcOrd="0" destOrd="0" presId="urn:microsoft.com/office/officeart/2005/8/layout/process3"/>
    <dgm:cxn modelId="{D4FD4B8A-804F-424B-9D58-7DEEBF8B2680}" srcId="{02A8F3F6-1120-4E7F-B19B-8CA182A36760}" destId="{FD123620-A957-4319-8EA6-7E8CD3A5D571}" srcOrd="3" destOrd="0" parTransId="{3155427D-4122-4A2E-8DAE-60BB01AE26F7}" sibTransId="{792FC562-91AC-4422-AE25-EAA8DD4CED3C}"/>
    <dgm:cxn modelId="{7590BA19-0BF1-48B3-9641-1D0359F963DB}" type="presOf" srcId="{AD91CFA7-3AA4-4F52-897E-28E28832A973}" destId="{5607972C-5A58-466F-9ECA-8AB463C666EA}" srcOrd="0" destOrd="1" presId="urn:microsoft.com/office/officeart/2005/8/layout/process3"/>
    <dgm:cxn modelId="{475DE594-7B53-4313-9A5F-735915850A8C}" srcId="{4681DA58-6429-43D3-B0BD-D1729CB80F74}" destId="{EA76A9D9-F212-4F4A-9D16-360E312FABD9}" srcOrd="2" destOrd="0" parTransId="{59EDA78F-E942-447B-A70E-DF4689AAB5BF}" sibTransId="{61C24EDE-DC2C-4CFF-B222-21D84841E6BD}"/>
    <dgm:cxn modelId="{406DA99C-366C-4E0A-995B-68DF317509BF}" type="presOf" srcId="{02A8F3F6-1120-4E7F-B19B-8CA182A36760}" destId="{045A3B8E-34E0-4837-B4DF-CFE63D6B5AB7}" srcOrd="1" destOrd="0" presId="urn:microsoft.com/office/officeart/2005/8/layout/process3"/>
    <dgm:cxn modelId="{9D0583E1-088D-4621-A285-1C9EA54D4B1E}" srcId="{DB1836ED-EE6E-4352-94D5-10EFE2834741}" destId="{D2AA5348-2B15-4B03-9890-CC65A2BAF9E0}" srcOrd="2" destOrd="0" parTransId="{3A62FAC4-5789-48F5-AA22-8483ED75E28B}" sibTransId="{0AE42243-8354-417C-B9F7-30A7D0EC176B}"/>
    <dgm:cxn modelId="{FC395069-529D-4412-8A2F-BDC168850F09}" type="presOf" srcId="{E022ACD2-6A7D-4214-B191-C1EB7BB05C46}" destId="{F55F8D37-0AEB-4984-9830-EB58C60CC0B8}" srcOrd="0" destOrd="2" presId="urn:microsoft.com/office/officeart/2005/8/layout/process3"/>
    <dgm:cxn modelId="{272CFBE2-5918-45ED-8351-869A98D10202}" srcId="{02A8F3F6-1120-4E7F-B19B-8CA182A36760}" destId="{296BFCA9-580D-4C80-9939-92AD5CAEA621}" srcOrd="1" destOrd="0" parTransId="{4DFF9102-A92D-4FBF-8AAE-B0A48AF2EBFB}" sibTransId="{722E3573-8B0E-45FA-9086-908472BA1307}"/>
    <dgm:cxn modelId="{CA81C882-78B1-4A59-BEDB-B42BDF183F2C}" type="presOf" srcId="{8B691DF3-FF6A-4C4F-99A4-DB6B61A000AB}" destId="{45BEE46A-E330-4AB9-89D5-E1CC9F3530AF}" srcOrd="0" destOrd="3" presId="urn:microsoft.com/office/officeart/2005/8/layout/process3"/>
    <dgm:cxn modelId="{49DAC0A0-D90A-4382-82D1-DFA149AE91B1}" srcId="{4681DA58-6429-43D3-B0BD-D1729CB80F74}" destId="{AD91CFA7-3AA4-4F52-897E-28E28832A973}" srcOrd="1" destOrd="0" parTransId="{7B652958-E5A7-496D-A250-A54580CE1B44}" sibTransId="{2F0835D4-444D-4F1F-806D-DC7FE1CFF569}"/>
    <dgm:cxn modelId="{830575D4-4673-43BA-9031-65CED4AE0B05}" type="presOf" srcId="{FAE58EB2-CC16-4D15-8B47-6B3E12EBD859}" destId="{2F0DAEAD-72F2-42F4-A1D0-A59A7158B450}" srcOrd="1" destOrd="0" presId="urn:microsoft.com/office/officeart/2005/8/layout/process3"/>
    <dgm:cxn modelId="{7C6BA53F-F36B-4D84-8500-1FFBA3DCFC90}" srcId="{4681DA58-6429-43D3-B0BD-D1729CB80F74}" destId="{9BED0657-05AC-4AB0-8784-258380C1BBB2}" srcOrd="0" destOrd="0" parTransId="{A3CACBD4-CB5D-4C32-86B8-A58E1EE2D788}" sibTransId="{2673E628-AD8F-4BAA-930E-4A0DDC54DAE3}"/>
    <dgm:cxn modelId="{80BE122E-9EEC-4E24-9255-C25DEF57E385}" type="presOf" srcId="{DB1836ED-EE6E-4352-94D5-10EFE2834741}" destId="{B52A82A8-55C5-4815-ADE4-F12684A7D2C2}" srcOrd="0" destOrd="0" presId="urn:microsoft.com/office/officeart/2005/8/layout/process3"/>
    <dgm:cxn modelId="{8DD5AE17-064A-495C-AC06-86DBDFA0F7D3}" srcId="{D2AA5348-2B15-4B03-9890-CC65A2BAF9E0}" destId="{57545C14-673E-4F43-A41F-C5796447453F}" srcOrd="2" destOrd="0" parTransId="{931F8A0B-E2D2-4F37-8CCE-8EB5F5351082}" sibTransId="{9E002891-5CD2-46B4-B556-468C6CEED9F1}"/>
    <dgm:cxn modelId="{77B5174D-A35E-4A79-A403-99CE9F29D335}" type="presOf" srcId="{EE2E415C-DCC5-4B20-B5D5-3789B745C274}" destId="{2E0EFAF9-4FFC-4E70-8E67-5F26D30D02F6}" srcOrd="0" destOrd="0" presId="urn:microsoft.com/office/officeart/2005/8/layout/process3"/>
    <dgm:cxn modelId="{9B4CF6C9-515C-4064-BBDE-224611594E16}" type="presOf" srcId="{64F3253D-122F-45BC-80A0-E1D1EDFD0666}" destId="{2E0EFAF9-4FFC-4E70-8E67-5F26D30D02F6}" srcOrd="0" destOrd="1" presId="urn:microsoft.com/office/officeart/2005/8/layout/process3"/>
    <dgm:cxn modelId="{955AC740-6AC6-40C4-B450-5E3963C4A2DC}" type="presOf" srcId="{57545C14-673E-4F43-A41F-C5796447453F}" destId="{45BEE46A-E330-4AB9-89D5-E1CC9F3530AF}" srcOrd="0" destOrd="2" presId="urn:microsoft.com/office/officeart/2005/8/layout/process3"/>
    <dgm:cxn modelId="{8E5DBB8B-E121-407F-87E4-6022C8E70EF1}" type="presOf" srcId="{D2AA5348-2B15-4B03-9890-CC65A2BAF9E0}" destId="{8295A510-A483-41E9-81C8-05215D220268}" srcOrd="0" destOrd="0" presId="urn:microsoft.com/office/officeart/2005/8/layout/process3"/>
    <dgm:cxn modelId="{0D51193B-8288-44DC-9DA7-845415C04202}" srcId="{02A8F3F6-1120-4E7F-B19B-8CA182A36760}" destId="{E022ACD2-6A7D-4214-B191-C1EB7BB05C46}" srcOrd="2" destOrd="0" parTransId="{4A10324F-75E4-4F5E-83DD-9E69D406A84A}" sibTransId="{D0F2F597-C141-48AA-91F8-D0579389E6F0}"/>
    <dgm:cxn modelId="{B3DA4C46-0EAE-43BB-AAE6-4BA06D786096}" type="presOf" srcId="{0AE42243-8354-417C-B9F7-30A7D0EC176B}" destId="{155E6050-35FD-4464-B9A0-549915C93413}" srcOrd="0" destOrd="0" presId="urn:microsoft.com/office/officeart/2005/8/layout/process3"/>
    <dgm:cxn modelId="{DA0CD6EB-BEA5-4CB8-8599-3C503E3A5CDE}" type="presOf" srcId="{4681DA58-6429-43D3-B0BD-D1729CB80F74}" destId="{F0C580A7-A3F6-4CDE-BDA3-46D00ABCB50D}" srcOrd="0" destOrd="0" presId="urn:microsoft.com/office/officeart/2005/8/layout/process3"/>
    <dgm:cxn modelId="{092CEC70-D795-42C1-9A16-E6BC829357E3}" srcId="{D2AA5348-2B15-4B03-9890-CC65A2BAF9E0}" destId="{8B691DF3-FF6A-4C4F-99A4-DB6B61A000AB}" srcOrd="3" destOrd="0" parTransId="{CB838739-7692-4D0C-B0CA-A9B3374F91CF}" sibTransId="{A2765312-06BF-4CB7-981F-3D052DAFE4CE}"/>
    <dgm:cxn modelId="{3A3DBAC1-1E10-4E07-89C5-B8724F097F23}" srcId="{FAE58EB2-CC16-4D15-8B47-6B3E12EBD859}" destId="{C6FC18E4-F5F3-43CD-BBA7-55886AD5823D}" srcOrd="2" destOrd="0" parTransId="{D0127923-07DF-4D2B-8993-9A8AA53093B3}" sibTransId="{D857C63A-DA26-4D11-90CE-F70CB4B9CDEB}"/>
    <dgm:cxn modelId="{9B61FD04-4385-4867-A9EC-A365C5C82CBE}" type="presOf" srcId="{3452E590-A9AC-4CF1-9126-03378CEE4E2B}" destId="{5607972C-5A58-466F-9ECA-8AB463C666EA}" srcOrd="0" destOrd="3" presId="urn:microsoft.com/office/officeart/2005/8/layout/process3"/>
    <dgm:cxn modelId="{7447E626-77D4-4D8B-9283-D0413E2880CE}" type="presOf" srcId="{02A8F3F6-1120-4E7F-B19B-8CA182A36760}" destId="{D4B15452-0B81-46B2-9AD7-560FCE9B934F}" srcOrd="0" destOrd="0" presId="urn:microsoft.com/office/officeart/2005/8/layout/process3"/>
    <dgm:cxn modelId="{3C75CAA9-3455-48CC-957C-D16A7AD03D17}" srcId="{DB1836ED-EE6E-4352-94D5-10EFE2834741}" destId="{FAE58EB2-CC16-4D15-8B47-6B3E12EBD859}" srcOrd="1" destOrd="0" parTransId="{E84DC83C-CFDA-4DD5-A5C0-0D4BB76F8896}" sibTransId="{EFD3984C-0D1F-4045-9685-F7C5E39CB779}"/>
    <dgm:cxn modelId="{552C2AD1-BF7D-41F8-9F7F-4A637575800D}" type="presOf" srcId="{0AE42243-8354-417C-B9F7-30A7D0EC176B}" destId="{042B2BF9-63FD-4390-8BC9-47035552257F}" srcOrd="1" destOrd="0" presId="urn:microsoft.com/office/officeart/2005/8/layout/process3"/>
    <dgm:cxn modelId="{4D6E052A-1905-4280-B6AE-C73B0C9C883E}" type="presOf" srcId="{FAE58EB2-CC16-4D15-8B47-6B3E12EBD859}" destId="{D736FA5D-B3C2-4F6F-AC1A-053AE66AC138}" srcOrd="0" destOrd="0" presId="urn:microsoft.com/office/officeart/2005/8/layout/process3"/>
    <dgm:cxn modelId="{F7ED1C3F-6265-4443-90F8-38ED098AA31B}" type="presOf" srcId="{EFD3984C-0D1F-4045-9685-F7C5E39CB779}" destId="{C2206058-8057-49EA-B310-61EA26E93371}" srcOrd="1" destOrd="0" presId="urn:microsoft.com/office/officeart/2005/8/layout/process3"/>
    <dgm:cxn modelId="{EF88FECC-7964-4CC8-90CA-679822F038E7}" srcId="{02A8F3F6-1120-4E7F-B19B-8CA182A36760}" destId="{BC4AA5A6-2233-4DD7-868A-D67C53204023}" srcOrd="0" destOrd="0" parTransId="{DF5CDC9D-1717-4166-AEC3-FCC352BDB9B3}" sibTransId="{49F3D655-0693-46BD-BA65-8194EFF06CA4}"/>
    <dgm:cxn modelId="{3A3E6CDC-C0B8-41A2-BFF2-E9727CAEFF7B}" type="presOf" srcId="{D2AA5348-2B15-4B03-9890-CC65A2BAF9E0}" destId="{072629B0-B3D7-4A0B-B333-53EF0EF4C89F}" srcOrd="1" destOrd="0" presId="urn:microsoft.com/office/officeart/2005/8/layout/process3"/>
    <dgm:cxn modelId="{934F7712-F442-4807-A703-0DA5FDC3DC8E}" srcId="{D2AA5348-2B15-4B03-9890-CC65A2BAF9E0}" destId="{93854AC2-D414-4DFC-A6CF-C5BDD3CAEDC1}" srcOrd="1" destOrd="0" parTransId="{461A9328-551B-481E-AAF6-61BBE47E2CDA}" sibTransId="{0C13BDB1-FA7B-4F93-B960-7B714AA2CEA6}"/>
    <dgm:cxn modelId="{A2A2343E-5E58-464C-A431-6E6DE5802829}" type="presOf" srcId="{4681DA58-6429-43D3-B0BD-D1729CB80F74}" destId="{7E62C347-0030-429B-B7B0-A4B5B74C0328}" srcOrd="1" destOrd="0" presId="urn:microsoft.com/office/officeart/2005/8/layout/process3"/>
    <dgm:cxn modelId="{604FDDD7-2447-4BF0-A8C9-777867ED5C24}" type="presOf" srcId="{EA76A9D9-F212-4F4A-9D16-360E312FABD9}" destId="{5607972C-5A58-466F-9ECA-8AB463C666EA}" srcOrd="0" destOrd="2" presId="urn:microsoft.com/office/officeart/2005/8/layout/process3"/>
    <dgm:cxn modelId="{F3271222-04E1-4389-859B-968066509723}" type="presOf" srcId="{93854AC2-D414-4DFC-A6CF-C5BDD3CAEDC1}" destId="{45BEE46A-E330-4AB9-89D5-E1CC9F3530AF}" srcOrd="0" destOrd="1" presId="urn:microsoft.com/office/officeart/2005/8/layout/process3"/>
    <dgm:cxn modelId="{CA177C8F-2293-4EEB-9CD2-9D588A640C66}" type="presOf" srcId="{296BFCA9-580D-4C80-9939-92AD5CAEA621}" destId="{F55F8D37-0AEB-4984-9830-EB58C60CC0B8}" srcOrd="0" destOrd="1" presId="urn:microsoft.com/office/officeart/2005/8/layout/process3"/>
    <dgm:cxn modelId="{C351C815-D1D7-4736-B6E9-5706873216E8}" srcId="{FAE58EB2-CC16-4D15-8B47-6B3E12EBD859}" destId="{EE2E415C-DCC5-4B20-B5D5-3789B745C274}" srcOrd="0" destOrd="0" parTransId="{72A16FF9-186C-46DD-B0DD-D28935F95512}" sibTransId="{2EB56E7E-C2F8-4EA5-B38F-24FAA41E471C}"/>
    <dgm:cxn modelId="{D8788231-FCA7-41A9-BE9A-816E5DAEB4E0}" srcId="{4681DA58-6429-43D3-B0BD-D1729CB80F74}" destId="{3452E590-A9AC-4CF1-9126-03378CEE4E2B}" srcOrd="3" destOrd="0" parTransId="{E67C4841-BA8F-4313-A966-48E9F99B7FFD}" sibTransId="{FA8ACACC-50AF-4768-A66D-A2331797CD6E}"/>
    <dgm:cxn modelId="{A05A886A-7AEB-4BCD-B103-24A4501C5218}" type="presOf" srcId="{ACF878F2-6DEB-4632-8DE0-842F642D0686}" destId="{FFDA2559-EF4D-4325-9C6E-DE6FBEC97287}" srcOrd="0" destOrd="0" presId="urn:microsoft.com/office/officeart/2005/8/layout/process3"/>
    <dgm:cxn modelId="{AE45495F-C16A-4D64-BBEA-356E1AE53A5B}" type="presParOf" srcId="{B52A82A8-55C5-4815-ADE4-F12684A7D2C2}" destId="{DFDE24C0-D62B-4EBA-AED8-47F97895441E}" srcOrd="0" destOrd="0" presId="urn:microsoft.com/office/officeart/2005/8/layout/process3"/>
    <dgm:cxn modelId="{D45A507B-E811-41D5-B729-46724FB16DB1}" type="presParOf" srcId="{DFDE24C0-D62B-4EBA-AED8-47F97895441E}" destId="{D4B15452-0B81-46B2-9AD7-560FCE9B934F}" srcOrd="0" destOrd="0" presId="urn:microsoft.com/office/officeart/2005/8/layout/process3"/>
    <dgm:cxn modelId="{70248288-5CEE-4F7C-A5B9-907D4D32F345}" type="presParOf" srcId="{DFDE24C0-D62B-4EBA-AED8-47F97895441E}" destId="{045A3B8E-34E0-4837-B4DF-CFE63D6B5AB7}" srcOrd="1" destOrd="0" presId="urn:microsoft.com/office/officeart/2005/8/layout/process3"/>
    <dgm:cxn modelId="{20D4220D-237D-4397-A7A0-7BE2A9CF39D9}" type="presParOf" srcId="{DFDE24C0-D62B-4EBA-AED8-47F97895441E}" destId="{F55F8D37-0AEB-4984-9830-EB58C60CC0B8}" srcOrd="2" destOrd="0" presId="urn:microsoft.com/office/officeart/2005/8/layout/process3"/>
    <dgm:cxn modelId="{E34D39A9-D38D-47E0-8FD0-B8DD283B4125}" type="presParOf" srcId="{B52A82A8-55C5-4815-ADE4-F12684A7D2C2}" destId="{FFDA2559-EF4D-4325-9C6E-DE6FBEC97287}" srcOrd="1" destOrd="0" presId="urn:microsoft.com/office/officeart/2005/8/layout/process3"/>
    <dgm:cxn modelId="{ABAFD37F-3131-40F2-B954-33D57EFD8945}" type="presParOf" srcId="{FFDA2559-EF4D-4325-9C6E-DE6FBEC97287}" destId="{3CBEBB5B-42EC-4442-9EE1-1B5C6C915E1E}" srcOrd="0" destOrd="0" presId="urn:microsoft.com/office/officeart/2005/8/layout/process3"/>
    <dgm:cxn modelId="{17497C23-911C-41D7-B25A-EFF7ACA46F57}" type="presParOf" srcId="{B52A82A8-55C5-4815-ADE4-F12684A7D2C2}" destId="{55094EE6-A907-4020-AF30-E818F572E693}" srcOrd="2" destOrd="0" presId="urn:microsoft.com/office/officeart/2005/8/layout/process3"/>
    <dgm:cxn modelId="{6BE565EC-9032-4541-8AF0-E719B07858D0}" type="presParOf" srcId="{55094EE6-A907-4020-AF30-E818F572E693}" destId="{D736FA5D-B3C2-4F6F-AC1A-053AE66AC138}" srcOrd="0" destOrd="0" presId="urn:microsoft.com/office/officeart/2005/8/layout/process3"/>
    <dgm:cxn modelId="{758357D8-E7CF-4165-A694-72815CB5846C}" type="presParOf" srcId="{55094EE6-A907-4020-AF30-E818F572E693}" destId="{2F0DAEAD-72F2-42F4-A1D0-A59A7158B450}" srcOrd="1" destOrd="0" presId="urn:microsoft.com/office/officeart/2005/8/layout/process3"/>
    <dgm:cxn modelId="{52791E2A-A253-4B24-8D73-B583A6453DC4}" type="presParOf" srcId="{55094EE6-A907-4020-AF30-E818F572E693}" destId="{2E0EFAF9-4FFC-4E70-8E67-5F26D30D02F6}" srcOrd="2" destOrd="0" presId="urn:microsoft.com/office/officeart/2005/8/layout/process3"/>
    <dgm:cxn modelId="{B114E4A3-318C-43B6-A70A-94FB67144CF2}" type="presParOf" srcId="{B52A82A8-55C5-4815-ADE4-F12684A7D2C2}" destId="{F3ECD0AB-115A-468E-8409-6A87320F3BE4}" srcOrd="3" destOrd="0" presId="urn:microsoft.com/office/officeart/2005/8/layout/process3"/>
    <dgm:cxn modelId="{C23481EC-B393-4C27-AD13-46CF77F11C6A}" type="presParOf" srcId="{F3ECD0AB-115A-468E-8409-6A87320F3BE4}" destId="{C2206058-8057-49EA-B310-61EA26E93371}" srcOrd="0" destOrd="0" presId="urn:microsoft.com/office/officeart/2005/8/layout/process3"/>
    <dgm:cxn modelId="{28CD5B15-A7D7-4279-ABA4-C7C772BC1728}" type="presParOf" srcId="{B52A82A8-55C5-4815-ADE4-F12684A7D2C2}" destId="{CEA3D9E9-F18E-47FB-9684-2D50BC99F673}" srcOrd="4" destOrd="0" presId="urn:microsoft.com/office/officeart/2005/8/layout/process3"/>
    <dgm:cxn modelId="{8D2468E9-E827-40FD-9A3F-7FA5865199B9}" type="presParOf" srcId="{CEA3D9E9-F18E-47FB-9684-2D50BC99F673}" destId="{8295A510-A483-41E9-81C8-05215D220268}" srcOrd="0" destOrd="0" presId="urn:microsoft.com/office/officeart/2005/8/layout/process3"/>
    <dgm:cxn modelId="{60829F53-E193-4A61-80FE-0B074523EC6A}" type="presParOf" srcId="{CEA3D9E9-F18E-47FB-9684-2D50BC99F673}" destId="{072629B0-B3D7-4A0B-B333-53EF0EF4C89F}" srcOrd="1" destOrd="0" presId="urn:microsoft.com/office/officeart/2005/8/layout/process3"/>
    <dgm:cxn modelId="{943534F1-177A-47D1-99E1-C095D35DE790}" type="presParOf" srcId="{CEA3D9E9-F18E-47FB-9684-2D50BC99F673}" destId="{45BEE46A-E330-4AB9-89D5-E1CC9F3530AF}" srcOrd="2" destOrd="0" presId="urn:microsoft.com/office/officeart/2005/8/layout/process3"/>
    <dgm:cxn modelId="{E78517F0-8954-405F-AC63-EB955BA58B42}" type="presParOf" srcId="{B52A82A8-55C5-4815-ADE4-F12684A7D2C2}" destId="{155E6050-35FD-4464-B9A0-549915C93413}" srcOrd="5" destOrd="0" presId="urn:microsoft.com/office/officeart/2005/8/layout/process3"/>
    <dgm:cxn modelId="{E298AFF3-6A04-4143-8C60-18B1BDACA77C}" type="presParOf" srcId="{155E6050-35FD-4464-B9A0-549915C93413}" destId="{042B2BF9-63FD-4390-8BC9-47035552257F}" srcOrd="0" destOrd="0" presId="urn:microsoft.com/office/officeart/2005/8/layout/process3"/>
    <dgm:cxn modelId="{9736C86C-E83D-4327-827E-700768B41276}" type="presParOf" srcId="{B52A82A8-55C5-4815-ADE4-F12684A7D2C2}" destId="{9D4670FD-FBFA-4730-9C5E-812B3DBF22BE}" srcOrd="6" destOrd="0" presId="urn:microsoft.com/office/officeart/2005/8/layout/process3"/>
    <dgm:cxn modelId="{FACB5C71-0979-429A-9B44-F222E555BBA2}" type="presParOf" srcId="{9D4670FD-FBFA-4730-9C5E-812B3DBF22BE}" destId="{F0C580A7-A3F6-4CDE-BDA3-46D00ABCB50D}" srcOrd="0" destOrd="0" presId="urn:microsoft.com/office/officeart/2005/8/layout/process3"/>
    <dgm:cxn modelId="{7DE7A567-2EEC-4C0C-8A22-3AC90A5557A2}" type="presParOf" srcId="{9D4670FD-FBFA-4730-9C5E-812B3DBF22BE}" destId="{7E62C347-0030-429B-B7B0-A4B5B74C0328}" srcOrd="1" destOrd="0" presId="urn:microsoft.com/office/officeart/2005/8/layout/process3"/>
    <dgm:cxn modelId="{2DF935B4-DB9F-4904-8B6A-B037DA297547}" type="presParOf" srcId="{9D4670FD-FBFA-4730-9C5E-812B3DBF22BE}" destId="{5607972C-5A58-466F-9ECA-8AB463C666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1836ED-EE6E-4352-94D5-10EFE283474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8F3F6-1120-4E7F-B19B-8CA182A36760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US" sz="1400" noProof="0" dirty="0" smtClean="0"/>
            <a:t>Funding</a:t>
          </a:r>
          <a:endParaRPr lang="en-US" sz="1400" noProof="0" dirty="0"/>
        </a:p>
      </dgm:t>
    </dgm:pt>
    <dgm:pt modelId="{565EEF2C-7928-426B-BF05-5AE174DDE9BA}" type="parTrans" cxnId="{0B32B812-8C24-4B1B-9887-EBDCE90850B3}">
      <dgm:prSet/>
      <dgm:spPr/>
      <dgm:t>
        <a:bodyPr/>
        <a:lstStyle/>
        <a:p>
          <a:endParaRPr lang="en-US" sz="2000" noProof="0"/>
        </a:p>
      </dgm:t>
    </dgm:pt>
    <dgm:pt modelId="{ACF878F2-6DEB-4632-8DE0-842F642D0686}" type="sibTrans" cxnId="{0B32B812-8C24-4B1B-9887-EBDCE90850B3}">
      <dgm:prSet custT="1"/>
      <dgm:spPr/>
      <dgm:t>
        <a:bodyPr/>
        <a:lstStyle/>
        <a:p>
          <a:endParaRPr lang="en-US" sz="1200" noProof="0"/>
        </a:p>
      </dgm:t>
    </dgm:pt>
    <dgm:pt modelId="{BC4AA5A6-2233-4DD7-868A-D67C53204023}">
      <dgm:prSet phldrT="[Texte]"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1200" noProof="0" dirty="0" smtClean="0"/>
            <a:t>Project setup</a:t>
          </a:r>
          <a:endParaRPr lang="en-US" sz="1200" noProof="0" dirty="0"/>
        </a:p>
      </dgm:t>
    </dgm:pt>
    <dgm:pt modelId="{DF5CDC9D-1717-4166-AEC3-FCC352BDB9B3}" type="parTrans" cxnId="{EF88FECC-7964-4CC8-90CA-679822F038E7}">
      <dgm:prSet/>
      <dgm:spPr/>
      <dgm:t>
        <a:bodyPr/>
        <a:lstStyle/>
        <a:p>
          <a:endParaRPr lang="en-US" sz="2000" noProof="0"/>
        </a:p>
      </dgm:t>
    </dgm:pt>
    <dgm:pt modelId="{49F3D655-0693-46BD-BA65-8194EFF06CA4}" type="sibTrans" cxnId="{EF88FECC-7964-4CC8-90CA-679822F038E7}">
      <dgm:prSet/>
      <dgm:spPr/>
      <dgm:t>
        <a:bodyPr/>
        <a:lstStyle/>
        <a:p>
          <a:endParaRPr lang="en-US" sz="2000" noProof="0"/>
        </a:p>
      </dgm:t>
    </dgm:pt>
    <dgm:pt modelId="{FAE58EB2-CC16-4D15-8B47-6B3E12EBD859}">
      <dgm:prSet phldrT="[Texte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400" noProof="0" dirty="0" smtClean="0"/>
            <a:t>Innovative results detection</a:t>
          </a:r>
          <a:endParaRPr lang="en-US" sz="1400" noProof="0" dirty="0"/>
        </a:p>
      </dgm:t>
    </dgm:pt>
    <dgm:pt modelId="{E84DC83C-CFDA-4DD5-A5C0-0D4BB76F8896}" type="parTrans" cxnId="{3C75CAA9-3455-48CC-957C-D16A7AD03D17}">
      <dgm:prSet/>
      <dgm:spPr/>
      <dgm:t>
        <a:bodyPr/>
        <a:lstStyle/>
        <a:p>
          <a:endParaRPr lang="en-US" sz="2000" noProof="0"/>
        </a:p>
      </dgm:t>
    </dgm:pt>
    <dgm:pt modelId="{EFD3984C-0D1F-4045-9685-F7C5E39CB779}" type="sibTrans" cxnId="{3C75CAA9-3455-48CC-957C-D16A7AD03D17}">
      <dgm:prSet custT="1"/>
      <dgm:spPr/>
      <dgm:t>
        <a:bodyPr/>
        <a:lstStyle/>
        <a:p>
          <a:endParaRPr lang="en-US" sz="1200" noProof="0"/>
        </a:p>
      </dgm:t>
    </dgm:pt>
    <dgm:pt modelId="{EE2E415C-DCC5-4B20-B5D5-3789B745C274}">
      <dgm:prSet phldrT="[Texte]"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noProof="0" dirty="0" smtClean="0"/>
            <a:t>Invention Announcement</a:t>
          </a:r>
          <a:endParaRPr lang="en-US" sz="1200" noProof="0" dirty="0"/>
        </a:p>
      </dgm:t>
    </dgm:pt>
    <dgm:pt modelId="{72A16FF9-186C-46DD-B0DD-D28935F95512}" type="parTrans" cxnId="{C351C815-D1D7-4736-B6E9-5706873216E8}">
      <dgm:prSet/>
      <dgm:spPr/>
      <dgm:t>
        <a:bodyPr/>
        <a:lstStyle/>
        <a:p>
          <a:endParaRPr lang="en-US" sz="2000" noProof="0"/>
        </a:p>
      </dgm:t>
    </dgm:pt>
    <dgm:pt modelId="{2EB56E7E-C2F8-4EA5-B38F-24FAA41E471C}" type="sibTrans" cxnId="{C351C815-D1D7-4736-B6E9-5706873216E8}">
      <dgm:prSet/>
      <dgm:spPr/>
      <dgm:t>
        <a:bodyPr/>
        <a:lstStyle/>
        <a:p>
          <a:endParaRPr lang="en-US" sz="2000" noProof="0"/>
        </a:p>
      </dgm:t>
    </dgm:pt>
    <dgm:pt modelId="{D2AA5348-2B15-4B03-9890-CC65A2BAF9E0}">
      <dgm:prSet phldrT="[Texte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400" noProof="0" dirty="0" smtClean="0"/>
            <a:t>Maturation</a:t>
          </a:r>
          <a:endParaRPr lang="en-US" sz="1400" noProof="0" dirty="0"/>
        </a:p>
      </dgm:t>
    </dgm:pt>
    <dgm:pt modelId="{3A62FAC4-5789-48F5-AA22-8483ED75E28B}" type="parTrans" cxnId="{9D0583E1-088D-4621-A285-1C9EA54D4B1E}">
      <dgm:prSet/>
      <dgm:spPr/>
      <dgm:t>
        <a:bodyPr/>
        <a:lstStyle/>
        <a:p>
          <a:endParaRPr lang="en-US" sz="2000" noProof="0"/>
        </a:p>
      </dgm:t>
    </dgm:pt>
    <dgm:pt modelId="{0AE42243-8354-417C-B9F7-30A7D0EC176B}" type="sibTrans" cxnId="{9D0583E1-088D-4621-A285-1C9EA54D4B1E}">
      <dgm:prSet custT="1"/>
      <dgm:spPr/>
      <dgm:t>
        <a:bodyPr/>
        <a:lstStyle/>
        <a:p>
          <a:endParaRPr lang="en-US" sz="1200" noProof="0"/>
        </a:p>
      </dgm:t>
    </dgm:pt>
    <dgm:pt modelId="{3077512B-59C9-42A5-9EA8-CB6F146C2F6A}">
      <dgm:prSet phldrT="[Texte]"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 smtClean="0"/>
            <a:t>IP protection</a:t>
          </a:r>
          <a:endParaRPr lang="en-US" sz="1200" noProof="0" dirty="0"/>
        </a:p>
      </dgm:t>
    </dgm:pt>
    <dgm:pt modelId="{75D84B1D-60C3-4A79-AF27-D1961E7D62CE}" type="parTrans" cxnId="{D8048426-7A00-4425-9D63-08FA9235E830}">
      <dgm:prSet/>
      <dgm:spPr/>
      <dgm:t>
        <a:bodyPr/>
        <a:lstStyle/>
        <a:p>
          <a:endParaRPr lang="en-US" sz="2000" noProof="0"/>
        </a:p>
      </dgm:t>
    </dgm:pt>
    <dgm:pt modelId="{9770C531-92E4-4216-8B46-9C534DDC2A99}" type="sibTrans" cxnId="{D8048426-7A00-4425-9D63-08FA9235E830}">
      <dgm:prSet/>
      <dgm:spPr/>
      <dgm:t>
        <a:bodyPr/>
        <a:lstStyle/>
        <a:p>
          <a:endParaRPr lang="en-US" sz="2000" noProof="0"/>
        </a:p>
      </dgm:t>
    </dgm:pt>
    <dgm:pt modelId="{4681DA58-6429-43D3-B0BD-D1729CB80F74}">
      <dgm:prSet custT="1"/>
      <dgm:spPr>
        <a:solidFill>
          <a:schemeClr val="tx2"/>
        </a:solidFill>
      </dgm:spPr>
      <dgm:t>
        <a:bodyPr/>
        <a:lstStyle/>
        <a:p>
          <a:r>
            <a:rPr lang="en-US" sz="1400" noProof="0" dirty="0" smtClean="0"/>
            <a:t>Technology Transfer</a:t>
          </a:r>
          <a:endParaRPr lang="en-US" sz="1400" noProof="0" dirty="0"/>
        </a:p>
      </dgm:t>
    </dgm:pt>
    <dgm:pt modelId="{12956E61-3B6D-434A-B321-AA2816D94CB3}" type="parTrans" cxnId="{F0C1F09D-6D35-407E-B61A-9907CAB56753}">
      <dgm:prSet/>
      <dgm:spPr/>
      <dgm:t>
        <a:bodyPr/>
        <a:lstStyle/>
        <a:p>
          <a:endParaRPr lang="en-US" sz="2000" noProof="0"/>
        </a:p>
      </dgm:t>
    </dgm:pt>
    <dgm:pt modelId="{A415C6F8-147E-465C-8F5F-09F7A5DA1783}" type="sibTrans" cxnId="{F0C1F09D-6D35-407E-B61A-9907CAB56753}">
      <dgm:prSet/>
      <dgm:spPr/>
      <dgm:t>
        <a:bodyPr/>
        <a:lstStyle/>
        <a:p>
          <a:endParaRPr lang="en-US" sz="2000" noProof="0"/>
        </a:p>
      </dgm:t>
    </dgm:pt>
    <dgm:pt modelId="{9BED0657-05AC-4AB0-8784-258380C1BBB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noProof="0" dirty="0" smtClean="0">
              <a:solidFill>
                <a:schemeClr val="tx1"/>
              </a:solidFill>
            </a:rPr>
            <a:t>Marketing activities</a:t>
          </a:r>
          <a:endParaRPr lang="en-US" sz="1200" noProof="0" dirty="0">
            <a:solidFill>
              <a:schemeClr val="tx1"/>
            </a:solidFill>
          </a:endParaRPr>
        </a:p>
      </dgm:t>
    </dgm:pt>
    <dgm:pt modelId="{A3CACBD4-CB5D-4C32-86B8-A58E1EE2D788}" type="parTrans" cxnId="{7C6BA53F-F36B-4D84-8500-1FFBA3DCFC90}">
      <dgm:prSet/>
      <dgm:spPr/>
      <dgm:t>
        <a:bodyPr/>
        <a:lstStyle/>
        <a:p>
          <a:endParaRPr lang="en-US" sz="2000" noProof="0"/>
        </a:p>
      </dgm:t>
    </dgm:pt>
    <dgm:pt modelId="{2673E628-AD8F-4BAA-930E-4A0DDC54DAE3}" type="sibTrans" cxnId="{7C6BA53F-F36B-4D84-8500-1FFBA3DCFC90}">
      <dgm:prSet/>
      <dgm:spPr/>
      <dgm:t>
        <a:bodyPr/>
        <a:lstStyle/>
        <a:p>
          <a:endParaRPr lang="en-US" sz="2000" noProof="0"/>
        </a:p>
      </dgm:t>
    </dgm:pt>
    <dgm:pt modelId="{296BFCA9-580D-4C80-9939-92AD5CAEA621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1200" noProof="0" dirty="0"/>
            <a:t>Tech Transfer planning</a:t>
          </a:r>
        </a:p>
      </dgm:t>
    </dgm:pt>
    <dgm:pt modelId="{4DFF9102-A92D-4FBF-8AAE-B0A48AF2EBFB}" type="parTrans" cxnId="{272CFBE2-5918-45ED-8351-869A98D10202}">
      <dgm:prSet/>
      <dgm:spPr/>
      <dgm:t>
        <a:bodyPr/>
        <a:lstStyle/>
        <a:p>
          <a:endParaRPr lang="en-US"/>
        </a:p>
      </dgm:t>
    </dgm:pt>
    <dgm:pt modelId="{722E3573-8B0E-45FA-9086-908472BA1307}" type="sibTrans" cxnId="{272CFBE2-5918-45ED-8351-869A98D10202}">
      <dgm:prSet/>
      <dgm:spPr/>
      <dgm:t>
        <a:bodyPr/>
        <a:lstStyle/>
        <a:p>
          <a:endParaRPr lang="en-US"/>
        </a:p>
      </dgm:t>
    </dgm:pt>
    <dgm:pt modelId="{E022ACD2-6A7D-4214-B191-C1EB7BB05C46}">
      <dgm:prSet custT="1"/>
      <dgm:spPr>
        <a:ln>
          <a:solidFill>
            <a:srgbClr val="92D050"/>
          </a:solidFill>
        </a:ln>
      </dgm:spPr>
      <dgm:t>
        <a:bodyPr/>
        <a:lstStyle/>
        <a:p>
          <a:r>
            <a:rPr lang="en-US" sz="1200" noProof="0" dirty="0"/>
            <a:t>Intellectual Property (IP) rules</a:t>
          </a:r>
        </a:p>
      </dgm:t>
    </dgm:pt>
    <dgm:pt modelId="{4A10324F-75E4-4F5E-83DD-9E69D406A84A}" type="parTrans" cxnId="{0D51193B-8288-44DC-9DA7-845415C04202}">
      <dgm:prSet/>
      <dgm:spPr/>
      <dgm:t>
        <a:bodyPr/>
        <a:lstStyle/>
        <a:p>
          <a:endParaRPr lang="en-US"/>
        </a:p>
      </dgm:t>
    </dgm:pt>
    <dgm:pt modelId="{D0F2F597-C141-48AA-91F8-D0579389E6F0}" type="sibTrans" cxnId="{0D51193B-8288-44DC-9DA7-845415C04202}">
      <dgm:prSet/>
      <dgm:spPr/>
      <dgm:t>
        <a:bodyPr/>
        <a:lstStyle/>
        <a:p>
          <a:endParaRPr lang="en-US"/>
        </a:p>
      </dgm:t>
    </dgm:pt>
    <dgm:pt modelId="{FD123620-A957-4319-8EA6-7E8CD3A5D571}">
      <dgm:prSet custT="1"/>
      <dgm:spPr>
        <a:ln>
          <a:solidFill>
            <a:srgbClr val="92D050"/>
          </a:solidFill>
        </a:ln>
      </dgm:spPr>
      <dgm:t>
        <a:bodyPr/>
        <a:lstStyle/>
        <a:p>
          <a:endParaRPr lang="en-US" sz="1200" noProof="0" dirty="0"/>
        </a:p>
      </dgm:t>
    </dgm:pt>
    <dgm:pt modelId="{3155427D-4122-4A2E-8DAE-60BB01AE26F7}" type="parTrans" cxnId="{D4FD4B8A-804F-424B-9D58-7DEEBF8B2680}">
      <dgm:prSet/>
      <dgm:spPr/>
      <dgm:t>
        <a:bodyPr/>
        <a:lstStyle/>
        <a:p>
          <a:endParaRPr lang="en-US"/>
        </a:p>
      </dgm:t>
    </dgm:pt>
    <dgm:pt modelId="{792FC562-91AC-4422-AE25-EAA8DD4CED3C}" type="sibTrans" cxnId="{D4FD4B8A-804F-424B-9D58-7DEEBF8B2680}">
      <dgm:prSet/>
      <dgm:spPr/>
      <dgm:t>
        <a:bodyPr/>
        <a:lstStyle/>
        <a:p>
          <a:endParaRPr lang="en-US"/>
        </a:p>
      </dgm:t>
    </dgm:pt>
    <dgm:pt modelId="{64F3253D-122F-45BC-80A0-E1D1EDFD0666}">
      <dgm:prSet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noProof="0" dirty="0"/>
            <a:t>Invention Disclosure</a:t>
          </a:r>
        </a:p>
      </dgm:t>
    </dgm:pt>
    <dgm:pt modelId="{C1BFCACF-8D62-4213-8FC4-4FE28637B378}" type="parTrans" cxnId="{DE6FA934-4DE4-44CA-99AB-471AC4A122C5}">
      <dgm:prSet/>
      <dgm:spPr/>
      <dgm:t>
        <a:bodyPr/>
        <a:lstStyle/>
        <a:p>
          <a:endParaRPr lang="en-US"/>
        </a:p>
      </dgm:t>
    </dgm:pt>
    <dgm:pt modelId="{3A88C07E-9734-4BAF-8768-C6977C07185C}" type="sibTrans" cxnId="{DE6FA934-4DE4-44CA-99AB-471AC4A122C5}">
      <dgm:prSet/>
      <dgm:spPr/>
      <dgm:t>
        <a:bodyPr/>
        <a:lstStyle/>
        <a:p>
          <a:endParaRPr lang="en-US"/>
        </a:p>
      </dgm:t>
    </dgm:pt>
    <dgm:pt modelId="{C6FC18E4-F5F3-43CD-BBA7-55886AD5823D}">
      <dgm:prSet custT="1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sz="1200" noProof="0" dirty="0"/>
        </a:p>
      </dgm:t>
    </dgm:pt>
    <dgm:pt modelId="{D0127923-07DF-4D2B-8993-9A8AA53093B3}" type="parTrans" cxnId="{3A3DBAC1-1E10-4E07-89C5-B8724F097F23}">
      <dgm:prSet/>
      <dgm:spPr/>
      <dgm:t>
        <a:bodyPr/>
        <a:lstStyle/>
        <a:p>
          <a:endParaRPr lang="en-US"/>
        </a:p>
      </dgm:t>
    </dgm:pt>
    <dgm:pt modelId="{D857C63A-DA26-4D11-90CE-F70CB4B9CDEB}" type="sibTrans" cxnId="{3A3DBAC1-1E10-4E07-89C5-B8724F097F23}">
      <dgm:prSet/>
      <dgm:spPr/>
      <dgm:t>
        <a:bodyPr/>
        <a:lstStyle/>
        <a:p>
          <a:endParaRPr lang="en-US"/>
        </a:p>
      </dgm:t>
    </dgm:pt>
    <dgm:pt modelId="{93854AC2-D414-4DFC-A6CF-C5BDD3CAEDC1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/>
            <a:t>Prior art</a:t>
          </a:r>
        </a:p>
      </dgm:t>
    </dgm:pt>
    <dgm:pt modelId="{461A9328-551B-481E-AAF6-61BBE47E2CDA}" type="parTrans" cxnId="{934F7712-F442-4807-A703-0DA5FDC3DC8E}">
      <dgm:prSet/>
      <dgm:spPr/>
      <dgm:t>
        <a:bodyPr/>
        <a:lstStyle/>
        <a:p>
          <a:endParaRPr lang="en-US"/>
        </a:p>
      </dgm:t>
    </dgm:pt>
    <dgm:pt modelId="{0C13BDB1-FA7B-4F93-B960-7B714AA2CEA6}" type="sibTrans" cxnId="{934F7712-F442-4807-A703-0DA5FDC3DC8E}">
      <dgm:prSet/>
      <dgm:spPr/>
      <dgm:t>
        <a:bodyPr/>
        <a:lstStyle/>
        <a:p>
          <a:endParaRPr lang="en-US"/>
        </a:p>
      </dgm:t>
    </dgm:pt>
    <dgm:pt modelId="{57545C14-673E-4F43-A41F-C5796447453F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/>
            <a:t>Proof-of-concept</a:t>
          </a:r>
        </a:p>
      </dgm:t>
    </dgm:pt>
    <dgm:pt modelId="{931F8A0B-E2D2-4F37-8CCE-8EB5F5351082}" type="parTrans" cxnId="{8DD5AE17-064A-495C-AC06-86DBDFA0F7D3}">
      <dgm:prSet/>
      <dgm:spPr/>
      <dgm:t>
        <a:bodyPr/>
        <a:lstStyle/>
        <a:p>
          <a:endParaRPr lang="en-US"/>
        </a:p>
      </dgm:t>
    </dgm:pt>
    <dgm:pt modelId="{9E002891-5CD2-46B4-B556-468C6CEED9F1}" type="sibTrans" cxnId="{8DD5AE17-064A-495C-AC06-86DBDFA0F7D3}">
      <dgm:prSet/>
      <dgm:spPr/>
      <dgm:t>
        <a:bodyPr/>
        <a:lstStyle/>
        <a:p>
          <a:endParaRPr lang="en-US"/>
        </a:p>
      </dgm:t>
    </dgm:pt>
    <dgm:pt modelId="{8B691DF3-FF6A-4C4F-99A4-DB6B61A000AB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200" noProof="0" dirty="0"/>
            <a:t>Steering comittee</a:t>
          </a:r>
        </a:p>
      </dgm:t>
    </dgm:pt>
    <dgm:pt modelId="{CB838739-7692-4D0C-B0CA-A9B3374F91CF}" type="parTrans" cxnId="{092CEC70-D795-42C1-9A16-E6BC829357E3}">
      <dgm:prSet/>
      <dgm:spPr/>
      <dgm:t>
        <a:bodyPr/>
        <a:lstStyle/>
        <a:p>
          <a:endParaRPr lang="en-US"/>
        </a:p>
      </dgm:t>
    </dgm:pt>
    <dgm:pt modelId="{A2765312-06BF-4CB7-981F-3D052DAFE4CE}" type="sibTrans" cxnId="{092CEC70-D795-42C1-9A16-E6BC829357E3}">
      <dgm:prSet/>
      <dgm:spPr/>
      <dgm:t>
        <a:bodyPr/>
        <a:lstStyle/>
        <a:p>
          <a:endParaRPr lang="en-US"/>
        </a:p>
      </dgm:t>
    </dgm:pt>
    <dgm:pt modelId="{AD91CFA7-3AA4-4F52-897E-28E28832A973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noProof="0" dirty="0" smtClean="0">
              <a:solidFill>
                <a:schemeClr val="tx1"/>
              </a:solidFill>
            </a:rPr>
            <a:t>Spin-off</a:t>
          </a:r>
        </a:p>
      </dgm:t>
    </dgm:pt>
    <dgm:pt modelId="{7B652958-E5A7-496D-A250-A54580CE1B44}" type="parTrans" cxnId="{49DAC0A0-D90A-4382-82D1-DFA149AE91B1}">
      <dgm:prSet/>
      <dgm:spPr/>
      <dgm:t>
        <a:bodyPr/>
        <a:lstStyle/>
        <a:p>
          <a:endParaRPr lang="en-US"/>
        </a:p>
      </dgm:t>
    </dgm:pt>
    <dgm:pt modelId="{2F0835D4-444D-4F1F-806D-DC7FE1CFF569}" type="sibTrans" cxnId="{49DAC0A0-D90A-4382-82D1-DFA149AE91B1}">
      <dgm:prSet/>
      <dgm:spPr/>
      <dgm:t>
        <a:bodyPr/>
        <a:lstStyle/>
        <a:p>
          <a:endParaRPr lang="en-US"/>
        </a:p>
      </dgm:t>
    </dgm:pt>
    <dgm:pt modelId="{EA76A9D9-F212-4F4A-9D16-360E312FABD9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200" noProof="0" dirty="0" smtClean="0">
              <a:solidFill>
                <a:schemeClr val="tx1"/>
              </a:solidFill>
            </a:rPr>
            <a:t>IP Licensing</a:t>
          </a:r>
        </a:p>
      </dgm:t>
    </dgm:pt>
    <dgm:pt modelId="{59EDA78F-E942-447B-A70E-DF4689AAB5BF}" type="parTrans" cxnId="{475DE594-7B53-4313-9A5F-735915850A8C}">
      <dgm:prSet/>
      <dgm:spPr/>
      <dgm:t>
        <a:bodyPr/>
        <a:lstStyle/>
        <a:p>
          <a:endParaRPr lang="en-US"/>
        </a:p>
      </dgm:t>
    </dgm:pt>
    <dgm:pt modelId="{61C24EDE-DC2C-4CFF-B222-21D84841E6BD}" type="sibTrans" cxnId="{475DE594-7B53-4313-9A5F-735915850A8C}">
      <dgm:prSet/>
      <dgm:spPr/>
      <dgm:t>
        <a:bodyPr/>
        <a:lstStyle/>
        <a:p>
          <a:endParaRPr lang="en-US"/>
        </a:p>
      </dgm:t>
    </dgm:pt>
    <dgm:pt modelId="{3452E590-A9AC-4CF1-9126-03378CEE4E2B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1200" noProof="0" dirty="0" smtClean="0">
            <a:solidFill>
              <a:schemeClr val="tx1"/>
            </a:solidFill>
          </a:endParaRPr>
        </a:p>
      </dgm:t>
    </dgm:pt>
    <dgm:pt modelId="{E67C4841-BA8F-4313-A966-48E9F99B7FFD}" type="parTrans" cxnId="{D8788231-FCA7-41A9-BE9A-816E5DAEB4E0}">
      <dgm:prSet/>
      <dgm:spPr/>
      <dgm:t>
        <a:bodyPr/>
        <a:lstStyle/>
        <a:p>
          <a:endParaRPr lang="en-US"/>
        </a:p>
      </dgm:t>
    </dgm:pt>
    <dgm:pt modelId="{FA8ACACC-50AF-4768-A66D-A2331797CD6E}" type="sibTrans" cxnId="{D8788231-FCA7-41A9-BE9A-816E5DAEB4E0}">
      <dgm:prSet/>
      <dgm:spPr/>
      <dgm:t>
        <a:bodyPr/>
        <a:lstStyle/>
        <a:p>
          <a:endParaRPr lang="en-US"/>
        </a:p>
      </dgm:t>
    </dgm:pt>
    <dgm:pt modelId="{B52A82A8-55C5-4815-ADE4-F12684A7D2C2}" type="pres">
      <dgm:prSet presAssocID="{DB1836ED-EE6E-4352-94D5-10EFE28347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E24C0-D62B-4EBA-AED8-47F97895441E}" type="pres">
      <dgm:prSet presAssocID="{02A8F3F6-1120-4E7F-B19B-8CA182A36760}" presName="composite" presStyleCnt="0"/>
      <dgm:spPr/>
    </dgm:pt>
    <dgm:pt modelId="{D4B15452-0B81-46B2-9AD7-560FCE9B934F}" type="pres">
      <dgm:prSet presAssocID="{02A8F3F6-1120-4E7F-B19B-8CA182A3676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3B8E-34E0-4837-B4DF-CFE63D6B5AB7}" type="pres">
      <dgm:prSet presAssocID="{02A8F3F6-1120-4E7F-B19B-8CA182A36760}" presName="parSh" presStyleLbl="node1" presStyleIdx="0" presStyleCnt="4" custScaleY="82310"/>
      <dgm:spPr/>
      <dgm:t>
        <a:bodyPr/>
        <a:lstStyle/>
        <a:p>
          <a:endParaRPr lang="en-US"/>
        </a:p>
      </dgm:t>
    </dgm:pt>
    <dgm:pt modelId="{F55F8D37-0AEB-4984-9830-EB58C60CC0B8}" type="pres">
      <dgm:prSet presAssocID="{02A8F3F6-1120-4E7F-B19B-8CA182A36760}" presName="desTx" presStyleLbl="fgAcc1" presStyleIdx="0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A2559-EF4D-4325-9C6E-DE6FBEC97287}" type="pres">
      <dgm:prSet presAssocID="{ACF878F2-6DEB-4632-8DE0-842F642D06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CBEBB5B-42EC-4442-9EE1-1B5C6C915E1E}" type="pres">
      <dgm:prSet presAssocID="{ACF878F2-6DEB-4632-8DE0-842F642D0686}" presName="connTx" presStyleLbl="sibTrans2D1" presStyleIdx="0" presStyleCnt="3"/>
      <dgm:spPr/>
      <dgm:t>
        <a:bodyPr/>
        <a:lstStyle/>
        <a:p>
          <a:endParaRPr lang="en-US"/>
        </a:p>
      </dgm:t>
    </dgm:pt>
    <dgm:pt modelId="{55094EE6-A907-4020-AF30-E818F572E693}" type="pres">
      <dgm:prSet presAssocID="{FAE58EB2-CC16-4D15-8B47-6B3E12EBD859}" presName="composite" presStyleCnt="0"/>
      <dgm:spPr/>
    </dgm:pt>
    <dgm:pt modelId="{D736FA5D-B3C2-4F6F-AC1A-053AE66AC138}" type="pres">
      <dgm:prSet presAssocID="{FAE58EB2-CC16-4D15-8B47-6B3E12EBD85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DAEAD-72F2-42F4-A1D0-A59A7158B450}" type="pres">
      <dgm:prSet presAssocID="{FAE58EB2-CC16-4D15-8B47-6B3E12EBD859}" presName="parSh" presStyleLbl="node1" presStyleIdx="1" presStyleCnt="4" custScaleY="82310"/>
      <dgm:spPr/>
      <dgm:t>
        <a:bodyPr/>
        <a:lstStyle/>
        <a:p>
          <a:endParaRPr lang="en-US"/>
        </a:p>
      </dgm:t>
    </dgm:pt>
    <dgm:pt modelId="{2E0EFAF9-4FFC-4E70-8E67-5F26D30D02F6}" type="pres">
      <dgm:prSet presAssocID="{FAE58EB2-CC16-4D15-8B47-6B3E12EBD859}" presName="desTx" presStyleLbl="fgAcc1" presStyleIdx="1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CD0AB-115A-468E-8409-6A87320F3BE4}" type="pres">
      <dgm:prSet presAssocID="{EFD3984C-0D1F-4045-9685-F7C5E39CB77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2206058-8057-49EA-B310-61EA26E93371}" type="pres">
      <dgm:prSet presAssocID="{EFD3984C-0D1F-4045-9685-F7C5E39CB779}" presName="connTx" presStyleLbl="sibTrans2D1" presStyleIdx="1" presStyleCnt="3"/>
      <dgm:spPr/>
      <dgm:t>
        <a:bodyPr/>
        <a:lstStyle/>
        <a:p>
          <a:endParaRPr lang="en-US"/>
        </a:p>
      </dgm:t>
    </dgm:pt>
    <dgm:pt modelId="{CEA3D9E9-F18E-47FB-9684-2D50BC99F673}" type="pres">
      <dgm:prSet presAssocID="{D2AA5348-2B15-4B03-9890-CC65A2BAF9E0}" presName="composite" presStyleCnt="0"/>
      <dgm:spPr/>
    </dgm:pt>
    <dgm:pt modelId="{8295A510-A483-41E9-81C8-05215D220268}" type="pres">
      <dgm:prSet presAssocID="{D2AA5348-2B15-4B03-9890-CC65A2BAF9E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629B0-B3D7-4A0B-B333-53EF0EF4C89F}" type="pres">
      <dgm:prSet presAssocID="{D2AA5348-2B15-4B03-9890-CC65A2BAF9E0}" presName="parSh" presStyleLbl="node1" presStyleIdx="2" presStyleCnt="4" custScaleY="82310"/>
      <dgm:spPr/>
      <dgm:t>
        <a:bodyPr/>
        <a:lstStyle/>
        <a:p>
          <a:endParaRPr lang="en-US"/>
        </a:p>
      </dgm:t>
    </dgm:pt>
    <dgm:pt modelId="{45BEE46A-E330-4AB9-89D5-E1CC9F3530AF}" type="pres">
      <dgm:prSet presAssocID="{D2AA5348-2B15-4B03-9890-CC65A2BAF9E0}" presName="desTx" presStyleLbl="fgAcc1" presStyleIdx="2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E6050-35FD-4464-B9A0-549915C93413}" type="pres">
      <dgm:prSet presAssocID="{0AE42243-8354-417C-B9F7-30A7D0EC176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42B2BF9-63FD-4390-8BC9-47035552257F}" type="pres">
      <dgm:prSet presAssocID="{0AE42243-8354-417C-B9F7-30A7D0EC176B}" presName="connTx" presStyleLbl="sibTrans2D1" presStyleIdx="2" presStyleCnt="3"/>
      <dgm:spPr/>
      <dgm:t>
        <a:bodyPr/>
        <a:lstStyle/>
        <a:p>
          <a:endParaRPr lang="en-US"/>
        </a:p>
      </dgm:t>
    </dgm:pt>
    <dgm:pt modelId="{9D4670FD-FBFA-4730-9C5E-812B3DBF22BE}" type="pres">
      <dgm:prSet presAssocID="{4681DA58-6429-43D3-B0BD-D1729CB80F74}" presName="composite" presStyleCnt="0"/>
      <dgm:spPr/>
    </dgm:pt>
    <dgm:pt modelId="{F0C580A7-A3F6-4CDE-BDA3-46D00ABCB50D}" type="pres">
      <dgm:prSet presAssocID="{4681DA58-6429-43D3-B0BD-D1729CB80F7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2C347-0030-429B-B7B0-A4B5B74C0328}" type="pres">
      <dgm:prSet presAssocID="{4681DA58-6429-43D3-B0BD-D1729CB80F74}" presName="parSh" presStyleLbl="node1" presStyleIdx="3" presStyleCnt="4" custScaleY="82310"/>
      <dgm:spPr/>
      <dgm:t>
        <a:bodyPr/>
        <a:lstStyle/>
        <a:p>
          <a:endParaRPr lang="en-US"/>
        </a:p>
      </dgm:t>
    </dgm:pt>
    <dgm:pt modelId="{5607972C-5A58-466F-9ECA-8AB463C666EA}" type="pres">
      <dgm:prSet presAssocID="{4681DA58-6429-43D3-B0BD-D1729CB80F74}" presName="desTx" presStyleLbl="fgAcc1" presStyleIdx="3" presStyleCnt="4" custScaleY="48817" custLinFactNeighborY="-21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32B812-8C24-4B1B-9887-EBDCE90850B3}" srcId="{DB1836ED-EE6E-4352-94D5-10EFE2834741}" destId="{02A8F3F6-1120-4E7F-B19B-8CA182A36760}" srcOrd="0" destOrd="0" parTransId="{565EEF2C-7928-426B-BF05-5AE174DDE9BA}" sibTransId="{ACF878F2-6DEB-4632-8DE0-842F642D0686}"/>
    <dgm:cxn modelId="{8A3CB6C7-B08B-4A56-B2C6-5265F5592823}" type="presOf" srcId="{DB1836ED-EE6E-4352-94D5-10EFE2834741}" destId="{B52A82A8-55C5-4815-ADE4-F12684A7D2C2}" srcOrd="0" destOrd="0" presId="urn:microsoft.com/office/officeart/2005/8/layout/process3"/>
    <dgm:cxn modelId="{64C9FAFB-9F8C-4D0A-91A6-5275EE24FBDE}" type="presOf" srcId="{EFD3984C-0D1F-4045-9685-F7C5E39CB779}" destId="{C2206058-8057-49EA-B310-61EA26E93371}" srcOrd="1" destOrd="0" presId="urn:microsoft.com/office/officeart/2005/8/layout/process3"/>
    <dgm:cxn modelId="{F0C1F09D-6D35-407E-B61A-9907CAB56753}" srcId="{DB1836ED-EE6E-4352-94D5-10EFE2834741}" destId="{4681DA58-6429-43D3-B0BD-D1729CB80F74}" srcOrd="3" destOrd="0" parTransId="{12956E61-3B6D-434A-B321-AA2816D94CB3}" sibTransId="{A415C6F8-147E-465C-8F5F-09F7A5DA1783}"/>
    <dgm:cxn modelId="{BABAA4D5-93EF-4E6E-B44C-F36A56D87551}" type="presOf" srcId="{9BED0657-05AC-4AB0-8784-258380C1BBB2}" destId="{5607972C-5A58-466F-9ECA-8AB463C666EA}" srcOrd="0" destOrd="0" presId="urn:microsoft.com/office/officeart/2005/8/layout/process3"/>
    <dgm:cxn modelId="{18029259-19B8-4A95-B7B0-7AFFBFB892C2}" type="presOf" srcId="{EA76A9D9-F212-4F4A-9D16-360E312FABD9}" destId="{5607972C-5A58-466F-9ECA-8AB463C666EA}" srcOrd="0" destOrd="2" presId="urn:microsoft.com/office/officeart/2005/8/layout/process3"/>
    <dgm:cxn modelId="{20D524DF-EC94-4959-AAC0-B101FC5520A3}" type="presOf" srcId="{02A8F3F6-1120-4E7F-B19B-8CA182A36760}" destId="{045A3B8E-34E0-4837-B4DF-CFE63D6B5AB7}" srcOrd="1" destOrd="0" presId="urn:microsoft.com/office/officeart/2005/8/layout/process3"/>
    <dgm:cxn modelId="{6EA1990B-D4D7-494B-BA0A-96A8FD2589C2}" type="presOf" srcId="{296BFCA9-580D-4C80-9939-92AD5CAEA621}" destId="{F55F8D37-0AEB-4984-9830-EB58C60CC0B8}" srcOrd="0" destOrd="1" presId="urn:microsoft.com/office/officeart/2005/8/layout/process3"/>
    <dgm:cxn modelId="{DE6FA934-4DE4-44CA-99AB-471AC4A122C5}" srcId="{FAE58EB2-CC16-4D15-8B47-6B3E12EBD859}" destId="{64F3253D-122F-45BC-80A0-E1D1EDFD0666}" srcOrd="1" destOrd="0" parTransId="{C1BFCACF-8D62-4213-8FC4-4FE28637B378}" sibTransId="{3A88C07E-9734-4BAF-8768-C6977C07185C}"/>
    <dgm:cxn modelId="{D2ED8A12-5B1D-4C58-AA17-B3F5D7C51BFA}" type="presOf" srcId="{D2AA5348-2B15-4B03-9890-CC65A2BAF9E0}" destId="{072629B0-B3D7-4A0B-B333-53EF0EF4C89F}" srcOrd="1" destOrd="0" presId="urn:microsoft.com/office/officeart/2005/8/layout/process3"/>
    <dgm:cxn modelId="{D8048426-7A00-4425-9D63-08FA9235E830}" srcId="{D2AA5348-2B15-4B03-9890-CC65A2BAF9E0}" destId="{3077512B-59C9-42A5-9EA8-CB6F146C2F6A}" srcOrd="0" destOrd="0" parTransId="{75D84B1D-60C3-4A79-AF27-D1961E7D62CE}" sibTransId="{9770C531-92E4-4216-8B46-9C534DDC2A99}"/>
    <dgm:cxn modelId="{CD726341-6A01-4D15-8710-851E388E1E14}" type="presOf" srcId="{02A8F3F6-1120-4E7F-B19B-8CA182A36760}" destId="{D4B15452-0B81-46B2-9AD7-560FCE9B934F}" srcOrd="0" destOrd="0" presId="urn:microsoft.com/office/officeart/2005/8/layout/process3"/>
    <dgm:cxn modelId="{230C8849-EF21-40C9-87FB-047D85D298F0}" type="presOf" srcId="{EFD3984C-0D1F-4045-9685-F7C5E39CB779}" destId="{F3ECD0AB-115A-468E-8409-6A87320F3BE4}" srcOrd="0" destOrd="0" presId="urn:microsoft.com/office/officeart/2005/8/layout/process3"/>
    <dgm:cxn modelId="{D4FD4B8A-804F-424B-9D58-7DEEBF8B2680}" srcId="{02A8F3F6-1120-4E7F-B19B-8CA182A36760}" destId="{FD123620-A957-4319-8EA6-7E8CD3A5D571}" srcOrd="3" destOrd="0" parTransId="{3155427D-4122-4A2E-8DAE-60BB01AE26F7}" sibTransId="{792FC562-91AC-4422-AE25-EAA8DD4CED3C}"/>
    <dgm:cxn modelId="{AA6F6197-89B6-474F-9363-3A1197F40DAF}" type="presOf" srcId="{3452E590-A9AC-4CF1-9126-03378CEE4E2B}" destId="{5607972C-5A58-466F-9ECA-8AB463C666EA}" srcOrd="0" destOrd="3" presId="urn:microsoft.com/office/officeart/2005/8/layout/process3"/>
    <dgm:cxn modelId="{475DE594-7B53-4313-9A5F-735915850A8C}" srcId="{4681DA58-6429-43D3-B0BD-D1729CB80F74}" destId="{EA76A9D9-F212-4F4A-9D16-360E312FABD9}" srcOrd="2" destOrd="0" parTransId="{59EDA78F-E942-447B-A70E-DF4689AAB5BF}" sibTransId="{61C24EDE-DC2C-4CFF-B222-21D84841E6BD}"/>
    <dgm:cxn modelId="{9D0583E1-088D-4621-A285-1C9EA54D4B1E}" srcId="{DB1836ED-EE6E-4352-94D5-10EFE2834741}" destId="{D2AA5348-2B15-4B03-9890-CC65A2BAF9E0}" srcOrd="2" destOrd="0" parTransId="{3A62FAC4-5789-48F5-AA22-8483ED75E28B}" sibTransId="{0AE42243-8354-417C-B9F7-30A7D0EC176B}"/>
    <dgm:cxn modelId="{272CFBE2-5918-45ED-8351-869A98D10202}" srcId="{02A8F3F6-1120-4E7F-B19B-8CA182A36760}" destId="{296BFCA9-580D-4C80-9939-92AD5CAEA621}" srcOrd="1" destOrd="0" parTransId="{4DFF9102-A92D-4FBF-8AAE-B0A48AF2EBFB}" sibTransId="{722E3573-8B0E-45FA-9086-908472BA1307}"/>
    <dgm:cxn modelId="{49DAC0A0-D90A-4382-82D1-DFA149AE91B1}" srcId="{4681DA58-6429-43D3-B0BD-D1729CB80F74}" destId="{AD91CFA7-3AA4-4F52-897E-28E28832A973}" srcOrd="1" destOrd="0" parTransId="{7B652958-E5A7-496D-A250-A54580CE1B44}" sibTransId="{2F0835D4-444D-4F1F-806D-DC7FE1CFF569}"/>
    <dgm:cxn modelId="{07D4B60D-BBD9-44E9-B920-444D24C79CF1}" type="presOf" srcId="{C6FC18E4-F5F3-43CD-BBA7-55886AD5823D}" destId="{2E0EFAF9-4FFC-4E70-8E67-5F26D30D02F6}" srcOrd="0" destOrd="2" presId="urn:microsoft.com/office/officeart/2005/8/layout/process3"/>
    <dgm:cxn modelId="{7C6BA53F-F36B-4D84-8500-1FFBA3DCFC90}" srcId="{4681DA58-6429-43D3-B0BD-D1729CB80F74}" destId="{9BED0657-05AC-4AB0-8784-258380C1BBB2}" srcOrd="0" destOrd="0" parTransId="{A3CACBD4-CB5D-4C32-86B8-A58E1EE2D788}" sibTransId="{2673E628-AD8F-4BAA-930E-4A0DDC54DAE3}"/>
    <dgm:cxn modelId="{3CADD203-2B9A-44AD-AC55-0DECF47A5B47}" type="presOf" srcId="{57545C14-673E-4F43-A41F-C5796447453F}" destId="{45BEE46A-E330-4AB9-89D5-E1CC9F3530AF}" srcOrd="0" destOrd="2" presId="urn:microsoft.com/office/officeart/2005/8/layout/process3"/>
    <dgm:cxn modelId="{72F4A59D-14F8-4354-8FCE-538792923AEC}" type="presOf" srcId="{FAE58EB2-CC16-4D15-8B47-6B3E12EBD859}" destId="{2F0DAEAD-72F2-42F4-A1D0-A59A7158B450}" srcOrd="1" destOrd="0" presId="urn:microsoft.com/office/officeart/2005/8/layout/process3"/>
    <dgm:cxn modelId="{8DD5AE17-064A-495C-AC06-86DBDFA0F7D3}" srcId="{D2AA5348-2B15-4B03-9890-CC65A2BAF9E0}" destId="{57545C14-673E-4F43-A41F-C5796447453F}" srcOrd="2" destOrd="0" parTransId="{931F8A0B-E2D2-4F37-8CCE-8EB5F5351082}" sibTransId="{9E002891-5CD2-46B4-B556-468C6CEED9F1}"/>
    <dgm:cxn modelId="{A0988DB9-39AE-4ED0-BD0C-CA6A7558D0CF}" type="presOf" srcId="{D2AA5348-2B15-4B03-9890-CC65A2BAF9E0}" destId="{8295A510-A483-41E9-81C8-05215D220268}" srcOrd="0" destOrd="0" presId="urn:microsoft.com/office/officeart/2005/8/layout/process3"/>
    <dgm:cxn modelId="{46635244-43C9-48BA-93F6-2F861198781C}" type="presOf" srcId="{BC4AA5A6-2233-4DD7-868A-D67C53204023}" destId="{F55F8D37-0AEB-4984-9830-EB58C60CC0B8}" srcOrd="0" destOrd="0" presId="urn:microsoft.com/office/officeart/2005/8/layout/process3"/>
    <dgm:cxn modelId="{0D51193B-8288-44DC-9DA7-845415C04202}" srcId="{02A8F3F6-1120-4E7F-B19B-8CA182A36760}" destId="{E022ACD2-6A7D-4214-B191-C1EB7BB05C46}" srcOrd="2" destOrd="0" parTransId="{4A10324F-75E4-4F5E-83DD-9E69D406A84A}" sibTransId="{D0F2F597-C141-48AA-91F8-D0579389E6F0}"/>
    <dgm:cxn modelId="{2023F973-AF50-41FE-B571-B0E7C2532A81}" type="presOf" srcId="{4681DA58-6429-43D3-B0BD-D1729CB80F74}" destId="{F0C580A7-A3F6-4CDE-BDA3-46D00ABCB50D}" srcOrd="0" destOrd="0" presId="urn:microsoft.com/office/officeart/2005/8/layout/process3"/>
    <dgm:cxn modelId="{B142DE50-1CD9-4FB1-B5AF-755DAED05186}" type="presOf" srcId="{64F3253D-122F-45BC-80A0-E1D1EDFD0666}" destId="{2E0EFAF9-4FFC-4E70-8E67-5F26D30D02F6}" srcOrd="0" destOrd="1" presId="urn:microsoft.com/office/officeart/2005/8/layout/process3"/>
    <dgm:cxn modelId="{47E106CF-D960-4AD8-B4CA-15E7F7D46DF3}" type="presOf" srcId="{0AE42243-8354-417C-B9F7-30A7D0EC176B}" destId="{155E6050-35FD-4464-B9A0-549915C93413}" srcOrd="0" destOrd="0" presId="urn:microsoft.com/office/officeart/2005/8/layout/process3"/>
    <dgm:cxn modelId="{092CEC70-D795-42C1-9A16-E6BC829357E3}" srcId="{D2AA5348-2B15-4B03-9890-CC65A2BAF9E0}" destId="{8B691DF3-FF6A-4C4F-99A4-DB6B61A000AB}" srcOrd="3" destOrd="0" parTransId="{CB838739-7692-4D0C-B0CA-A9B3374F91CF}" sibTransId="{A2765312-06BF-4CB7-981F-3D052DAFE4CE}"/>
    <dgm:cxn modelId="{3A3DBAC1-1E10-4E07-89C5-B8724F097F23}" srcId="{FAE58EB2-CC16-4D15-8B47-6B3E12EBD859}" destId="{C6FC18E4-F5F3-43CD-BBA7-55886AD5823D}" srcOrd="2" destOrd="0" parTransId="{D0127923-07DF-4D2B-8993-9A8AA53093B3}" sibTransId="{D857C63A-DA26-4D11-90CE-F70CB4B9CDEB}"/>
    <dgm:cxn modelId="{DC061BD8-D9D8-4736-A58C-11CA9B6571D5}" type="presOf" srcId="{8B691DF3-FF6A-4C4F-99A4-DB6B61A000AB}" destId="{45BEE46A-E330-4AB9-89D5-E1CC9F3530AF}" srcOrd="0" destOrd="3" presId="urn:microsoft.com/office/officeart/2005/8/layout/process3"/>
    <dgm:cxn modelId="{A67579B8-29F4-4D58-83FE-91ED5C4257F9}" type="presOf" srcId="{E022ACD2-6A7D-4214-B191-C1EB7BB05C46}" destId="{F55F8D37-0AEB-4984-9830-EB58C60CC0B8}" srcOrd="0" destOrd="2" presId="urn:microsoft.com/office/officeart/2005/8/layout/process3"/>
    <dgm:cxn modelId="{0EE663B7-059E-43C0-8647-4C59CCC0FDDB}" type="presOf" srcId="{3077512B-59C9-42A5-9EA8-CB6F146C2F6A}" destId="{45BEE46A-E330-4AB9-89D5-E1CC9F3530AF}" srcOrd="0" destOrd="0" presId="urn:microsoft.com/office/officeart/2005/8/layout/process3"/>
    <dgm:cxn modelId="{69F0380A-A5CD-4D56-B4AF-6F508B3260D3}" type="presOf" srcId="{FD123620-A957-4319-8EA6-7E8CD3A5D571}" destId="{F55F8D37-0AEB-4984-9830-EB58C60CC0B8}" srcOrd="0" destOrd="3" presId="urn:microsoft.com/office/officeart/2005/8/layout/process3"/>
    <dgm:cxn modelId="{D8457C44-3CA6-4059-A243-5344E018AA78}" type="presOf" srcId="{0AE42243-8354-417C-B9F7-30A7D0EC176B}" destId="{042B2BF9-63FD-4390-8BC9-47035552257F}" srcOrd="1" destOrd="0" presId="urn:microsoft.com/office/officeart/2005/8/layout/process3"/>
    <dgm:cxn modelId="{BD49F135-A172-4AE7-9B85-C4B5130FE848}" type="presOf" srcId="{EE2E415C-DCC5-4B20-B5D5-3789B745C274}" destId="{2E0EFAF9-4FFC-4E70-8E67-5F26D30D02F6}" srcOrd="0" destOrd="0" presId="urn:microsoft.com/office/officeart/2005/8/layout/process3"/>
    <dgm:cxn modelId="{3C75CAA9-3455-48CC-957C-D16A7AD03D17}" srcId="{DB1836ED-EE6E-4352-94D5-10EFE2834741}" destId="{FAE58EB2-CC16-4D15-8B47-6B3E12EBD859}" srcOrd="1" destOrd="0" parTransId="{E84DC83C-CFDA-4DD5-A5C0-0D4BB76F8896}" sibTransId="{EFD3984C-0D1F-4045-9685-F7C5E39CB779}"/>
    <dgm:cxn modelId="{EF88FECC-7964-4CC8-90CA-679822F038E7}" srcId="{02A8F3F6-1120-4E7F-B19B-8CA182A36760}" destId="{BC4AA5A6-2233-4DD7-868A-D67C53204023}" srcOrd="0" destOrd="0" parTransId="{DF5CDC9D-1717-4166-AEC3-FCC352BDB9B3}" sibTransId="{49F3D655-0693-46BD-BA65-8194EFF06CA4}"/>
    <dgm:cxn modelId="{934F7712-F442-4807-A703-0DA5FDC3DC8E}" srcId="{D2AA5348-2B15-4B03-9890-CC65A2BAF9E0}" destId="{93854AC2-D414-4DFC-A6CF-C5BDD3CAEDC1}" srcOrd="1" destOrd="0" parTransId="{461A9328-551B-481E-AAF6-61BBE47E2CDA}" sibTransId="{0C13BDB1-FA7B-4F93-B960-7B714AA2CEA6}"/>
    <dgm:cxn modelId="{9DCDA8C4-0E2E-4024-A672-7F1BD0286F41}" type="presOf" srcId="{93854AC2-D414-4DFC-A6CF-C5BDD3CAEDC1}" destId="{45BEE46A-E330-4AB9-89D5-E1CC9F3530AF}" srcOrd="0" destOrd="1" presId="urn:microsoft.com/office/officeart/2005/8/layout/process3"/>
    <dgm:cxn modelId="{23E41559-BCA7-433A-A4EB-8D12EA4495EB}" type="presOf" srcId="{4681DA58-6429-43D3-B0BD-D1729CB80F74}" destId="{7E62C347-0030-429B-B7B0-A4B5B74C0328}" srcOrd="1" destOrd="0" presId="urn:microsoft.com/office/officeart/2005/8/layout/process3"/>
    <dgm:cxn modelId="{F8EBBF9E-6AD4-4838-BAD7-3A4ADD8E9597}" type="presOf" srcId="{ACF878F2-6DEB-4632-8DE0-842F642D0686}" destId="{3CBEBB5B-42EC-4442-9EE1-1B5C6C915E1E}" srcOrd="1" destOrd="0" presId="urn:microsoft.com/office/officeart/2005/8/layout/process3"/>
    <dgm:cxn modelId="{344B4403-564E-4FCF-B065-416EC3D4515A}" type="presOf" srcId="{ACF878F2-6DEB-4632-8DE0-842F642D0686}" destId="{FFDA2559-EF4D-4325-9C6E-DE6FBEC97287}" srcOrd="0" destOrd="0" presId="urn:microsoft.com/office/officeart/2005/8/layout/process3"/>
    <dgm:cxn modelId="{F43E6A6C-868E-4D84-9908-1B93692E4033}" type="presOf" srcId="{FAE58EB2-CC16-4D15-8B47-6B3E12EBD859}" destId="{D736FA5D-B3C2-4F6F-AC1A-053AE66AC138}" srcOrd="0" destOrd="0" presId="urn:microsoft.com/office/officeart/2005/8/layout/process3"/>
    <dgm:cxn modelId="{C351C815-D1D7-4736-B6E9-5706873216E8}" srcId="{FAE58EB2-CC16-4D15-8B47-6B3E12EBD859}" destId="{EE2E415C-DCC5-4B20-B5D5-3789B745C274}" srcOrd="0" destOrd="0" parTransId="{72A16FF9-186C-46DD-B0DD-D28935F95512}" sibTransId="{2EB56E7E-C2F8-4EA5-B38F-24FAA41E471C}"/>
    <dgm:cxn modelId="{2BF42586-DE52-419F-8FDF-9A9A828A6F91}" type="presOf" srcId="{AD91CFA7-3AA4-4F52-897E-28E28832A973}" destId="{5607972C-5A58-466F-9ECA-8AB463C666EA}" srcOrd="0" destOrd="1" presId="urn:microsoft.com/office/officeart/2005/8/layout/process3"/>
    <dgm:cxn modelId="{D8788231-FCA7-41A9-BE9A-816E5DAEB4E0}" srcId="{4681DA58-6429-43D3-B0BD-D1729CB80F74}" destId="{3452E590-A9AC-4CF1-9126-03378CEE4E2B}" srcOrd="3" destOrd="0" parTransId="{E67C4841-BA8F-4313-A966-48E9F99B7FFD}" sibTransId="{FA8ACACC-50AF-4768-A66D-A2331797CD6E}"/>
    <dgm:cxn modelId="{12335C1C-41C2-49F3-8DCE-C9EF2BE15FE9}" type="presParOf" srcId="{B52A82A8-55C5-4815-ADE4-F12684A7D2C2}" destId="{DFDE24C0-D62B-4EBA-AED8-47F97895441E}" srcOrd="0" destOrd="0" presId="urn:microsoft.com/office/officeart/2005/8/layout/process3"/>
    <dgm:cxn modelId="{04E674F4-6363-497B-8545-F35CD0351F3B}" type="presParOf" srcId="{DFDE24C0-D62B-4EBA-AED8-47F97895441E}" destId="{D4B15452-0B81-46B2-9AD7-560FCE9B934F}" srcOrd="0" destOrd="0" presId="urn:microsoft.com/office/officeart/2005/8/layout/process3"/>
    <dgm:cxn modelId="{7365BB83-81A5-4B75-BB4B-0F9364CCD5D1}" type="presParOf" srcId="{DFDE24C0-D62B-4EBA-AED8-47F97895441E}" destId="{045A3B8E-34E0-4837-B4DF-CFE63D6B5AB7}" srcOrd="1" destOrd="0" presId="urn:microsoft.com/office/officeart/2005/8/layout/process3"/>
    <dgm:cxn modelId="{C565C447-80FB-4011-8D75-FB2C2685CA54}" type="presParOf" srcId="{DFDE24C0-D62B-4EBA-AED8-47F97895441E}" destId="{F55F8D37-0AEB-4984-9830-EB58C60CC0B8}" srcOrd="2" destOrd="0" presId="urn:microsoft.com/office/officeart/2005/8/layout/process3"/>
    <dgm:cxn modelId="{54CF942B-21EA-4687-920E-946BA7374A35}" type="presParOf" srcId="{B52A82A8-55C5-4815-ADE4-F12684A7D2C2}" destId="{FFDA2559-EF4D-4325-9C6E-DE6FBEC97287}" srcOrd="1" destOrd="0" presId="urn:microsoft.com/office/officeart/2005/8/layout/process3"/>
    <dgm:cxn modelId="{BD2FE7CD-B566-4E5B-A450-22379EF3ED13}" type="presParOf" srcId="{FFDA2559-EF4D-4325-9C6E-DE6FBEC97287}" destId="{3CBEBB5B-42EC-4442-9EE1-1B5C6C915E1E}" srcOrd="0" destOrd="0" presId="urn:microsoft.com/office/officeart/2005/8/layout/process3"/>
    <dgm:cxn modelId="{BF1023DE-8646-4F81-B5B8-EAD8A866E309}" type="presParOf" srcId="{B52A82A8-55C5-4815-ADE4-F12684A7D2C2}" destId="{55094EE6-A907-4020-AF30-E818F572E693}" srcOrd="2" destOrd="0" presId="urn:microsoft.com/office/officeart/2005/8/layout/process3"/>
    <dgm:cxn modelId="{D3983C57-E964-4563-A860-C94B313247B6}" type="presParOf" srcId="{55094EE6-A907-4020-AF30-E818F572E693}" destId="{D736FA5D-B3C2-4F6F-AC1A-053AE66AC138}" srcOrd="0" destOrd="0" presId="urn:microsoft.com/office/officeart/2005/8/layout/process3"/>
    <dgm:cxn modelId="{668F7B70-808F-4D3B-9821-90926681A48D}" type="presParOf" srcId="{55094EE6-A907-4020-AF30-E818F572E693}" destId="{2F0DAEAD-72F2-42F4-A1D0-A59A7158B450}" srcOrd="1" destOrd="0" presId="urn:microsoft.com/office/officeart/2005/8/layout/process3"/>
    <dgm:cxn modelId="{CE780C71-9FAA-432F-82B4-44FFA3BE28FB}" type="presParOf" srcId="{55094EE6-A907-4020-AF30-E818F572E693}" destId="{2E0EFAF9-4FFC-4E70-8E67-5F26D30D02F6}" srcOrd="2" destOrd="0" presId="urn:microsoft.com/office/officeart/2005/8/layout/process3"/>
    <dgm:cxn modelId="{29786999-2745-44ED-96ED-11DA37E63033}" type="presParOf" srcId="{B52A82A8-55C5-4815-ADE4-F12684A7D2C2}" destId="{F3ECD0AB-115A-468E-8409-6A87320F3BE4}" srcOrd="3" destOrd="0" presId="urn:microsoft.com/office/officeart/2005/8/layout/process3"/>
    <dgm:cxn modelId="{20988D7C-9776-4434-A768-FAD1EC765045}" type="presParOf" srcId="{F3ECD0AB-115A-468E-8409-6A87320F3BE4}" destId="{C2206058-8057-49EA-B310-61EA26E93371}" srcOrd="0" destOrd="0" presId="urn:microsoft.com/office/officeart/2005/8/layout/process3"/>
    <dgm:cxn modelId="{D05C99EB-0E7C-478C-81F2-081DC4EF195F}" type="presParOf" srcId="{B52A82A8-55C5-4815-ADE4-F12684A7D2C2}" destId="{CEA3D9E9-F18E-47FB-9684-2D50BC99F673}" srcOrd="4" destOrd="0" presId="urn:microsoft.com/office/officeart/2005/8/layout/process3"/>
    <dgm:cxn modelId="{416C6246-5326-4C9C-A7CF-E531BD3E227F}" type="presParOf" srcId="{CEA3D9E9-F18E-47FB-9684-2D50BC99F673}" destId="{8295A510-A483-41E9-81C8-05215D220268}" srcOrd="0" destOrd="0" presId="urn:microsoft.com/office/officeart/2005/8/layout/process3"/>
    <dgm:cxn modelId="{2F68BD5A-EDD1-45EE-BB2C-866EF8EC1257}" type="presParOf" srcId="{CEA3D9E9-F18E-47FB-9684-2D50BC99F673}" destId="{072629B0-B3D7-4A0B-B333-53EF0EF4C89F}" srcOrd="1" destOrd="0" presId="urn:microsoft.com/office/officeart/2005/8/layout/process3"/>
    <dgm:cxn modelId="{A05D1681-E0FC-4CC4-9189-267414E286A0}" type="presParOf" srcId="{CEA3D9E9-F18E-47FB-9684-2D50BC99F673}" destId="{45BEE46A-E330-4AB9-89D5-E1CC9F3530AF}" srcOrd="2" destOrd="0" presId="urn:microsoft.com/office/officeart/2005/8/layout/process3"/>
    <dgm:cxn modelId="{017B9B6D-9297-4C44-9AB8-55077382D74D}" type="presParOf" srcId="{B52A82A8-55C5-4815-ADE4-F12684A7D2C2}" destId="{155E6050-35FD-4464-B9A0-549915C93413}" srcOrd="5" destOrd="0" presId="urn:microsoft.com/office/officeart/2005/8/layout/process3"/>
    <dgm:cxn modelId="{2FF9C1A7-834E-4F8F-9908-6C1BA4F815A1}" type="presParOf" srcId="{155E6050-35FD-4464-B9A0-549915C93413}" destId="{042B2BF9-63FD-4390-8BC9-47035552257F}" srcOrd="0" destOrd="0" presId="urn:microsoft.com/office/officeart/2005/8/layout/process3"/>
    <dgm:cxn modelId="{121B3C61-781C-49DD-823E-A8B63B6DD991}" type="presParOf" srcId="{B52A82A8-55C5-4815-ADE4-F12684A7D2C2}" destId="{9D4670FD-FBFA-4730-9C5E-812B3DBF22BE}" srcOrd="6" destOrd="0" presId="urn:microsoft.com/office/officeart/2005/8/layout/process3"/>
    <dgm:cxn modelId="{587BAD5A-A4B9-4D14-A2DD-AF5EFB57087A}" type="presParOf" srcId="{9D4670FD-FBFA-4730-9C5E-812B3DBF22BE}" destId="{F0C580A7-A3F6-4CDE-BDA3-46D00ABCB50D}" srcOrd="0" destOrd="0" presId="urn:microsoft.com/office/officeart/2005/8/layout/process3"/>
    <dgm:cxn modelId="{84A0065A-76AB-45AC-B558-D516A9C30742}" type="presParOf" srcId="{9D4670FD-FBFA-4730-9C5E-812B3DBF22BE}" destId="{7E62C347-0030-429B-B7B0-A4B5B74C0328}" srcOrd="1" destOrd="0" presId="urn:microsoft.com/office/officeart/2005/8/layout/process3"/>
    <dgm:cxn modelId="{69368C61-2D79-4149-A38D-E889F735D836}" type="presParOf" srcId="{9D4670FD-FBFA-4730-9C5E-812B3DBF22BE}" destId="{5607972C-5A58-466F-9ECA-8AB463C666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A95793-FBAF-4111-893F-CCC21E6E5BE0}" type="doc">
      <dgm:prSet loTypeId="urn:microsoft.com/office/officeart/2005/8/layout/radial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EE889D-6A58-47C8-8B16-111AA7139AEE}">
      <dgm:prSet phldrT="[Texte]" custT="1"/>
      <dgm:spPr/>
      <dgm:t>
        <a:bodyPr/>
        <a:lstStyle/>
        <a:p>
          <a:r>
            <a:rPr lang="fr-BE" sz="1600" b="1" dirty="0" smtClean="0"/>
            <a:t>SOFTWARE &amp; ALGORITHM</a:t>
          </a:r>
          <a:endParaRPr lang="en-US" sz="1600" b="1" dirty="0"/>
        </a:p>
      </dgm:t>
    </dgm:pt>
    <dgm:pt modelId="{DE44E17F-C6FF-4F30-9D2F-E195FCB98092}" type="parTrans" cxnId="{DD10DA79-FA67-4B1A-BEB2-3F9EE9043C71}">
      <dgm:prSet/>
      <dgm:spPr/>
      <dgm:t>
        <a:bodyPr/>
        <a:lstStyle/>
        <a:p>
          <a:endParaRPr lang="en-US"/>
        </a:p>
      </dgm:t>
    </dgm:pt>
    <dgm:pt modelId="{BE41AC25-2490-497C-8A34-F5F4FD653C12}" type="sibTrans" cxnId="{DD10DA79-FA67-4B1A-BEB2-3F9EE9043C71}">
      <dgm:prSet/>
      <dgm:spPr/>
      <dgm:t>
        <a:bodyPr/>
        <a:lstStyle/>
        <a:p>
          <a:endParaRPr lang="en-US"/>
        </a:p>
      </dgm:t>
    </dgm:pt>
    <dgm:pt modelId="{8806A33E-EB4E-451B-A53C-F3D7D0EAE6EF}">
      <dgm:prSet phldrT="[Texte]" custT="1"/>
      <dgm:spPr/>
      <dgm:t>
        <a:bodyPr/>
        <a:lstStyle/>
        <a:p>
          <a:r>
            <a:rPr lang="fr-BE" sz="1400" dirty="0" smtClean="0"/>
            <a:t>COMPONENTS</a:t>
          </a:r>
          <a:endParaRPr lang="en-US" sz="1400" dirty="0"/>
        </a:p>
      </dgm:t>
    </dgm:pt>
    <dgm:pt modelId="{9A2B396D-DE91-496C-83EB-00FCC068F69E}" type="parTrans" cxnId="{D2AB07B7-3E12-42E2-A84D-0532C3284E24}">
      <dgm:prSet/>
      <dgm:spPr/>
      <dgm:t>
        <a:bodyPr/>
        <a:lstStyle/>
        <a:p>
          <a:endParaRPr lang="en-US"/>
        </a:p>
      </dgm:t>
    </dgm:pt>
    <dgm:pt modelId="{F2EEC35B-CF7E-4AE0-832F-313E260CA73E}" type="sibTrans" cxnId="{D2AB07B7-3E12-42E2-A84D-0532C3284E24}">
      <dgm:prSet/>
      <dgm:spPr/>
      <dgm:t>
        <a:bodyPr/>
        <a:lstStyle/>
        <a:p>
          <a:endParaRPr lang="en-US"/>
        </a:p>
      </dgm:t>
    </dgm:pt>
    <dgm:pt modelId="{37F4D279-0DB7-4E37-A668-0968A9DE98DA}">
      <dgm:prSet phldrT="[Texte]" custT="1"/>
      <dgm:spPr/>
      <dgm:t>
        <a:bodyPr/>
        <a:lstStyle/>
        <a:p>
          <a:r>
            <a:rPr lang="fr-BE" sz="1400" dirty="0" smtClean="0"/>
            <a:t>NATURE</a:t>
          </a:r>
          <a:endParaRPr lang="en-US" sz="1400" dirty="0"/>
        </a:p>
      </dgm:t>
    </dgm:pt>
    <dgm:pt modelId="{A53E4A22-37F4-41D8-956A-871A3AF0D5BF}" type="parTrans" cxnId="{174DD1F7-ACE0-47E3-873C-08FD8E6D197C}">
      <dgm:prSet/>
      <dgm:spPr/>
      <dgm:t>
        <a:bodyPr/>
        <a:lstStyle/>
        <a:p>
          <a:endParaRPr lang="en-US"/>
        </a:p>
      </dgm:t>
    </dgm:pt>
    <dgm:pt modelId="{6E8334AF-1DA6-449F-915B-7DD0C103719B}" type="sibTrans" cxnId="{174DD1F7-ACE0-47E3-873C-08FD8E6D197C}">
      <dgm:prSet/>
      <dgm:spPr/>
      <dgm:t>
        <a:bodyPr/>
        <a:lstStyle/>
        <a:p>
          <a:endParaRPr lang="en-US"/>
        </a:p>
      </dgm:t>
    </dgm:pt>
    <dgm:pt modelId="{EBFD7CFB-7891-43D8-AAD2-ADCDC97D9FF7}">
      <dgm:prSet phldrT="[Texte]" custT="1"/>
      <dgm:spPr/>
      <dgm:t>
        <a:bodyPr/>
        <a:lstStyle/>
        <a:p>
          <a:r>
            <a:rPr lang="fr-BE" sz="1400" dirty="0" smtClean="0"/>
            <a:t>DEVELOPMENT</a:t>
          </a:r>
          <a:endParaRPr lang="en-US" sz="1400" dirty="0"/>
        </a:p>
      </dgm:t>
    </dgm:pt>
    <dgm:pt modelId="{13ED4521-1858-4B11-ABC2-7106F41853A3}" type="parTrans" cxnId="{4D64FA5A-80B5-465F-BEB5-936ACFABF74D}">
      <dgm:prSet/>
      <dgm:spPr/>
      <dgm:t>
        <a:bodyPr/>
        <a:lstStyle/>
        <a:p>
          <a:endParaRPr lang="en-US"/>
        </a:p>
      </dgm:t>
    </dgm:pt>
    <dgm:pt modelId="{E484CDDF-FFA7-4FED-B60F-FD57E2C9391D}" type="sibTrans" cxnId="{4D64FA5A-80B5-465F-BEB5-936ACFABF74D}">
      <dgm:prSet/>
      <dgm:spPr/>
      <dgm:t>
        <a:bodyPr/>
        <a:lstStyle/>
        <a:p>
          <a:endParaRPr lang="en-US"/>
        </a:p>
      </dgm:t>
    </dgm:pt>
    <dgm:pt modelId="{3E2DDE0C-D162-41A8-A6C3-E83FDB63A383}" type="pres">
      <dgm:prSet presAssocID="{97A95793-FBAF-4111-893F-CCC21E6E5BE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B93D5D-5EC2-41F2-B8AA-47C934C1D0C4}" type="pres">
      <dgm:prSet presAssocID="{8BEE889D-6A58-47C8-8B16-111AA7139AEE}" presName="centerShape" presStyleLbl="node0" presStyleIdx="0" presStyleCnt="1"/>
      <dgm:spPr/>
      <dgm:t>
        <a:bodyPr/>
        <a:lstStyle/>
        <a:p>
          <a:endParaRPr lang="en-US"/>
        </a:p>
      </dgm:t>
    </dgm:pt>
    <dgm:pt modelId="{45F871A2-246E-409C-83CB-4D38791BA330}" type="pres">
      <dgm:prSet presAssocID="{8806A33E-EB4E-451B-A53C-F3D7D0EAE6EF}" presName="node" presStyleLbl="node1" presStyleIdx="0" presStyleCnt="3" custScaleX="138707" custScaleY="43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1250A-D803-42C9-80A0-8C496449AF06}" type="pres">
      <dgm:prSet presAssocID="{8806A33E-EB4E-451B-A53C-F3D7D0EAE6EF}" presName="dummy" presStyleCnt="0"/>
      <dgm:spPr/>
      <dgm:t>
        <a:bodyPr/>
        <a:lstStyle/>
        <a:p>
          <a:endParaRPr lang="en-US"/>
        </a:p>
      </dgm:t>
    </dgm:pt>
    <dgm:pt modelId="{CE33893B-9691-4879-9917-62AF908333FF}" type="pres">
      <dgm:prSet presAssocID="{F2EEC35B-CF7E-4AE0-832F-313E260CA73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9D694C8-D0AB-4E5C-AF8F-873665F7E829}" type="pres">
      <dgm:prSet presAssocID="{37F4D279-0DB7-4E37-A668-0968A9DE98DA}" presName="node" presStyleLbl="node1" presStyleIdx="1" presStyleCnt="3" custScaleX="138707" custScaleY="43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AC63E-B19B-45E9-B9DA-B2FAD7FEE7BF}" type="pres">
      <dgm:prSet presAssocID="{37F4D279-0DB7-4E37-A668-0968A9DE98DA}" presName="dummy" presStyleCnt="0"/>
      <dgm:spPr/>
      <dgm:t>
        <a:bodyPr/>
        <a:lstStyle/>
        <a:p>
          <a:endParaRPr lang="en-US"/>
        </a:p>
      </dgm:t>
    </dgm:pt>
    <dgm:pt modelId="{200CC374-531D-4851-BC6A-76F9BE75076E}" type="pres">
      <dgm:prSet presAssocID="{6E8334AF-1DA6-449F-915B-7DD0C103719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863A410-0C4E-44AB-A3E6-6319CF8D5DDD}" type="pres">
      <dgm:prSet presAssocID="{EBFD7CFB-7891-43D8-AAD2-ADCDC97D9FF7}" presName="node" presStyleLbl="node1" presStyleIdx="2" presStyleCnt="3" custScaleX="138707" custScaleY="43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CF2E-DC91-425F-A0AE-462C5299BEBC}" type="pres">
      <dgm:prSet presAssocID="{EBFD7CFB-7891-43D8-AAD2-ADCDC97D9FF7}" presName="dummy" presStyleCnt="0"/>
      <dgm:spPr/>
      <dgm:t>
        <a:bodyPr/>
        <a:lstStyle/>
        <a:p>
          <a:endParaRPr lang="en-US"/>
        </a:p>
      </dgm:t>
    </dgm:pt>
    <dgm:pt modelId="{8EB69BC7-45EE-4373-959E-29E72857DCEC}" type="pres">
      <dgm:prSet presAssocID="{E484CDDF-FFA7-4FED-B60F-FD57E2C9391D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D64FA5A-80B5-465F-BEB5-936ACFABF74D}" srcId="{8BEE889D-6A58-47C8-8B16-111AA7139AEE}" destId="{EBFD7CFB-7891-43D8-AAD2-ADCDC97D9FF7}" srcOrd="2" destOrd="0" parTransId="{13ED4521-1858-4B11-ABC2-7106F41853A3}" sibTransId="{E484CDDF-FFA7-4FED-B60F-FD57E2C9391D}"/>
    <dgm:cxn modelId="{43E3EB9F-30AC-424A-A19C-65EB79DEAC23}" type="presOf" srcId="{8806A33E-EB4E-451B-A53C-F3D7D0EAE6EF}" destId="{45F871A2-246E-409C-83CB-4D38791BA330}" srcOrd="0" destOrd="0" presId="urn:microsoft.com/office/officeart/2005/8/layout/radial6"/>
    <dgm:cxn modelId="{AD76C65C-2A8E-4CFB-916F-845ECAA1EF68}" type="presOf" srcId="{6E8334AF-1DA6-449F-915B-7DD0C103719B}" destId="{200CC374-531D-4851-BC6A-76F9BE75076E}" srcOrd="0" destOrd="0" presId="urn:microsoft.com/office/officeart/2005/8/layout/radial6"/>
    <dgm:cxn modelId="{174DD1F7-ACE0-47E3-873C-08FD8E6D197C}" srcId="{8BEE889D-6A58-47C8-8B16-111AA7139AEE}" destId="{37F4D279-0DB7-4E37-A668-0968A9DE98DA}" srcOrd="1" destOrd="0" parTransId="{A53E4A22-37F4-41D8-956A-871A3AF0D5BF}" sibTransId="{6E8334AF-1DA6-449F-915B-7DD0C103719B}"/>
    <dgm:cxn modelId="{8D8D693F-2283-4143-87EC-648C6F6D15FD}" type="presOf" srcId="{37F4D279-0DB7-4E37-A668-0968A9DE98DA}" destId="{E9D694C8-D0AB-4E5C-AF8F-873665F7E829}" srcOrd="0" destOrd="0" presId="urn:microsoft.com/office/officeart/2005/8/layout/radial6"/>
    <dgm:cxn modelId="{CCCE0A3F-F802-4FA1-9FFA-AB20FD8A0D82}" type="presOf" srcId="{F2EEC35B-CF7E-4AE0-832F-313E260CA73E}" destId="{CE33893B-9691-4879-9917-62AF908333FF}" srcOrd="0" destOrd="0" presId="urn:microsoft.com/office/officeart/2005/8/layout/radial6"/>
    <dgm:cxn modelId="{C8662AFE-3CA5-4092-96B6-C342255A99A9}" type="presOf" srcId="{97A95793-FBAF-4111-893F-CCC21E6E5BE0}" destId="{3E2DDE0C-D162-41A8-A6C3-E83FDB63A383}" srcOrd="0" destOrd="0" presId="urn:microsoft.com/office/officeart/2005/8/layout/radial6"/>
    <dgm:cxn modelId="{D2AB07B7-3E12-42E2-A84D-0532C3284E24}" srcId="{8BEE889D-6A58-47C8-8B16-111AA7139AEE}" destId="{8806A33E-EB4E-451B-A53C-F3D7D0EAE6EF}" srcOrd="0" destOrd="0" parTransId="{9A2B396D-DE91-496C-83EB-00FCC068F69E}" sibTransId="{F2EEC35B-CF7E-4AE0-832F-313E260CA73E}"/>
    <dgm:cxn modelId="{448080F8-CEAC-41A4-B300-318902899C6D}" type="presOf" srcId="{E484CDDF-FFA7-4FED-B60F-FD57E2C9391D}" destId="{8EB69BC7-45EE-4373-959E-29E72857DCEC}" srcOrd="0" destOrd="0" presId="urn:microsoft.com/office/officeart/2005/8/layout/radial6"/>
    <dgm:cxn modelId="{DD10DA79-FA67-4B1A-BEB2-3F9EE9043C71}" srcId="{97A95793-FBAF-4111-893F-CCC21E6E5BE0}" destId="{8BEE889D-6A58-47C8-8B16-111AA7139AEE}" srcOrd="0" destOrd="0" parTransId="{DE44E17F-C6FF-4F30-9D2F-E195FCB98092}" sibTransId="{BE41AC25-2490-497C-8A34-F5F4FD653C12}"/>
    <dgm:cxn modelId="{28A887BE-9978-49DD-AA69-94907869C290}" type="presOf" srcId="{8BEE889D-6A58-47C8-8B16-111AA7139AEE}" destId="{49B93D5D-5EC2-41F2-B8AA-47C934C1D0C4}" srcOrd="0" destOrd="0" presId="urn:microsoft.com/office/officeart/2005/8/layout/radial6"/>
    <dgm:cxn modelId="{13A6C008-A0EE-479F-B85A-736E16CAAA79}" type="presOf" srcId="{EBFD7CFB-7891-43D8-AAD2-ADCDC97D9FF7}" destId="{5863A410-0C4E-44AB-A3E6-6319CF8D5DDD}" srcOrd="0" destOrd="0" presId="urn:microsoft.com/office/officeart/2005/8/layout/radial6"/>
    <dgm:cxn modelId="{EC65D9D1-5A61-47AC-9B9E-2DA9534AE366}" type="presParOf" srcId="{3E2DDE0C-D162-41A8-A6C3-E83FDB63A383}" destId="{49B93D5D-5EC2-41F2-B8AA-47C934C1D0C4}" srcOrd="0" destOrd="0" presId="urn:microsoft.com/office/officeart/2005/8/layout/radial6"/>
    <dgm:cxn modelId="{6BE4D324-339D-434D-B486-E1123F4D62E5}" type="presParOf" srcId="{3E2DDE0C-D162-41A8-A6C3-E83FDB63A383}" destId="{45F871A2-246E-409C-83CB-4D38791BA330}" srcOrd="1" destOrd="0" presId="urn:microsoft.com/office/officeart/2005/8/layout/radial6"/>
    <dgm:cxn modelId="{655476DF-C65C-4771-A06A-475FC49EC0F6}" type="presParOf" srcId="{3E2DDE0C-D162-41A8-A6C3-E83FDB63A383}" destId="{1AD1250A-D803-42C9-80A0-8C496449AF06}" srcOrd="2" destOrd="0" presId="urn:microsoft.com/office/officeart/2005/8/layout/radial6"/>
    <dgm:cxn modelId="{C4D0CF34-A080-4995-A20C-BF40F0ECE5D3}" type="presParOf" srcId="{3E2DDE0C-D162-41A8-A6C3-E83FDB63A383}" destId="{CE33893B-9691-4879-9917-62AF908333FF}" srcOrd="3" destOrd="0" presId="urn:microsoft.com/office/officeart/2005/8/layout/radial6"/>
    <dgm:cxn modelId="{CC0235B4-A5E5-468F-8E0F-B67F3BB34B45}" type="presParOf" srcId="{3E2DDE0C-D162-41A8-A6C3-E83FDB63A383}" destId="{E9D694C8-D0AB-4E5C-AF8F-873665F7E829}" srcOrd="4" destOrd="0" presId="urn:microsoft.com/office/officeart/2005/8/layout/radial6"/>
    <dgm:cxn modelId="{1401F6E7-4D2F-4E36-8B4D-9826AF903415}" type="presParOf" srcId="{3E2DDE0C-D162-41A8-A6C3-E83FDB63A383}" destId="{1DBAC63E-B19B-45E9-B9DA-B2FAD7FEE7BF}" srcOrd="5" destOrd="0" presId="urn:microsoft.com/office/officeart/2005/8/layout/radial6"/>
    <dgm:cxn modelId="{164F3EA5-908F-4AEE-BD4C-030A660D3B00}" type="presParOf" srcId="{3E2DDE0C-D162-41A8-A6C3-E83FDB63A383}" destId="{200CC374-531D-4851-BC6A-76F9BE75076E}" srcOrd="6" destOrd="0" presId="urn:microsoft.com/office/officeart/2005/8/layout/radial6"/>
    <dgm:cxn modelId="{018A678A-D9AE-4006-BA1C-EB9C178897CB}" type="presParOf" srcId="{3E2DDE0C-D162-41A8-A6C3-E83FDB63A383}" destId="{5863A410-0C4E-44AB-A3E6-6319CF8D5DDD}" srcOrd="7" destOrd="0" presId="urn:microsoft.com/office/officeart/2005/8/layout/radial6"/>
    <dgm:cxn modelId="{C47AD74C-AA82-4AC1-9DBB-E6F0ED569C70}" type="presParOf" srcId="{3E2DDE0C-D162-41A8-A6C3-E83FDB63A383}" destId="{A1E2CF2E-DC91-425F-A0AE-462C5299BEBC}" srcOrd="8" destOrd="0" presId="urn:microsoft.com/office/officeart/2005/8/layout/radial6"/>
    <dgm:cxn modelId="{831C9465-A0F1-47F3-AA0D-EB5167F539D5}" type="presParOf" srcId="{3E2DDE0C-D162-41A8-A6C3-E83FDB63A383}" destId="{8EB69BC7-45EE-4373-959E-29E72857DC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931A0A0C-ECDD-4FB8-8FCE-2B2E60B01B20}" type="presOf" srcId="{E7696E7B-BFD9-4B16-990E-0B5BAF172593}" destId="{66D26196-3683-4030-8296-A2A96D5DFA5B}" srcOrd="0" destOrd="0" presId="urn:microsoft.com/office/officeart/2008/layout/LinedList"/>
    <dgm:cxn modelId="{D5786D82-A51C-4908-9B99-7F12634F6457}" type="presOf" srcId="{2FD936F9-E8FB-40C2-87D3-419AFB876B08}" destId="{9DDDDD34-4338-46E3-8457-38F929B9C612}" srcOrd="0" destOrd="0" presId="urn:microsoft.com/office/officeart/2008/layout/LinedList"/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4B3E163C-859A-4F8E-BDF2-3DEAE09B6A37}" type="presOf" srcId="{5A2553B7-D626-4E3F-ACF6-E9C3B4BC4928}" destId="{2EA2D429-3BBA-4742-AC0E-0AA1D59B59D1}" srcOrd="0" destOrd="0" presId="urn:microsoft.com/office/officeart/2008/layout/LinedList"/>
    <dgm:cxn modelId="{DB4AA057-BB83-4F46-92C3-D40963777209}" type="presOf" srcId="{BB44CDB1-4C01-4DD9-A5D1-4CDBB2E1DD9F}" destId="{19EAD13B-2D10-4951-82EF-3CE2215AD822}" srcOrd="0" destOrd="0" presId="urn:microsoft.com/office/officeart/2008/layout/LinedList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0E26BCA2-B2B0-445C-BFA4-F897E8B9F18B}" type="presOf" srcId="{733D2E4B-FC6A-4CB4-8CD3-41BF5895A5AD}" destId="{7E616B0A-3D87-46BA-8ED8-EC193BF24568}" srcOrd="0" destOrd="0" presId="urn:microsoft.com/office/officeart/2008/layout/LinedList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17BF7308-89DC-4516-9C81-F6AFDDE9C0FF}" type="presOf" srcId="{D80203EC-C0C6-4BA6-97E3-44129F114E69}" destId="{BC68A94F-C45F-48A8-85A6-C547F6DA48BF}" srcOrd="0" destOrd="0" presId="urn:microsoft.com/office/officeart/2008/layout/LinedList"/>
    <dgm:cxn modelId="{CF334446-9E2B-4620-B325-80DC5A52E01D}" type="presOf" srcId="{5D45851B-02AF-46C1-ABC0-C43206AE9082}" destId="{D23A267F-6EE5-46C1-A859-BB35202DAA64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D903D564-3815-451F-87EB-0BA474110473}" type="presOf" srcId="{8AF751D4-D9DC-4607-88D1-D23893307423}" destId="{3043833E-FAF1-480D-8ED7-23F5AF15198A}" srcOrd="0" destOrd="0" presId="urn:microsoft.com/office/officeart/2008/layout/LinedList"/>
    <dgm:cxn modelId="{B3297610-CF44-4A10-BE0C-28BF2D7A0A39}" type="presParOf" srcId="{66D26196-3683-4030-8296-A2A96D5DFA5B}" destId="{84183B7B-08E8-43D4-B481-6EBC645B90D8}" srcOrd="0" destOrd="0" presId="urn:microsoft.com/office/officeart/2008/layout/LinedList"/>
    <dgm:cxn modelId="{333AACA6-D234-473C-849B-4E6DD176D155}" type="presParOf" srcId="{66D26196-3683-4030-8296-A2A96D5DFA5B}" destId="{5769EB29-A2A5-413E-8BA7-29ECF5F4C8BC}" srcOrd="1" destOrd="0" presId="urn:microsoft.com/office/officeart/2008/layout/LinedList"/>
    <dgm:cxn modelId="{814E1BBB-52A1-49E9-9AC6-333187D47916}" type="presParOf" srcId="{5769EB29-A2A5-413E-8BA7-29ECF5F4C8BC}" destId="{7E616B0A-3D87-46BA-8ED8-EC193BF24568}" srcOrd="0" destOrd="0" presId="urn:microsoft.com/office/officeart/2008/layout/LinedList"/>
    <dgm:cxn modelId="{A08524CC-7CD3-4108-AFBC-667E4F8D5919}" type="presParOf" srcId="{5769EB29-A2A5-413E-8BA7-29ECF5F4C8BC}" destId="{C8316DC2-D228-44A8-8ACE-EE53E3F045AC}" srcOrd="1" destOrd="0" presId="urn:microsoft.com/office/officeart/2008/layout/LinedList"/>
    <dgm:cxn modelId="{A0638DBF-AF0B-49C4-AE33-5D20EED77BA4}" type="presParOf" srcId="{C8316DC2-D228-44A8-8ACE-EE53E3F045AC}" destId="{65A43FDD-FE8D-457A-8AAF-22E8458F2843}" srcOrd="0" destOrd="0" presId="urn:microsoft.com/office/officeart/2008/layout/LinedList"/>
    <dgm:cxn modelId="{460D23B0-7084-4B06-ABAA-C24900BAF9B7}" type="presParOf" srcId="{C8316DC2-D228-44A8-8ACE-EE53E3F045AC}" destId="{C047F892-5CD2-4FDF-B362-C2D697519D2D}" srcOrd="1" destOrd="0" presId="urn:microsoft.com/office/officeart/2008/layout/LinedList"/>
    <dgm:cxn modelId="{45C43857-E7C6-41B5-8C8D-D682C1007312}" type="presParOf" srcId="{C047F892-5CD2-4FDF-B362-C2D697519D2D}" destId="{C25DEBF1-4C24-4D55-B200-A2B62A42A841}" srcOrd="0" destOrd="0" presId="urn:microsoft.com/office/officeart/2008/layout/LinedList"/>
    <dgm:cxn modelId="{26D1CFFF-583A-4604-AB87-A6D32561106A}" type="presParOf" srcId="{C047F892-5CD2-4FDF-B362-C2D697519D2D}" destId="{19EAD13B-2D10-4951-82EF-3CE2215AD822}" srcOrd="1" destOrd="0" presId="urn:microsoft.com/office/officeart/2008/layout/LinedList"/>
    <dgm:cxn modelId="{ABBC024E-98D5-43D0-9633-F4C663A31FC2}" type="presParOf" srcId="{C047F892-5CD2-4FDF-B362-C2D697519D2D}" destId="{8F171DC2-972B-4B41-9CD8-E04BA91D248C}" srcOrd="2" destOrd="0" presId="urn:microsoft.com/office/officeart/2008/layout/LinedList"/>
    <dgm:cxn modelId="{B74B5B3A-B42D-4893-8738-BC5DFAC0B8FF}" type="presParOf" srcId="{C8316DC2-D228-44A8-8ACE-EE53E3F045AC}" destId="{05AAD522-9157-422C-A39F-48EC8C9D0CC4}" srcOrd="2" destOrd="0" presId="urn:microsoft.com/office/officeart/2008/layout/LinedList"/>
    <dgm:cxn modelId="{761402E6-3AA0-4D37-8357-CA4855F28542}" type="presParOf" srcId="{C8316DC2-D228-44A8-8ACE-EE53E3F045AC}" destId="{CC41E479-43BC-42A7-968A-2702E16967C6}" srcOrd="3" destOrd="0" presId="urn:microsoft.com/office/officeart/2008/layout/LinedList"/>
    <dgm:cxn modelId="{D4401765-086F-48DF-9B71-F7F87ACDC194}" type="presParOf" srcId="{C8316DC2-D228-44A8-8ACE-EE53E3F045AC}" destId="{E64CED2A-CB07-48DD-85EB-DC7F86DD71F0}" srcOrd="4" destOrd="0" presId="urn:microsoft.com/office/officeart/2008/layout/LinedList"/>
    <dgm:cxn modelId="{4F2CC03E-CA6A-455F-9E1B-2AB4B5982A21}" type="presParOf" srcId="{E64CED2A-CB07-48DD-85EB-DC7F86DD71F0}" destId="{833BAD14-B06F-445C-8B34-B2ADB299ED85}" srcOrd="0" destOrd="0" presId="urn:microsoft.com/office/officeart/2008/layout/LinedList"/>
    <dgm:cxn modelId="{725B6E58-E1A9-4AB2-A746-B22BD3368843}" type="presParOf" srcId="{E64CED2A-CB07-48DD-85EB-DC7F86DD71F0}" destId="{2EA2D429-3BBA-4742-AC0E-0AA1D59B59D1}" srcOrd="1" destOrd="0" presId="urn:microsoft.com/office/officeart/2008/layout/LinedList"/>
    <dgm:cxn modelId="{9C31FC55-76F5-4F7D-8E30-E2F75CE61B34}" type="presParOf" srcId="{E64CED2A-CB07-48DD-85EB-DC7F86DD71F0}" destId="{338F6F31-E929-48E2-AA1E-7CF27E7801AB}" srcOrd="2" destOrd="0" presId="urn:microsoft.com/office/officeart/2008/layout/LinedList"/>
    <dgm:cxn modelId="{72EC08C7-EEA7-42BB-9DE9-CBC1F238CA1B}" type="presParOf" srcId="{C8316DC2-D228-44A8-8ACE-EE53E3F045AC}" destId="{E9111104-5800-4616-870D-0388F3B39457}" srcOrd="5" destOrd="0" presId="urn:microsoft.com/office/officeart/2008/layout/LinedList"/>
    <dgm:cxn modelId="{620BA4B2-B7C1-4E06-9C4C-D62F5630B0AA}" type="presParOf" srcId="{C8316DC2-D228-44A8-8ACE-EE53E3F045AC}" destId="{E058C239-21FE-449C-AB19-26ED4625A245}" srcOrd="6" destOrd="0" presId="urn:microsoft.com/office/officeart/2008/layout/LinedList"/>
    <dgm:cxn modelId="{7164E6D4-CA7E-4114-BF01-0CDC18F44DAF}" type="presParOf" srcId="{C8316DC2-D228-44A8-8ACE-EE53E3F045AC}" destId="{2B1815EA-78CB-4EA7-8B88-17CCCE369D8C}" srcOrd="7" destOrd="0" presId="urn:microsoft.com/office/officeart/2008/layout/LinedList"/>
    <dgm:cxn modelId="{24D92FBE-AF3C-4DC6-B059-0EFFBB5C2DFB}" type="presParOf" srcId="{2B1815EA-78CB-4EA7-8B88-17CCCE369D8C}" destId="{E087139A-CA5B-4360-8C0F-6D3188F07ECB}" srcOrd="0" destOrd="0" presId="urn:microsoft.com/office/officeart/2008/layout/LinedList"/>
    <dgm:cxn modelId="{558C2298-AA72-421A-8D14-0A2FD8512C25}" type="presParOf" srcId="{2B1815EA-78CB-4EA7-8B88-17CCCE369D8C}" destId="{9DDDDD34-4338-46E3-8457-38F929B9C612}" srcOrd="1" destOrd="0" presId="urn:microsoft.com/office/officeart/2008/layout/LinedList"/>
    <dgm:cxn modelId="{218038A9-09FE-4080-8E3B-693D6AAD68F8}" type="presParOf" srcId="{2B1815EA-78CB-4EA7-8B88-17CCCE369D8C}" destId="{D010C12C-1A18-4D4D-AB6E-887C1E0ED1B6}" srcOrd="2" destOrd="0" presId="urn:microsoft.com/office/officeart/2008/layout/LinedList"/>
    <dgm:cxn modelId="{2F66B030-CA0F-41CB-8D4C-D0C30BA680D4}" type="presParOf" srcId="{C8316DC2-D228-44A8-8ACE-EE53E3F045AC}" destId="{6387796D-CA8E-4D26-95E1-2276B040777E}" srcOrd="8" destOrd="0" presId="urn:microsoft.com/office/officeart/2008/layout/LinedList"/>
    <dgm:cxn modelId="{016306D0-CDD8-4ECA-A1AD-0696E4665978}" type="presParOf" srcId="{C8316DC2-D228-44A8-8ACE-EE53E3F045AC}" destId="{C5453A40-E35C-4E65-819B-7BFAC8A90C96}" srcOrd="9" destOrd="0" presId="urn:microsoft.com/office/officeart/2008/layout/LinedList"/>
    <dgm:cxn modelId="{A076E884-9596-4041-858C-D60EC51FCF40}" type="presParOf" srcId="{C8316DC2-D228-44A8-8ACE-EE53E3F045AC}" destId="{F9C01D4D-08E2-4F86-AC83-FDA236829A28}" srcOrd="10" destOrd="0" presId="urn:microsoft.com/office/officeart/2008/layout/LinedList"/>
    <dgm:cxn modelId="{62520065-9C82-4C3E-8A8F-7C243200C9A6}" type="presParOf" srcId="{F9C01D4D-08E2-4F86-AC83-FDA236829A28}" destId="{95CDE8BB-0808-445D-A5C0-8B879EBE2AF7}" srcOrd="0" destOrd="0" presId="urn:microsoft.com/office/officeart/2008/layout/LinedList"/>
    <dgm:cxn modelId="{9E990805-60A6-4B56-B177-6A2C7BC5268B}" type="presParOf" srcId="{F9C01D4D-08E2-4F86-AC83-FDA236829A28}" destId="{D23A267F-6EE5-46C1-A859-BB35202DAA64}" srcOrd="1" destOrd="0" presId="urn:microsoft.com/office/officeart/2008/layout/LinedList"/>
    <dgm:cxn modelId="{1B4E2C29-08DC-4135-B3F8-2B0B787FDDDC}" type="presParOf" srcId="{F9C01D4D-08E2-4F86-AC83-FDA236829A28}" destId="{099D1BA2-5F7B-4758-9C07-07E30C2C57C0}" srcOrd="2" destOrd="0" presId="urn:microsoft.com/office/officeart/2008/layout/LinedList"/>
    <dgm:cxn modelId="{B08E798B-0DF7-44B7-8BE4-475F33625030}" type="presParOf" srcId="{C8316DC2-D228-44A8-8ACE-EE53E3F045AC}" destId="{04C2AE83-8B64-4BBF-8647-D2F8E2CE2ED8}" srcOrd="11" destOrd="0" presId="urn:microsoft.com/office/officeart/2008/layout/LinedList"/>
    <dgm:cxn modelId="{8479417B-6F4E-45D3-A30C-A2BD0A69B942}" type="presParOf" srcId="{C8316DC2-D228-44A8-8ACE-EE53E3F045AC}" destId="{2214EC92-C200-4AF6-90DB-D78819768577}" srcOrd="12" destOrd="0" presId="urn:microsoft.com/office/officeart/2008/layout/LinedList"/>
    <dgm:cxn modelId="{52A10A42-B736-4F92-B08B-35BDD38DF5A2}" type="presParOf" srcId="{C8316DC2-D228-44A8-8ACE-EE53E3F045AC}" destId="{7141634D-9560-4DF1-81F2-844C6DBFA45A}" srcOrd="13" destOrd="0" presId="urn:microsoft.com/office/officeart/2008/layout/LinedList"/>
    <dgm:cxn modelId="{53F07209-269F-42A7-B480-2C869862930C}" type="presParOf" srcId="{7141634D-9560-4DF1-81F2-844C6DBFA45A}" destId="{BBE99180-4103-4185-98C9-12C4E71F9672}" srcOrd="0" destOrd="0" presId="urn:microsoft.com/office/officeart/2008/layout/LinedList"/>
    <dgm:cxn modelId="{F03CB989-8DFD-48CE-850E-0289FD7AF255}" type="presParOf" srcId="{7141634D-9560-4DF1-81F2-844C6DBFA45A}" destId="{BC68A94F-C45F-48A8-85A6-C547F6DA48BF}" srcOrd="1" destOrd="0" presId="urn:microsoft.com/office/officeart/2008/layout/LinedList"/>
    <dgm:cxn modelId="{FD70F4DA-E770-48BA-BBC1-FACCF8418C9A}" type="presParOf" srcId="{7141634D-9560-4DF1-81F2-844C6DBFA45A}" destId="{65E62AF7-F851-4D15-A64F-110BF8AF86E8}" srcOrd="2" destOrd="0" presId="urn:microsoft.com/office/officeart/2008/layout/LinedList"/>
    <dgm:cxn modelId="{39960F22-14F0-499E-8405-856AB7140A33}" type="presParOf" srcId="{C8316DC2-D228-44A8-8ACE-EE53E3F045AC}" destId="{5E957C3C-9D4F-4E63-98D5-002F5895B428}" srcOrd="14" destOrd="0" presId="urn:microsoft.com/office/officeart/2008/layout/LinedList"/>
    <dgm:cxn modelId="{8E673024-64C0-466E-B9DE-5BE6D888BA10}" type="presParOf" srcId="{C8316DC2-D228-44A8-8ACE-EE53E3F045AC}" destId="{A6A03334-EF86-4E40-B8EB-8CDBCEFD9141}" srcOrd="15" destOrd="0" presId="urn:microsoft.com/office/officeart/2008/layout/LinedList"/>
    <dgm:cxn modelId="{99A1FDE7-B184-46FC-9889-7283715FEF19}" type="presParOf" srcId="{C8316DC2-D228-44A8-8ACE-EE53E3F045AC}" destId="{4F5C75B2-F94D-47D4-B068-12EB74CE15D8}" srcOrd="16" destOrd="0" presId="urn:microsoft.com/office/officeart/2008/layout/LinedList"/>
    <dgm:cxn modelId="{B368B9C3-18AE-4FAC-85F7-DC0600995EB1}" type="presParOf" srcId="{4F5C75B2-F94D-47D4-B068-12EB74CE15D8}" destId="{897B33F5-1540-45B3-AD38-46B177908B0C}" srcOrd="0" destOrd="0" presId="urn:microsoft.com/office/officeart/2008/layout/LinedList"/>
    <dgm:cxn modelId="{7016EC76-3ADE-495E-A4BF-0B85058CC9D1}" type="presParOf" srcId="{4F5C75B2-F94D-47D4-B068-12EB74CE15D8}" destId="{3043833E-FAF1-480D-8ED7-23F5AF15198A}" srcOrd="1" destOrd="0" presId="urn:microsoft.com/office/officeart/2008/layout/LinedList"/>
    <dgm:cxn modelId="{098B89F6-2122-4BC2-96B6-D6B5B95632FC}" type="presParOf" srcId="{4F5C75B2-F94D-47D4-B068-12EB74CE15D8}" destId="{7D33C0C6-1C5A-470B-A78C-154A7F2864B8}" srcOrd="2" destOrd="0" presId="urn:microsoft.com/office/officeart/2008/layout/LinedList"/>
    <dgm:cxn modelId="{BDBC6D70-AAC5-4A15-A582-CD12B950C2CD}" type="presParOf" srcId="{C8316DC2-D228-44A8-8ACE-EE53E3F045AC}" destId="{51B86028-BA46-4849-8711-B158FE461D8D}" srcOrd="17" destOrd="0" presId="urn:microsoft.com/office/officeart/2008/layout/LinedList"/>
    <dgm:cxn modelId="{544A0607-F14E-4D2B-BE14-03A982E3FD5E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152186-F826-485F-A60E-25F9359CD93D}" type="doc">
      <dgm:prSet loTypeId="urn:microsoft.com/office/officeart/2005/8/layout/process2" loCatId="process" qsTypeId="urn:microsoft.com/office/officeart/2005/8/quickstyle/3d3" qsCatId="3D" csTypeId="urn:microsoft.com/office/officeart/2005/8/colors/accent3_2" csCatId="accent3" phldr="1"/>
      <dgm:spPr/>
    </dgm:pt>
    <dgm:pt modelId="{2D5D218F-9B92-4185-98D1-2F318D8136CE}">
      <dgm:prSet phldrT="[Texte]" custT="1"/>
      <dgm:spPr>
        <a:ln>
          <a:noFill/>
        </a:ln>
      </dgm:spPr>
      <dgm:t>
        <a:bodyPr/>
        <a:lstStyle/>
        <a:p>
          <a:r>
            <a:rPr lang="en-US" sz="2400" noProof="0" dirty="0" smtClean="0"/>
            <a:t>Research partner </a:t>
          </a:r>
          <a:r>
            <a:rPr lang="en-US" sz="1600" noProof="0" dirty="0" smtClean="0"/>
            <a:t>(company,…)</a:t>
          </a:r>
          <a:endParaRPr lang="en-US" sz="1600" noProof="0" dirty="0"/>
        </a:p>
      </dgm:t>
    </dgm:pt>
    <dgm:pt modelId="{2047DC2D-EBA3-4B6A-B1B6-86D95D137FCE}" type="parTrans" cxnId="{4A884957-8063-4F8A-9C98-1A37E1F78D5A}">
      <dgm:prSet/>
      <dgm:spPr/>
      <dgm:t>
        <a:bodyPr/>
        <a:lstStyle/>
        <a:p>
          <a:endParaRPr lang="en-US" sz="1600" noProof="0">
            <a:solidFill>
              <a:schemeClr val="accent3">
                <a:lumMod val="75000"/>
              </a:schemeClr>
            </a:solidFill>
          </a:endParaRPr>
        </a:p>
      </dgm:t>
    </dgm:pt>
    <dgm:pt modelId="{733E34E1-328D-4C32-AEE3-2E2DCC2414EC}" type="sibTrans" cxnId="{4A884957-8063-4F8A-9C98-1A37E1F78D5A}">
      <dgm:prSet custT="1"/>
      <dgm:spPr/>
      <dgm:t>
        <a:bodyPr/>
        <a:lstStyle/>
        <a:p>
          <a:endParaRPr lang="en-US" sz="1800" noProof="0">
            <a:solidFill>
              <a:schemeClr val="accent3">
                <a:lumMod val="75000"/>
              </a:schemeClr>
            </a:solidFill>
          </a:endParaRPr>
        </a:p>
      </dgm:t>
    </dgm:pt>
    <dgm:pt modelId="{95756108-4A54-4E63-8ED0-8E21FF937D31}">
      <dgm:prSet phldrT="[Texte]" custT="1"/>
      <dgm:spPr/>
      <dgm:t>
        <a:bodyPr/>
        <a:lstStyle/>
        <a:p>
          <a:r>
            <a:rPr lang="en-US" sz="2400" noProof="0" smtClean="0"/>
            <a:t>UCL</a:t>
          </a:r>
          <a:endParaRPr lang="en-US" sz="2400" noProof="0"/>
        </a:p>
      </dgm:t>
    </dgm:pt>
    <dgm:pt modelId="{22C6BB39-3622-422D-B261-6D2A5849716D}" type="parTrans" cxnId="{9B825E50-F6DA-436F-A1F2-E83625EDABDE}">
      <dgm:prSet/>
      <dgm:spPr/>
      <dgm:t>
        <a:bodyPr/>
        <a:lstStyle/>
        <a:p>
          <a:endParaRPr lang="en-US" sz="1600" noProof="0">
            <a:solidFill>
              <a:schemeClr val="accent3">
                <a:lumMod val="75000"/>
              </a:schemeClr>
            </a:solidFill>
          </a:endParaRPr>
        </a:p>
      </dgm:t>
    </dgm:pt>
    <dgm:pt modelId="{045C29A8-D3F5-414D-880F-8E93CD1591CF}" type="sibTrans" cxnId="{9B825E50-F6DA-436F-A1F2-E83625EDABDE}">
      <dgm:prSet custT="1"/>
      <dgm:spPr/>
      <dgm:t>
        <a:bodyPr/>
        <a:lstStyle/>
        <a:p>
          <a:endParaRPr lang="en-US" sz="1800" noProof="0">
            <a:solidFill>
              <a:schemeClr val="accent3">
                <a:lumMod val="75000"/>
              </a:schemeClr>
            </a:solidFill>
          </a:endParaRPr>
        </a:p>
      </dgm:t>
    </dgm:pt>
    <dgm:pt modelId="{587A11B4-2956-4A94-A953-723A69635FBB}">
      <dgm:prSet phldrT="[Texte]" custT="1"/>
      <dgm:spPr/>
      <dgm:t>
        <a:bodyPr/>
        <a:lstStyle/>
        <a:p>
          <a:r>
            <a:rPr lang="en-US" sz="2400" noProof="0" dirty="0" smtClean="0"/>
            <a:t>Researchers</a:t>
          </a:r>
        </a:p>
        <a:p>
          <a:r>
            <a:rPr lang="en-US" sz="2400" noProof="0" dirty="0" smtClean="0"/>
            <a:t>&amp; Students</a:t>
          </a:r>
          <a:endParaRPr lang="en-US" sz="2400" noProof="0" dirty="0"/>
        </a:p>
      </dgm:t>
    </dgm:pt>
    <dgm:pt modelId="{9F35EC78-BF79-4251-973B-941EECBECBA4}" type="parTrans" cxnId="{E056F20C-DF4F-44E4-AE50-5307558FEDDB}">
      <dgm:prSet/>
      <dgm:spPr/>
      <dgm:t>
        <a:bodyPr/>
        <a:lstStyle/>
        <a:p>
          <a:endParaRPr lang="en-US" sz="1600" noProof="0">
            <a:solidFill>
              <a:schemeClr val="accent3">
                <a:lumMod val="75000"/>
              </a:schemeClr>
            </a:solidFill>
          </a:endParaRPr>
        </a:p>
      </dgm:t>
    </dgm:pt>
    <dgm:pt modelId="{327D65A7-ABB3-4D9C-B3A9-B30B960BB760}" type="sibTrans" cxnId="{E056F20C-DF4F-44E4-AE50-5307558FEDDB}">
      <dgm:prSet/>
      <dgm:spPr/>
      <dgm:t>
        <a:bodyPr/>
        <a:lstStyle/>
        <a:p>
          <a:endParaRPr lang="en-US" sz="1600" noProof="0">
            <a:solidFill>
              <a:schemeClr val="accent3">
                <a:lumMod val="75000"/>
              </a:schemeClr>
            </a:solidFill>
          </a:endParaRPr>
        </a:p>
      </dgm:t>
    </dgm:pt>
    <dgm:pt modelId="{4C614952-B1DA-4446-9B1F-2672D9378275}" type="pres">
      <dgm:prSet presAssocID="{81152186-F826-485F-A60E-25F9359CD93D}" presName="linearFlow" presStyleCnt="0">
        <dgm:presLayoutVars>
          <dgm:resizeHandles val="exact"/>
        </dgm:presLayoutVars>
      </dgm:prSet>
      <dgm:spPr/>
    </dgm:pt>
    <dgm:pt modelId="{04FF34BB-35FA-4E7B-83EB-B40ACB1AEA11}" type="pres">
      <dgm:prSet presAssocID="{2D5D218F-9B92-4185-98D1-2F318D8136C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C897F96-E7F3-487C-8695-7776E49D2EAE}" type="pres">
      <dgm:prSet presAssocID="{733E34E1-328D-4C32-AEE3-2E2DCC2414EC}" presName="sibTrans" presStyleLbl="sibTrans2D1" presStyleIdx="0" presStyleCnt="2" custAng="5400000"/>
      <dgm:spPr>
        <a:prstGeom prst="upDownArrow">
          <a:avLst/>
        </a:prstGeom>
      </dgm:spPr>
      <dgm:t>
        <a:bodyPr/>
        <a:lstStyle/>
        <a:p>
          <a:endParaRPr lang="fr-BE"/>
        </a:p>
      </dgm:t>
    </dgm:pt>
    <dgm:pt modelId="{2841C1CA-3020-4E3A-B564-900D0CDBE85B}" type="pres">
      <dgm:prSet presAssocID="{733E34E1-328D-4C32-AEE3-2E2DCC2414EC}" presName="connectorText" presStyleLbl="sibTrans2D1" presStyleIdx="0" presStyleCnt="2"/>
      <dgm:spPr/>
      <dgm:t>
        <a:bodyPr/>
        <a:lstStyle/>
        <a:p>
          <a:endParaRPr lang="fr-BE"/>
        </a:p>
      </dgm:t>
    </dgm:pt>
    <dgm:pt modelId="{94612CDB-2D9D-40B8-B291-698E632B50B8}" type="pres">
      <dgm:prSet presAssocID="{95756108-4A54-4E63-8ED0-8E21FF937D3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C3CF9F01-A695-40ED-BC91-7B8BE6A6AF3E}" type="pres">
      <dgm:prSet presAssocID="{045C29A8-D3F5-414D-880F-8E93CD1591CF}" presName="sibTrans" presStyleLbl="sibTrans2D1" presStyleIdx="1" presStyleCnt="2"/>
      <dgm:spPr/>
      <dgm:t>
        <a:bodyPr/>
        <a:lstStyle/>
        <a:p>
          <a:endParaRPr lang="fr-BE"/>
        </a:p>
      </dgm:t>
    </dgm:pt>
    <dgm:pt modelId="{F0F85D7D-5F87-4636-976D-DBCB900A5DDB}" type="pres">
      <dgm:prSet presAssocID="{045C29A8-D3F5-414D-880F-8E93CD1591CF}" presName="connectorText" presStyleLbl="sibTrans2D1" presStyleIdx="1" presStyleCnt="2"/>
      <dgm:spPr/>
      <dgm:t>
        <a:bodyPr/>
        <a:lstStyle/>
        <a:p>
          <a:endParaRPr lang="fr-BE"/>
        </a:p>
      </dgm:t>
    </dgm:pt>
    <dgm:pt modelId="{27F1CB5C-C354-4451-B3D2-D4B09A3202D1}" type="pres">
      <dgm:prSet presAssocID="{587A11B4-2956-4A94-A953-723A69635FB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AD05BA9B-21F7-42DF-B287-C53611660833}" type="presOf" srcId="{733E34E1-328D-4C32-AEE3-2E2DCC2414EC}" destId="{FC897F96-E7F3-487C-8695-7776E49D2EAE}" srcOrd="0" destOrd="0" presId="urn:microsoft.com/office/officeart/2005/8/layout/process2"/>
    <dgm:cxn modelId="{3EE4EA97-5C83-4506-BFD8-FBCEB2FB9D7A}" type="presOf" srcId="{95756108-4A54-4E63-8ED0-8E21FF937D31}" destId="{94612CDB-2D9D-40B8-B291-698E632B50B8}" srcOrd="0" destOrd="0" presId="urn:microsoft.com/office/officeart/2005/8/layout/process2"/>
    <dgm:cxn modelId="{83ED3738-350C-48BE-A280-81884D7F32E9}" type="presOf" srcId="{045C29A8-D3F5-414D-880F-8E93CD1591CF}" destId="{F0F85D7D-5F87-4636-976D-DBCB900A5DDB}" srcOrd="1" destOrd="0" presId="urn:microsoft.com/office/officeart/2005/8/layout/process2"/>
    <dgm:cxn modelId="{79F212E8-56BA-4B2D-88AA-B3F7BFB1C2B5}" type="presOf" srcId="{045C29A8-D3F5-414D-880F-8E93CD1591CF}" destId="{C3CF9F01-A695-40ED-BC91-7B8BE6A6AF3E}" srcOrd="0" destOrd="0" presId="urn:microsoft.com/office/officeart/2005/8/layout/process2"/>
    <dgm:cxn modelId="{26836D48-E126-44AD-95AC-98D4628B9B86}" type="presOf" srcId="{2D5D218F-9B92-4185-98D1-2F318D8136CE}" destId="{04FF34BB-35FA-4E7B-83EB-B40ACB1AEA11}" srcOrd="0" destOrd="0" presId="urn:microsoft.com/office/officeart/2005/8/layout/process2"/>
    <dgm:cxn modelId="{DBA2E168-93FE-42AF-A808-E8B105422BDC}" type="presOf" srcId="{587A11B4-2956-4A94-A953-723A69635FBB}" destId="{27F1CB5C-C354-4451-B3D2-D4B09A3202D1}" srcOrd="0" destOrd="0" presId="urn:microsoft.com/office/officeart/2005/8/layout/process2"/>
    <dgm:cxn modelId="{4A884957-8063-4F8A-9C98-1A37E1F78D5A}" srcId="{81152186-F826-485F-A60E-25F9359CD93D}" destId="{2D5D218F-9B92-4185-98D1-2F318D8136CE}" srcOrd="0" destOrd="0" parTransId="{2047DC2D-EBA3-4B6A-B1B6-86D95D137FCE}" sibTransId="{733E34E1-328D-4C32-AEE3-2E2DCC2414EC}"/>
    <dgm:cxn modelId="{9B825E50-F6DA-436F-A1F2-E83625EDABDE}" srcId="{81152186-F826-485F-A60E-25F9359CD93D}" destId="{95756108-4A54-4E63-8ED0-8E21FF937D31}" srcOrd="1" destOrd="0" parTransId="{22C6BB39-3622-422D-B261-6D2A5849716D}" sibTransId="{045C29A8-D3F5-414D-880F-8E93CD1591CF}"/>
    <dgm:cxn modelId="{E056F20C-DF4F-44E4-AE50-5307558FEDDB}" srcId="{81152186-F826-485F-A60E-25F9359CD93D}" destId="{587A11B4-2956-4A94-A953-723A69635FBB}" srcOrd="2" destOrd="0" parTransId="{9F35EC78-BF79-4251-973B-941EECBECBA4}" sibTransId="{327D65A7-ABB3-4D9C-B3A9-B30B960BB760}"/>
    <dgm:cxn modelId="{1F951CF1-9128-4A07-AEA5-2BB5D433FF61}" type="presOf" srcId="{733E34E1-328D-4C32-AEE3-2E2DCC2414EC}" destId="{2841C1CA-3020-4E3A-B564-900D0CDBE85B}" srcOrd="1" destOrd="0" presId="urn:microsoft.com/office/officeart/2005/8/layout/process2"/>
    <dgm:cxn modelId="{DAD852C9-1DEA-48A7-9E60-A27EBE7CFEB4}" type="presOf" srcId="{81152186-F826-485F-A60E-25F9359CD93D}" destId="{4C614952-B1DA-4446-9B1F-2672D9378275}" srcOrd="0" destOrd="0" presId="urn:microsoft.com/office/officeart/2005/8/layout/process2"/>
    <dgm:cxn modelId="{E90CFEA9-D295-4F06-95E4-C9CD25DB096D}" type="presParOf" srcId="{4C614952-B1DA-4446-9B1F-2672D9378275}" destId="{04FF34BB-35FA-4E7B-83EB-B40ACB1AEA11}" srcOrd="0" destOrd="0" presId="urn:microsoft.com/office/officeart/2005/8/layout/process2"/>
    <dgm:cxn modelId="{D0CBCF3C-529E-4083-A192-8D24614F4717}" type="presParOf" srcId="{4C614952-B1DA-4446-9B1F-2672D9378275}" destId="{FC897F96-E7F3-487C-8695-7776E49D2EAE}" srcOrd="1" destOrd="0" presId="urn:microsoft.com/office/officeart/2005/8/layout/process2"/>
    <dgm:cxn modelId="{D1C46EE8-2E52-4DEC-8886-684E2AD0A299}" type="presParOf" srcId="{FC897F96-E7F3-487C-8695-7776E49D2EAE}" destId="{2841C1CA-3020-4E3A-B564-900D0CDBE85B}" srcOrd="0" destOrd="0" presId="urn:microsoft.com/office/officeart/2005/8/layout/process2"/>
    <dgm:cxn modelId="{2E6C233A-E946-49EC-917F-FBCEF330F6B2}" type="presParOf" srcId="{4C614952-B1DA-4446-9B1F-2672D9378275}" destId="{94612CDB-2D9D-40B8-B291-698E632B50B8}" srcOrd="2" destOrd="0" presId="urn:microsoft.com/office/officeart/2005/8/layout/process2"/>
    <dgm:cxn modelId="{21FCEDE9-ED5B-400A-BA09-34240EAE13FB}" type="presParOf" srcId="{4C614952-B1DA-4446-9B1F-2672D9378275}" destId="{C3CF9F01-A695-40ED-BC91-7B8BE6A6AF3E}" srcOrd="3" destOrd="0" presId="urn:microsoft.com/office/officeart/2005/8/layout/process2"/>
    <dgm:cxn modelId="{8620E5A8-6E1A-419C-A73E-E836906C9058}" type="presParOf" srcId="{C3CF9F01-A695-40ED-BC91-7B8BE6A6AF3E}" destId="{F0F85D7D-5F87-4636-976D-DBCB900A5DDB}" srcOrd="0" destOrd="0" presId="urn:microsoft.com/office/officeart/2005/8/layout/process2"/>
    <dgm:cxn modelId="{3CD1A7B0-B84C-49C4-9F2B-53660692C484}" type="presParOf" srcId="{4C614952-B1DA-4446-9B1F-2672D9378275}" destId="{27F1CB5C-C354-4451-B3D2-D4B09A3202D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  <a:p>
          <a:r>
            <a:rPr lang="en-US" sz="14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noProof="0" dirty="0" smtClean="0">
            <a:cs typeface="Arial" pitchFamily="34" charset="0"/>
          </a:endParaRP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F6B03399-0589-4250-97F0-8447FE0AC3ED}" type="presOf" srcId="{BB44CDB1-4C01-4DD9-A5D1-4CDBB2E1DD9F}" destId="{19EAD13B-2D10-4951-82EF-3CE2215AD822}" srcOrd="0" destOrd="0" presId="urn:microsoft.com/office/officeart/2008/layout/LinedList"/>
    <dgm:cxn modelId="{6CEF3CFD-362E-4F61-B932-94A24F1DF8AE}" type="presOf" srcId="{733D2E4B-FC6A-4CB4-8CD3-41BF5895A5AD}" destId="{7E616B0A-3D87-46BA-8ED8-EC193BF24568}" srcOrd="0" destOrd="0" presId="urn:microsoft.com/office/officeart/2008/layout/LinedList"/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27B10D70-761B-42DD-87D3-5431B7B2010D}" type="presOf" srcId="{2FD936F9-E8FB-40C2-87D3-419AFB876B08}" destId="{9DDDDD34-4338-46E3-8457-38F929B9C612}" srcOrd="0" destOrd="0" presId="urn:microsoft.com/office/officeart/2008/layout/LinedList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234FBD7C-68DB-41DC-B22D-7AA0F1E84E5D}" type="presOf" srcId="{E7696E7B-BFD9-4B16-990E-0B5BAF172593}" destId="{66D26196-3683-4030-8296-A2A96D5DFA5B}" srcOrd="0" destOrd="0" presId="urn:microsoft.com/office/officeart/2008/layout/LinedList"/>
    <dgm:cxn modelId="{7A171303-33DD-4207-887D-5F0601B047D2}" type="presOf" srcId="{5D45851B-02AF-46C1-ABC0-C43206AE9082}" destId="{D23A267F-6EE5-46C1-A859-BB35202DAA64}" srcOrd="0" destOrd="0" presId="urn:microsoft.com/office/officeart/2008/layout/LinedList"/>
    <dgm:cxn modelId="{BA5FF814-20BE-4DDA-8395-32F2D134D91E}" type="presOf" srcId="{5A2553B7-D626-4E3F-ACF6-E9C3B4BC4928}" destId="{2EA2D429-3BBA-4742-AC0E-0AA1D59B59D1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604FBAFA-8ECF-4F91-90D7-3DD3EAD438A3}" type="presOf" srcId="{D80203EC-C0C6-4BA6-97E3-44129F114E69}" destId="{BC68A94F-C45F-48A8-85A6-C547F6DA48BF}" srcOrd="0" destOrd="0" presId="urn:microsoft.com/office/officeart/2008/layout/LinedList"/>
    <dgm:cxn modelId="{939812B3-6A84-4D76-A49E-1F09BB6564DD}" type="presOf" srcId="{8AF751D4-D9DC-4607-88D1-D23893307423}" destId="{3043833E-FAF1-480D-8ED7-23F5AF15198A}" srcOrd="0" destOrd="0" presId="urn:microsoft.com/office/officeart/2008/layout/LinedList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4174544F-454D-4C4C-86E1-726C46013AED}" type="presParOf" srcId="{66D26196-3683-4030-8296-A2A96D5DFA5B}" destId="{84183B7B-08E8-43D4-B481-6EBC645B90D8}" srcOrd="0" destOrd="0" presId="urn:microsoft.com/office/officeart/2008/layout/LinedList"/>
    <dgm:cxn modelId="{73EAE866-CF70-4325-B74C-95520A7F9447}" type="presParOf" srcId="{66D26196-3683-4030-8296-A2A96D5DFA5B}" destId="{5769EB29-A2A5-413E-8BA7-29ECF5F4C8BC}" srcOrd="1" destOrd="0" presId="urn:microsoft.com/office/officeart/2008/layout/LinedList"/>
    <dgm:cxn modelId="{96917C9C-8181-4A55-8494-EA9E66335493}" type="presParOf" srcId="{5769EB29-A2A5-413E-8BA7-29ECF5F4C8BC}" destId="{7E616B0A-3D87-46BA-8ED8-EC193BF24568}" srcOrd="0" destOrd="0" presId="urn:microsoft.com/office/officeart/2008/layout/LinedList"/>
    <dgm:cxn modelId="{C3E33456-9B30-4538-A01A-0686004BAC86}" type="presParOf" srcId="{5769EB29-A2A5-413E-8BA7-29ECF5F4C8BC}" destId="{C8316DC2-D228-44A8-8ACE-EE53E3F045AC}" srcOrd="1" destOrd="0" presId="urn:microsoft.com/office/officeart/2008/layout/LinedList"/>
    <dgm:cxn modelId="{956E7ECD-6CCC-4283-9E40-858D4DA46384}" type="presParOf" srcId="{C8316DC2-D228-44A8-8ACE-EE53E3F045AC}" destId="{65A43FDD-FE8D-457A-8AAF-22E8458F2843}" srcOrd="0" destOrd="0" presId="urn:microsoft.com/office/officeart/2008/layout/LinedList"/>
    <dgm:cxn modelId="{799B30BF-7599-4D98-8AB9-6AAD083CC56D}" type="presParOf" srcId="{C8316DC2-D228-44A8-8ACE-EE53E3F045AC}" destId="{C047F892-5CD2-4FDF-B362-C2D697519D2D}" srcOrd="1" destOrd="0" presId="urn:microsoft.com/office/officeart/2008/layout/LinedList"/>
    <dgm:cxn modelId="{970AD5D4-FE7C-4C87-9BE0-0F63A6B6AA22}" type="presParOf" srcId="{C047F892-5CD2-4FDF-B362-C2D697519D2D}" destId="{C25DEBF1-4C24-4D55-B200-A2B62A42A841}" srcOrd="0" destOrd="0" presId="urn:microsoft.com/office/officeart/2008/layout/LinedList"/>
    <dgm:cxn modelId="{5AA34167-21CA-4FC4-B521-B85215441D1B}" type="presParOf" srcId="{C047F892-5CD2-4FDF-B362-C2D697519D2D}" destId="{19EAD13B-2D10-4951-82EF-3CE2215AD822}" srcOrd="1" destOrd="0" presId="urn:microsoft.com/office/officeart/2008/layout/LinedList"/>
    <dgm:cxn modelId="{416E3FAA-4478-4B7E-83B6-2D1B7BD920E0}" type="presParOf" srcId="{C047F892-5CD2-4FDF-B362-C2D697519D2D}" destId="{8F171DC2-972B-4B41-9CD8-E04BA91D248C}" srcOrd="2" destOrd="0" presId="urn:microsoft.com/office/officeart/2008/layout/LinedList"/>
    <dgm:cxn modelId="{CC4AA606-40BB-4EA9-9CA4-F1C033B9C2B9}" type="presParOf" srcId="{C8316DC2-D228-44A8-8ACE-EE53E3F045AC}" destId="{05AAD522-9157-422C-A39F-48EC8C9D0CC4}" srcOrd="2" destOrd="0" presId="urn:microsoft.com/office/officeart/2008/layout/LinedList"/>
    <dgm:cxn modelId="{00AE3BA4-86DE-433A-9877-7F4395267D1E}" type="presParOf" srcId="{C8316DC2-D228-44A8-8ACE-EE53E3F045AC}" destId="{CC41E479-43BC-42A7-968A-2702E16967C6}" srcOrd="3" destOrd="0" presId="urn:microsoft.com/office/officeart/2008/layout/LinedList"/>
    <dgm:cxn modelId="{D648D7BA-688E-4B06-8CBF-9A96CFB55C9D}" type="presParOf" srcId="{C8316DC2-D228-44A8-8ACE-EE53E3F045AC}" destId="{E64CED2A-CB07-48DD-85EB-DC7F86DD71F0}" srcOrd="4" destOrd="0" presId="urn:microsoft.com/office/officeart/2008/layout/LinedList"/>
    <dgm:cxn modelId="{15DF434C-7B2F-4065-AA35-1DC3B97BDC08}" type="presParOf" srcId="{E64CED2A-CB07-48DD-85EB-DC7F86DD71F0}" destId="{833BAD14-B06F-445C-8B34-B2ADB299ED85}" srcOrd="0" destOrd="0" presId="urn:microsoft.com/office/officeart/2008/layout/LinedList"/>
    <dgm:cxn modelId="{2B746BDC-B83C-419A-9FF0-22778744DD42}" type="presParOf" srcId="{E64CED2A-CB07-48DD-85EB-DC7F86DD71F0}" destId="{2EA2D429-3BBA-4742-AC0E-0AA1D59B59D1}" srcOrd="1" destOrd="0" presId="urn:microsoft.com/office/officeart/2008/layout/LinedList"/>
    <dgm:cxn modelId="{EE2FD380-8A43-4942-9193-A8EFFE1312F8}" type="presParOf" srcId="{E64CED2A-CB07-48DD-85EB-DC7F86DD71F0}" destId="{338F6F31-E929-48E2-AA1E-7CF27E7801AB}" srcOrd="2" destOrd="0" presId="urn:microsoft.com/office/officeart/2008/layout/LinedList"/>
    <dgm:cxn modelId="{14FA553E-6FAD-4222-AB8C-8526D7EF2EA3}" type="presParOf" srcId="{C8316DC2-D228-44A8-8ACE-EE53E3F045AC}" destId="{E9111104-5800-4616-870D-0388F3B39457}" srcOrd="5" destOrd="0" presId="urn:microsoft.com/office/officeart/2008/layout/LinedList"/>
    <dgm:cxn modelId="{6C13955D-7919-481E-9E21-C2A35E6F2B8E}" type="presParOf" srcId="{C8316DC2-D228-44A8-8ACE-EE53E3F045AC}" destId="{E058C239-21FE-449C-AB19-26ED4625A245}" srcOrd="6" destOrd="0" presId="urn:microsoft.com/office/officeart/2008/layout/LinedList"/>
    <dgm:cxn modelId="{71858ED3-1B6C-475D-ACEA-7F9239B9F301}" type="presParOf" srcId="{C8316DC2-D228-44A8-8ACE-EE53E3F045AC}" destId="{2B1815EA-78CB-4EA7-8B88-17CCCE369D8C}" srcOrd="7" destOrd="0" presId="urn:microsoft.com/office/officeart/2008/layout/LinedList"/>
    <dgm:cxn modelId="{864C7C65-00B5-4AB2-B9DE-9D1DCCBD1792}" type="presParOf" srcId="{2B1815EA-78CB-4EA7-8B88-17CCCE369D8C}" destId="{E087139A-CA5B-4360-8C0F-6D3188F07ECB}" srcOrd="0" destOrd="0" presId="urn:microsoft.com/office/officeart/2008/layout/LinedList"/>
    <dgm:cxn modelId="{386F1D45-F14C-4064-B49F-EDDE6B4AE22F}" type="presParOf" srcId="{2B1815EA-78CB-4EA7-8B88-17CCCE369D8C}" destId="{9DDDDD34-4338-46E3-8457-38F929B9C612}" srcOrd="1" destOrd="0" presId="urn:microsoft.com/office/officeart/2008/layout/LinedList"/>
    <dgm:cxn modelId="{EF75C63A-01ED-4740-A15C-2B7A507D25C8}" type="presParOf" srcId="{2B1815EA-78CB-4EA7-8B88-17CCCE369D8C}" destId="{D010C12C-1A18-4D4D-AB6E-887C1E0ED1B6}" srcOrd="2" destOrd="0" presId="urn:microsoft.com/office/officeart/2008/layout/LinedList"/>
    <dgm:cxn modelId="{92AD9B26-E5C8-42CB-801D-218ED3420D7B}" type="presParOf" srcId="{C8316DC2-D228-44A8-8ACE-EE53E3F045AC}" destId="{6387796D-CA8E-4D26-95E1-2276B040777E}" srcOrd="8" destOrd="0" presId="urn:microsoft.com/office/officeart/2008/layout/LinedList"/>
    <dgm:cxn modelId="{88DF8F3E-0F61-4A80-9269-B5824CBEB36E}" type="presParOf" srcId="{C8316DC2-D228-44A8-8ACE-EE53E3F045AC}" destId="{C5453A40-E35C-4E65-819B-7BFAC8A90C96}" srcOrd="9" destOrd="0" presId="urn:microsoft.com/office/officeart/2008/layout/LinedList"/>
    <dgm:cxn modelId="{F83B803D-20C1-4729-AE29-721B219516F9}" type="presParOf" srcId="{C8316DC2-D228-44A8-8ACE-EE53E3F045AC}" destId="{F9C01D4D-08E2-4F86-AC83-FDA236829A28}" srcOrd="10" destOrd="0" presId="urn:microsoft.com/office/officeart/2008/layout/LinedList"/>
    <dgm:cxn modelId="{9193A733-8D11-44C6-BE8E-A6BAA2B9FB05}" type="presParOf" srcId="{F9C01D4D-08E2-4F86-AC83-FDA236829A28}" destId="{95CDE8BB-0808-445D-A5C0-8B879EBE2AF7}" srcOrd="0" destOrd="0" presId="urn:microsoft.com/office/officeart/2008/layout/LinedList"/>
    <dgm:cxn modelId="{5D23A169-B43F-47A9-BE29-035C49115362}" type="presParOf" srcId="{F9C01D4D-08E2-4F86-AC83-FDA236829A28}" destId="{D23A267F-6EE5-46C1-A859-BB35202DAA64}" srcOrd="1" destOrd="0" presId="urn:microsoft.com/office/officeart/2008/layout/LinedList"/>
    <dgm:cxn modelId="{9AAF14C0-B72B-4157-A8C2-F9E4EE206F3A}" type="presParOf" srcId="{F9C01D4D-08E2-4F86-AC83-FDA236829A28}" destId="{099D1BA2-5F7B-4758-9C07-07E30C2C57C0}" srcOrd="2" destOrd="0" presId="urn:microsoft.com/office/officeart/2008/layout/LinedList"/>
    <dgm:cxn modelId="{068BEA4D-F87F-4F0D-899F-9C6F0B3A231B}" type="presParOf" srcId="{C8316DC2-D228-44A8-8ACE-EE53E3F045AC}" destId="{04C2AE83-8B64-4BBF-8647-D2F8E2CE2ED8}" srcOrd="11" destOrd="0" presId="urn:microsoft.com/office/officeart/2008/layout/LinedList"/>
    <dgm:cxn modelId="{64350A10-BAC1-42AF-8BFE-B3A432FE02DB}" type="presParOf" srcId="{C8316DC2-D228-44A8-8ACE-EE53E3F045AC}" destId="{2214EC92-C200-4AF6-90DB-D78819768577}" srcOrd="12" destOrd="0" presId="urn:microsoft.com/office/officeart/2008/layout/LinedList"/>
    <dgm:cxn modelId="{A3459E41-E9E8-4A7A-8F8D-5AE1A75547EB}" type="presParOf" srcId="{C8316DC2-D228-44A8-8ACE-EE53E3F045AC}" destId="{7141634D-9560-4DF1-81F2-844C6DBFA45A}" srcOrd="13" destOrd="0" presId="urn:microsoft.com/office/officeart/2008/layout/LinedList"/>
    <dgm:cxn modelId="{02034480-7E57-4880-8174-297F73A38C7A}" type="presParOf" srcId="{7141634D-9560-4DF1-81F2-844C6DBFA45A}" destId="{BBE99180-4103-4185-98C9-12C4E71F9672}" srcOrd="0" destOrd="0" presId="urn:microsoft.com/office/officeart/2008/layout/LinedList"/>
    <dgm:cxn modelId="{B8C72D69-AD45-46EC-953C-6C404FEF73DA}" type="presParOf" srcId="{7141634D-9560-4DF1-81F2-844C6DBFA45A}" destId="{BC68A94F-C45F-48A8-85A6-C547F6DA48BF}" srcOrd="1" destOrd="0" presId="urn:microsoft.com/office/officeart/2008/layout/LinedList"/>
    <dgm:cxn modelId="{BBA2F721-8A83-4EB9-B61D-5DC18E1B1B7A}" type="presParOf" srcId="{7141634D-9560-4DF1-81F2-844C6DBFA45A}" destId="{65E62AF7-F851-4D15-A64F-110BF8AF86E8}" srcOrd="2" destOrd="0" presId="urn:microsoft.com/office/officeart/2008/layout/LinedList"/>
    <dgm:cxn modelId="{B30CF70F-1797-4E82-B135-7E97E46F95D8}" type="presParOf" srcId="{C8316DC2-D228-44A8-8ACE-EE53E3F045AC}" destId="{5E957C3C-9D4F-4E63-98D5-002F5895B428}" srcOrd="14" destOrd="0" presId="urn:microsoft.com/office/officeart/2008/layout/LinedList"/>
    <dgm:cxn modelId="{7BE3B585-AFB5-44EB-9062-EF8C4F570F9D}" type="presParOf" srcId="{C8316DC2-D228-44A8-8ACE-EE53E3F045AC}" destId="{A6A03334-EF86-4E40-B8EB-8CDBCEFD9141}" srcOrd="15" destOrd="0" presId="urn:microsoft.com/office/officeart/2008/layout/LinedList"/>
    <dgm:cxn modelId="{F6F98698-E132-488B-935B-7E270A9EF985}" type="presParOf" srcId="{C8316DC2-D228-44A8-8ACE-EE53E3F045AC}" destId="{4F5C75B2-F94D-47D4-B068-12EB74CE15D8}" srcOrd="16" destOrd="0" presId="urn:microsoft.com/office/officeart/2008/layout/LinedList"/>
    <dgm:cxn modelId="{28FDE6A6-2228-49EE-94C4-D6D3878BA7B8}" type="presParOf" srcId="{4F5C75B2-F94D-47D4-B068-12EB74CE15D8}" destId="{897B33F5-1540-45B3-AD38-46B177908B0C}" srcOrd="0" destOrd="0" presId="urn:microsoft.com/office/officeart/2008/layout/LinedList"/>
    <dgm:cxn modelId="{E6D907AD-093A-45A7-B7A4-6EB10C083A23}" type="presParOf" srcId="{4F5C75B2-F94D-47D4-B068-12EB74CE15D8}" destId="{3043833E-FAF1-480D-8ED7-23F5AF15198A}" srcOrd="1" destOrd="0" presId="urn:microsoft.com/office/officeart/2008/layout/LinedList"/>
    <dgm:cxn modelId="{ACAB7C25-E8A4-442D-BB6D-63E84E331552}" type="presParOf" srcId="{4F5C75B2-F94D-47D4-B068-12EB74CE15D8}" destId="{7D33C0C6-1C5A-470B-A78C-154A7F2864B8}" srcOrd="2" destOrd="0" presId="urn:microsoft.com/office/officeart/2008/layout/LinedList"/>
    <dgm:cxn modelId="{6A0A7664-6A95-4641-9C33-AAD76D54ED30}" type="presParOf" srcId="{C8316DC2-D228-44A8-8ACE-EE53E3F045AC}" destId="{51B86028-BA46-4849-8711-B158FE461D8D}" srcOrd="17" destOrd="0" presId="urn:microsoft.com/office/officeart/2008/layout/LinedList"/>
    <dgm:cxn modelId="{76E6E602-DFCA-44AA-AF12-C151ECF9E6E7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A2CBB3-8329-485A-87F9-BB25BF1147E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9B2913-CAC9-4FEE-9724-677470FD9666}">
      <dgm:prSet phldrT="[Texte]" custT="1"/>
      <dgm:spPr/>
      <dgm:t>
        <a:bodyPr/>
        <a:lstStyle/>
        <a:p>
          <a:r>
            <a:rPr lang="en-US" sz="1600" b="0" cap="none" baseline="0" noProof="0" dirty="0" smtClean="0"/>
            <a:t>What is        protected ?</a:t>
          </a:r>
          <a:endParaRPr lang="en-US" sz="1600" b="0" cap="none" baseline="0" noProof="0" dirty="0"/>
        </a:p>
      </dgm:t>
    </dgm:pt>
    <dgm:pt modelId="{185A85FD-24ED-433C-B731-9DDA0888B95C}" type="parTrans" cxnId="{43BAA64A-F218-4121-8519-7EB966367BAC}">
      <dgm:prSet/>
      <dgm:spPr/>
      <dgm:t>
        <a:bodyPr/>
        <a:lstStyle/>
        <a:p>
          <a:endParaRPr lang="en-US" sz="1800"/>
        </a:p>
      </dgm:t>
    </dgm:pt>
    <dgm:pt modelId="{C546F14D-A0D8-46F7-9FAD-5DD98CEA3BC4}" type="sibTrans" cxnId="{43BAA64A-F218-4121-8519-7EB966367BAC}">
      <dgm:prSet/>
      <dgm:spPr/>
      <dgm:t>
        <a:bodyPr/>
        <a:lstStyle/>
        <a:p>
          <a:endParaRPr lang="en-US" sz="1800"/>
        </a:p>
      </dgm:t>
    </dgm:pt>
    <dgm:pt modelId="{EA61201B-D7D5-4087-B568-0AF5B2BCFD2E}">
      <dgm:prSet phldrT="[Texte]"/>
      <dgm:spPr/>
      <dgm:t>
        <a:bodyPr/>
        <a:lstStyle/>
        <a:p>
          <a:r>
            <a:rPr lang="en-US" b="0" i="0" noProof="0" smtClean="0"/>
            <a:t>Architecture program</a:t>
          </a:r>
          <a:endParaRPr lang="en-US" b="0" i="0" noProof="0" dirty="0"/>
        </a:p>
      </dgm:t>
    </dgm:pt>
    <dgm:pt modelId="{CEE5EC4C-1AF3-45EA-BB99-6EC4FD9D8FA8}" type="parTrans" cxnId="{0DFB033D-4CC5-4996-AEEB-28C89EF1DFC4}">
      <dgm:prSet/>
      <dgm:spPr/>
      <dgm:t>
        <a:bodyPr/>
        <a:lstStyle/>
        <a:p>
          <a:endParaRPr lang="en-US" sz="1800"/>
        </a:p>
      </dgm:t>
    </dgm:pt>
    <dgm:pt modelId="{06A0F322-0ACC-4622-9AFE-E914B19C53DE}" type="sibTrans" cxnId="{0DFB033D-4CC5-4996-AEEB-28C89EF1DFC4}">
      <dgm:prSet/>
      <dgm:spPr/>
      <dgm:t>
        <a:bodyPr/>
        <a:lstStyle/>
        <a:p>
          <a:endParaRPr lang="en-US" sz="1800"/>
        </a:p>
      </dgm:t>
    </dgm:pt>
    <dgm:pt modelId="{7CB60954-25BD-4ACB-A2FD-28AC94AFBAED}">
      <dgm:prSet phldrT="[Texte]"/>
      <dgm:spPr/>
      <dgm:t>
        <a:bodyPr/>
        <a:lstStyle/>
        <a:p>
          <a:r>
            <a:rPr lang="en-US" b="0" i="0" noProof="0" smtClean="0"/>
            <a:t>Source code &amp; Object code</a:t>
          </a:r>
          <a:endParaRPr lang="en-US" b="0" i="0" noProof="0" dirty="0"/>
        </a:p>
      </dgm:t>
    </dgm:pt>
    <dgm:pt modelId="{298CAC0C-E4E1-459E-8FD0-B25F065724AC}" type="parTrans" cxnId="{D0C03B1A-2166-47BC-982D-85E881137E7F}">
      <dgm:prSet/>
      <dgm:spPr/>
      <dgm:t>
        <a:bodyPr/>
        <a:lstStyle/>
        <a:p>
          <a:endParaRPr lang="en-US" sz="1800"/>
        </a:p>
      </dgm:t>
    </dgm:pt>
    <dgm:pt modelId="{AB986445-6CEC-4D85-AA7E-22A1B172A7C8}" type="sibTrans" cxnId="{D0C03B1A-2166-47BC-982D-85E881137E7F}">
      <dgm:prSet/>
      <dgm:spPr/>
      <dgm:t>
        <a:bodyPr/>
        <a:lstStyle/>
        <a:p>
          <a:endParaRPr lang="en-US" sz="1800"/>
        </a:p>
      </dgm:t>
    </dgm:pt>
    <dgm:pt modelId="{E82F85C1-0540-4D55-81E5-153AB58A1CD3}">
      <dgm:prSet phldrT="[Texte]"/>
      <dgm:spPr/>
      <dgm:t>
        <a:bodyPr/>
        <a:lstStyle/>
        <a:p>
          <a:r>
            <a:rPr lang="en-US" b="0" i="0" noProof="0" smtClean="0"/>
            <a:t>Various releases</a:t>
          </a:r>
          <a:endParaRPr lang="en-US" b="0" i="0" noProof="0" dirty="0"/>
        </a:p>
      </dgm:t>
    </dgm:pt>
    <dgm:pt modelId="{40528B5C-9ED5-43FD-A9E3-1C087B649E9B}" type="parTrans" cxnId="{9427A284-AAF1-4E8F-A7DE-C6D8B9960919}">
      <dgm:prSet/>
      <dgm:spPr/>
      <dgm:t>
        <a:bodyPr/>
        <a:lstStyle/>
        <a:p>
          <a:endParaRPr lang="en-US"/>
        </a:p>
      </dgm:t>
    </dgm:pt>
    <dgm:pt modelId="{51986454-D592-4DCE-B063-D926699774ED}" type="sibTrans" cxnId="{9427A284-AAF1-4E8F-A7DE-C6D8B9960919}">
      <dgm:prSet/>
      <dgm:spPr/>
      <dgm:t>
        <a:bodyPr/>
        <a:lstStyle/>
        <a:p>
          <a:endParaRPr lang="en-US"/>
        </a:p>
      </dgm:t>
    </dgm:pt>
    <dgm:pt modelId="{C29C21AA-8CAB-4D9D-A071-21128ED6BB4D}">
      <dgm:prSet phldrT="[Texte]"/>
      <dgm:spPr/>
      <dgm:t>
        <a:bodyPr/>
        <a:lstStyle/>
        <a:p>
          <a:r>
            <a:rPr lang="en-US" b="0" i="0" noProof="0" smtClean="0"/>
            <a:t>Preparatory design material</a:t>
          </a:r>
          <a:endParaRPr lang="en-US" b="0" i="0" noProof="0" dirty="0"/>
        </a:p>
      </dgm:t>
    </dgm:pt>
    <dgm:pt modelId="{F8BDE14B-F3F2-4679-86E7-DE3FF7430F09}" type="parTrans" cxnId="{7922DA6A-2F00-47AF-8E93-15C85B28403A}">
      <dgm:prSet/>
      <dgm:spPr/>
      <dgm:t>
        <a:bodyPr/>
        <a:lstStyle/>
        <a:p>
          <a:endParaRPr lang="en-US"/>
        </a:p>
      </dgm:t>
    </dgm:pt>
    <dgm:pt modelId="{014DC5AA-3227-4D6D-9D97-A2C6C96A9974}" type="sibTrans" cxnId="{7922DA6A-2F00-47AF-8E93-15C85B28403A}">
      <dgm:prSet/>
      <dgm:spPr/>
      <dgm:t>
        <a:bodyPr/>
        <a:lstStyle/>
        <a:p>
          <a:endParaRPr lang="en-US"/>
        </a:p>
      </dgm:t>
    </dgm:pt>
    <dgm:pt modelId="{14DC5314-6A2C-43B2-9A49-99D0D0D87D1F}">
      <dgm:prSet phldrT="[Texte]"/>
      <dgm:spPr/>
      <dgm:t>
        <a:bodyPr/>
        <a:lstStyle/>
        <a:p>
          <a:r>
            <a:rPr lang="fr-BE" noProof="0" smtClean="0"/>
            <a:t>Programmation langages</a:t>
          </a:r>
          <a:endParaRPr lang="en-US" noProof="0" dirty="0" smtClean="0"/>
        </a:p>
      </dgm:t>
    </dgm:pt>
    <dgm:pt modelId="{479377FA-4A0A-4AED-B079-930D26A2C113}">
      <dgm:prSet phldrT="[Texte]"/>
      <dgm:spPr/>
      <dgm:t>
        <a:bodyPr/>
        <a:lstStyle/>
        <a:p>
          <a:r>
            <a:rPr lang="fr-BE" noProof="0" smtClean="0"/>
            <a:t>Interfaces</a:t>
          </a:r>
          <a:endParaRPr lang="en-US" noProof="0" dirty="0"/>
        </a:p>
      </dgm:t>
    </dgm:pt>
    <dgm:pt modelId="{CD99214C-3C83-4DC9-A36D-777857CE15DE}">
      <dgm:prSet phldrT="[Texte]"/>
      <dgm:spPr/>
      <dgm:t>
        <a:bodyPr/>
        <a:lstStyle/>
        <a:p>
          <a:r>
            <a:rPr lang="en-US" noProof="0" smtClean="0"/>
            <a:t>Functionalities</a:t>
          </a:r>
          <a:endParaRPr lang="en-US" noProof="0" dirty="0"/>
        </a:p>
      </dgm:t>
    </dgm:pt>
    <dgm:pt modelId="{51DBC6FC-4CF6-4461-BF5B-1042D484F045}">
      <dgm:prSet phldrT="[Texte]" custT="1"/>
      <dgm:spPr/>
      <dgm:t>
        <a:bodyPr/>
        <a:lstStyle/>
        <a:p>
          <a:r>
            <a:rPr lang="en-US" sz="1600" b="0" cap="none" baseline="0" dirty="0" smtClean="0"/>
            <a:t>What is NOT </a:t>
          </a:r>
          <a:r>
            <a:rPr lang="en-US" sz="1600" b="0" cap="none" baseline="0" noProof="0" dirty="0" smtClean="0"/>
            <a:t>protected ?</a:t>
          </a:r>
          <a:endParaRPr lang="en-US" sz="1600" b="0" cap="none" baseline="0" noProof="0" dirty="0"/>
        </a:p>
      </dgm:t>
    </dgm:pt>
    <dgm:pt modelId="{C1ACE359-DBF3-467A-A2D0-2A0E20C95D4C}" type="sibTrans" cxnId="{FA058890-9ED7-4C77-BDA1-22B5A32C5DDD}">
      <dgm:prSet/>
      <dgm:spPr/>
      <dgm:t>
        <a:bodyPr/>
        <a:lstStyle/>
        <a:p>
          <a:endParaRPr lang="en-US" sz="1800"/>
        </a:p>
      </dgm:t>
    </dgm:pt>
    <dgm:pt modelId="{E35EBA06-A9BA-41B4-9F81-5056CB0642BF}" type="parTrans" cxnId="{FA058890-9ED7-4C77-BDA1-22B5A32C5DDD}">
      <dgm:prSet/>
      <dgm:spPr/>
      <dgm:t>
        <a:bodyPr/>
        <a:lstStyle/>
        <a:p>
          <a:endParaRPr lang="en-US" sz="1800"/>
        </a:p>
      </dgm:t>
    </dgm:pt>
    <dgm:pt modelId="{A03A80BD-0E3A-48AA-9775-D7DABEF1209F}" type="sibTrans" cxnId="{34CA1C48-9308-4DEC-8A8C-36F986AB08BA}">
      <dgm:prSet/>
      <dgm:spPr/>
      <dgm:t>
        <a:bodyPr/>
        <a:lstStyle/>
        <a:p>
          <a:endParaRPr lang="en-US"/>
        </a:p>
      </dgm:t>
    </dgm:pt>
    <dgm:pt modelId="{CD57A593-8FDD-406C-ACB9-ED91FD4C579A}" type="parTrans" cxnId="{34CA1C48-9308-4DEC-8A8C-36F986AB08B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44CCD04-67D8-46AF-9B36-B43536DA5FFA}" type="sibTrans" cxnId="{BA160AB5-8207-4852-BACB-16525F70A389}">
      <dgm:prSet/>
      <dgm:spPr/>
      <dgm:t>
        <a:bodyPr/>
        <a:lstStyle/>
        <a:p>
          <a:endParaRPr lang="en-US"/>
        </a:p>
      </dgm:t>
    </dgm:pt>
    <dgm:pt modelId="{E3144A12-001F-43F9-997F-D02C99159FB6}" type="parTrans" cxnId="{BA160AB5-8207-4852-BACB-16525F70A389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D2A6B3-3556-44B4-A841-9D1C0E1CA6DD}" type="sibTrans" cxnId="{63CE7A9C-6C92-4508-A2FB-92F08C02B63E}">
      <dgm:prSet/>
      <dgm:spPr/>
      <dgm:t>
        <a:bodyPr/>
        <a:lstStyle/>
        <a:p>
          <a:endParaRPr lang="en-US" sz="1800"/>
        </a:p>
      </dgm:t>
    </dgm:pt>
    <dgm:pt modelId="{73124BEC-7898-49A6-920B-E46344308430}" type="parTrans" cxnId="{63CE7A9C-6C92-4508-A2FB-92F08C02B63E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 sz="1800"/>
        </a:p>
      </dgm:t>
    </dgm:pt>
    <dgm:pt modelId="{1E913671-9EC2-44C7-A1E4-9CD0E04DFDD6}">
      <dgm:prSet phldrT="[Texte]"/>
      <dgm:spPr/>
      <dgm:t>
        <a:bodyPr/>
        <a:lstStyle/>
        <a:p>
          <a:r>
            <a:rPr lang="en-US" noProof="0" smtClean="0"/>
            <a:t>On paper software documentation</a:t>
          </a:r>
          <a:endParaRPr lang="en-US" noProof="0" dirty="0" smtClean="0"/>
        </a:p>
      </dgm:t>
    </dgm:pt>
    <dgm:pt modelId="{00D1D1AF-0EAF-4931-AF3B-76F4CD4BCB76}" type="parTrans" cxnId="{E6E34417-8784-4BF4-8645-D0E67D2D537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459FB3B3-C41A-4656-B53E-127863BDF16B}" type="sibTrans" cxnId="{E6E34417-8784-4BF4-8645-D0E67D2D5373}">
      <dgm:prSet/>
      <dgm:spPr/>
      <dgm:t>
        <a:bodyPr/>
        <a:lstStyle/>
        <a:p>
          <a:endParaRPr lang="en-US"/>
        </a:p>
      </dgm:t>
    </dgm:pt>
    <dgm:pt modelId="{5AF9E015-7EC3-4170-993E-05C1E1F209F9}" type="pres">
      <dgm:prSet presAssocID="{32A2CBB3-8329-485A-87F9-BB25BF1147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725560-0F17-4302-A7EA-628D545BFA66}" type="pres">
      <dgm:prSet presAssocID="{51DBC6FC-4CF6-4461-BF5B-1042D484F045}" presName="root" presStyleCnt="0"/>
      <dgm:spPr/>
      <dgm:t>
        <a:bodyPr/>
        <a:lstStyle/>
        <a:p>
          <a:endParaRPr lang="en-US"/>
        </a:p>
      </dgm:t>
    </dgm:pt>
    <dgm:pt modelId="{ADE64539-AD3D-4935-86CC-CC77B9F32FA2}" type="pres">
      <dgm:prSet presAssocID="{51DBC6FC-4CF6-4461-BF5B-1042D484F045}" presName="rootComposite" presStyleCnt="0"/>
      <dgm:spPr/>
      <dgm:t>
        <a:bodyPr/>
        <a:lstStyle/>
        <a:p>
          <a:endParaRPr lang="en-US"/>
        </a:p>
      </dgm:t>
    </dgm:pt>
    <dgm:pt modelId="{9C464812-F75E-4EB4-889C-B056291394D3}" type="pres">
      <dgm:prSet presAssocID="{51DBC6FC-4CF6-4461-BF5B-1042D484F045}" presName="rootText" presStyleLbl="node1" presStyleIdx="0" presStyleCnt="2" custScaleX="304784" custScaleY="234766"/>
      <dgm:spPr/>
      <dgm:t>
        <a:bodyPr/>
        <a:lstStyle/>
        <a:p>
          <a:endParaRPr lang="en-US"/>
        </a:p>
      </dgm:t>
    </dgm:pt>
    <dgm:pt modelId="{7D9CACAC-9FC4-4D57-918A-A1F15E502541}" type="pres">
      <dgm:prSet presAssocID="{51DBC6FC-4CF6-4461-BF5B-1042D484F045}" presName="rootConnector" presStyleLbl="node1" presStyleIdx="0" presStyleCnt="2"/>
      <dgm:spPr/>
      <dgm:t>
        <a:bodyPr/>
        <a:lstStyle/>
        <a:p>
          <a:endParaRPr lang="en-US"/>
        </a:p>
      </dgm:t>
    </dgm:pt>
    <dgm:pt modelId="{BD05E62E-1895-4E6E-809A-3E7681DE8E1F}" type="pres">
      <dgm:prSet presAssocID="{51DBC6FC-4CF6-4461-BF5B-1042D484F045}" presName="childShape" presStyleCnt="0"/>
      <dgm:spPr/>
      <dgm:t>
        <a:bodyPr/>
        <a:lstStyle/>
        <a:p>
          <a:endParaRPr lang="en-US"/>
        </a:p>
      </dgm:t>
    </dgm:pt>
    <dgm:pt modelId="{15FB1705-78BE-4E73-8FF5-C0FDE5CEDD2F}" type="pres">
      <dgm:prSet presAssocID="{73124BEC-7898-49A6-920B-E46344308430}" presName="Name13" presStyleLbl="parChTrans1D2" presStyleIdx="0" presStyleCnt="8"/>
      <dgm:spPr/>
      <dgm:t>
        <a:bodyPr/>
        <a:lstStyle/>
        <a:p>
          <a:endParaRPr lang="en-US"/>
        </a:p>
      </dgm:t>
    </dgm:pt>
    <dgm:pt modelId="{47420EE7-5B54-4B75-B285-02170FA279FE}" type="pres">
      <dgm:prSet presAssocID="{CD99214C-3C83-4DC9-A36D-777857CE15DE}" presName="childText" presStyleLbl="bgAcc1" presStyleIdx="0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BE50A-9E49-4F6B-8714-DC63F14C3CC8}" type="pres">
      <dgm:prSet presAssocID="{E3144A12-001F-43F9-997F-D02C99159FB6}" presName="Name13" presStyleLbl="parChTrans1D2" presStyleIdx="1" presStyleCnt="8"/>
      <dgm:spPr/>
      <dgm:t>
        <a:bodyPr/>
        <a:lstStyle/>
        <a:p>
          <a:endParaRPr lang="en-US"/>
        </a:p>
      </dgm:t>
    </dgm:pt>
    <dgm:pt modelId="{1ADBC38B-19BD-42D2-819A-1F45AD74A2AD}" type="pres">
      <dgm:prSet presAssocID="{479377FA-4A0A-4AED-B079-930D26A2C113}" presName="childText" presStyleLbl="bgAcc1" presStyleIdx="1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66580-0296-463C-BCD5-F21B10C62856}" type="pres">
      <dgm:prSet presAssocID="{CD57A593-8FDD-406C-ACB9-ED91FD4C579A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3A4EC43-8B4D-4C39-A474-2CA910CB3E7B}" type="pres">
      <dgm:prSet presAssocID="{14DC5314-6A2C-43B2-9A49-99D0D0D87D1F}" presName="childText" presStyleLbl="bgAcc1" presStyleIdx="2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B8ABC-5B9B-41DE-ABAD-7F7861DF8C57}" type="pres">
      <dgm:prSet presAssocID="{00D1D1AF-0EAF-4931-AF3B-76F4CD4BCB76}" presName="Name13" presStyleLbl="parChTrans1D2" presStyleIdx="3" presStyleCnt="8"/>
      <dgm:spPr/>
      <dgm:t>
        <a:bodyPr/>
        <a:lstStyle/>
        <a:p>
          <a:endParaRPr lang="en-US"/>
        </a:p>
      </dgm:t>
    </dgm:pt>
    <dgm:pt modelId="{0CFF8101-14C5-40C6-A3AC-15EE0ADE821A}" type="pres">
      <dgm:prSet presAssocID="{1E913671-9EC2-44C7-A1E4-9CD0E04DFDD6}" presName="childText" presStyleLbl="bgAcc1" presStyleIdx="3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ABBEB-904B-46A8-A919-B8EADDE5164A}" type="pres">
      <dgm:prSet presAssocID="{249B2913-CAC9-4FEE-9724-677470FD9666}" presName="root" presStyleCnt="0"/>
      <dgm:spPr/>
      <dgm:t>
        <a:bodyPr/>
        <a:lstStyle/>
        <a:p>
          <a:endParaRPr lang="en-US"/>
        </a:p>
      </dgm:t>
    </dgm:pt>
    <dgm:pt modelId="{1846F886-D0B9-4CA3-8409-831DBD671478}" type="pres">
      <dgm:prSet presAssocID="{249B2913-CAC9-4FEE-9724-677470FD9666}" presName="rootComposite" presStyleCnt="0"/>
      <dgm:spPr/>
      <dgm:t>
        <a:bodyPr/>
        <a:lstStyle/>
        <a:p>
          <a:endParaRPr lang="en-US"/>
        </a:p>
      </dgm:t>
    </dgm:pt>
    <dgm:pt modelId="{12B7A8A9-0472-4C5A-8546-6478C28023AC}" type="pres">
      <dgm:prSet presAssocID="{249B2913-CAC9-4FEE-9724-677470FD9666}" presName="rootText" presStyleLbl="node1" presStyleIdx="1" presStyleCnt="2" custScaleX="304784" custScaleY="234766" custLinFactNeighborY="-2148"/>
      <dgm:spPr/>
      <dgm:t>
        <a:bodyPr/>
        <a:lstStyle/>
        <a:p>
          <a:endParaRPr lang="en-US"/>
        </a:p>
      </dgm:t>
    </dgm:pt>
    <dgm:pt modelId="{92A0EDD8-6F58-42D6-882B-B64637C8742E}" type="pres">
      <dgm:prSet presAssocID="{249B2913-CAC9-4FEE-9724-677470FD9666}" presName="rootConnector" presStyleLbl="node1" presStyleIdx="1" presStyleCnt="2"/>
      <dgm:spPr/>
      <dgm:t>
        <a:bodyPr/>
        <a:lstStyle/>
        <a:p>
          <a:endParaRPr lang="en-US"/>
        </a:p>
      </dgm:t>
    </dgm:pt>
    <dgm:pt modelId="{B70AF98A-66E1-4F6B-BD5D-5BBBFAEB3CC1}" type="pres">
      <dgm:prSet presAssocID="{249B2913-CAC9-4FEE-9724-677470FD9666}" presName="childShape" presStyleCnt="0"/>
      <dgm:spPr/>
      <dgm:t>
        <a:bodyPr/>
        <a:lstStyle/>
        <a:p>
          <a:endParaRPr lang="en-US"/>
        </a:p>
      </dgm:t>
    </dgm:pt>
    <dgm:pt modelId="{6AE10E82-EB65-4F0B-B38A-62A6518BA4A6}" type="pres">
      <dgm:prSet presAssocID="{CEE5EC4C-1AF3-45EA-BB99-6EC4FD9D8FA8}" presName="Name13" presStyleLbl="parChTrans1D2" presStyleIdx="4" presStyleCnt="8"/>
      <dgm:spPr/>
      <dgm:t>
        <a:bodyPr/>
        <a:lstStyle/>
        <a:p>
          <a:endParaRPr lang="en-US"/>
        </a:p>
      </dgm:t>
    </dgm:pt>
    <dgm:pt modelId="{41BF56A6-F3BC-4137-9521-75AE5B22B7EC}" type="pres">
      <dgm:prSet presAssocID="{EA61201B-D7D5-4087-B568-0AF5B2BCFD2E}" presName="childText" presStyleLbl="bgAcc1" presStyleIdx="4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B1FA2-5837-4BE1-A4F3-686590E172A8}" type="pres">
      <dgm:prSet presAssocID="{298CAC0C-E4E1-459E-8FD0-B25F065724AC}" presName="Name13" presStyleLbl="parChTrans1D2" presStyleIdx="5" presStyleCnt="8"/>
      <dgm:spPr/>
      <dgm:t>
        <a:bodyPr/>
        <a:lstStyle/>
        <a:p>
          <a:endParaRPr lang="en-US"/>
        </a:p>
      </dgm:t>
    </dgm:pt>
    <dgm:pt modelId="{7B7AA8C9-A9EB-4349-8362-1430A2179844}" type="pres">
      <dgm:prSet presAssocID="{7CB60954-25BD-4ACB-A2FD-28AC94AFBAED}" presName="childText" presStyleLbl="bgAcc1" presStyleIdx="5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43B8-7AC5-4D29-84E4-B9E917EAD591}" type="pres">
      <dgm:prSet presAssocID="{40528B5C-9ED5-43FD-A9E3-1C087B649E9B}" presName="Name13" presStyleLbl="parChTrans1D2" presStyleIdx="6" presStyleCnt="8"/>
      <dgm:spPr/>
      <dgm:t>
        <a:bodyPr/>
        <a:lstStyle/>
        <a:p>
          <a:endParaRPr lang="en-US"/>
        </a:p>
      </dgm:t>
    </dgm:pt>
    <dgm:pt modelId="{7CB7B00E-7F64-479A-9586-3214DEEDE591}" type="pres">
      <dgm:prSet presAssocID="{E82F85C1-0540-4D55-81E5-153AB58A1CD3}" presName="childText" presStyleLbl="bgAcc1" presStyleIdx="6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F4338-4F58-4F3F-94A0-0A84C6A8F3AC}" type="pres">
      <dgm:prSet presAssocID="{F8BDE14B-F3F2-4679-86E7-DE3FF7430F09}" presName="Name13" presStyleLbl="parChTrans1D2" presStyleIdx="7" presStyleCnt="8"/>
      <dgm:spPr/>
      <dgm:t>
        <a:bodyPr/>
        <a:lstStyle/>
        <a:p>
          <a:endParaRPr lang="en-US"/>
        </a:p>
      </dgm:t>
    </dgm:pt>
    <dgm:pt modelId="{CDB51CC7-EA47-4E79-BB36-DAB1DB12CD01}" type="pres">
      <dgm:prSet presAssocID="{C29C21AA-8CAB-4D9D-A071-21128ED6BB4D}" presName="childText" presStyleLbl="bgAcc1" presStyleIdx="7" presStyleCnt="8" custScaleX="304784" custScaleY="234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C03B1A-2166-47BC-982D-85E881137E7F}" srcId="{249B2913-CAC9-4FEE-9724-677470FD9666}" destId="{7CB60954-25BD-4ACB-A2FD-28AC94AFBAED}" srcOrd="1" destOrd="0" parTransId="{298CAC0C-E4E1-459E-8FD0-B25F065724AC}" sibTransId="{AB986445-6CEC-4D85-AA7E-22A1B172A7C8}"/>
    <dgm:cxn modelId="{FA058890-9ED7-4C77-BDA1-22B5A32C5DDD}" srcId="{32A2CBB3-8329-485A-87F9-BB25BF1147E1}" destId="{51DBC6FC-4CF6-4461-BF5B-1042D484F045}" srcOrd="0" destOrd="0" parTransId="{E35EBA06-A9BA-41B4-9F81-5056CB0642BF}" sibTransId="{C1ACE359-DBF3-467A-A2D0-2A0E20C95D4C}"/>
    <dgm:cxn modelId="{AA46948A-F782-4CC0-BBA6-0201C1E31682}" type="presOf" srcId="{00D1D1AF-0EAF-4931-AF3B-76F4CD4BCB76}" destId="{D02B8ABC-5B9B-41DE-ABAD-7F7861DF8C57}" srcOrd="0" destOrd="0" presId="urn:microsoft.com/office/officeart/2005/8/layout/hierarchy3"/>
    <dgm:cxn modelId="{63CE7A9C-6C92-4508-A2FB-92F08C02B63E}" srcId="{51DBC6FC-4CF6-4461-BF5B-1042D484F045}" destId="{CD99214C-3C83-4DC9-A36D-777857CE15DE}" srcOrd="0" destOrd="0" parTransId="{73124BEC-7898-49A6-920B-E46344308430}" sibTransId="{7CD2A6B3-3556-44B4-A841-9D1C0E1CA6DD}"/>
    <dgm:cxn modelId="{0DFB033D-4CC5-4996-AEEB-28C89EF1DFC4}" srcId="{249B2913-CAC9-4FEE-9724-677470FD9666}" destId="{EA61201B-D7D5-4087-B568-0AF5B2BCFD2E}" srcOrd="0" destOrd="0" parTransId="{CEE5EC4C-1AF3-45EA-BB99-6EC4FD9D8FA8}" sibTransId="{06A0F322-0ACC-4622-9AFE-E914B19C53DE}"/>
    <dgm:cxn modelId="{E6E34417-8784-4BF4-8645-D0E67D2D5373}" srcId="{51DBC6FC-4CF6-4461-BF5B-1042D484F045}" destId="{1E913671-9EC2-44C7-A1E4-9CD0E04DFDD6}" srcOrd="3" destOrd="0" parTransId="{00D1D1AF-0EAF-4931-AF3B-76F4CD4BCB76}" sibTransId="{459FB3B3-C41A-4656-B53E-127863BDF16B}"/>
    <dgm:cxn modelId="{0D0F534F-B69D-4E68-B6B1-667896C77BC2}" type="presOf" srcId="{C29C21AA-8CAB-4D9D-A071-21128ED6BB4D}" destId="{CDB51CC7-EA47-4E79-BB36-DAB1DB12CD01}" srcOrd="0" destOrd="0" presId="urn:microsoft.com/office/officeart/2005/8/layout/hierarchy3"/>
    <dgm:cxn modelId="{BA160AB5-8207-4852-BACB-16525F70A389}" srcId="{51DBC6FC-4CF6-4461-BF5B-1042D484F045}" destId="{479377FA-4A0A-4AED-B079-930D26A2C113}" srcOrd="1" destOrd="0" parTransId="{E3144A12-001F-43F9-997F-D02C99159FB6}" sibTransId="{044CCD04-67D8-46AF-9B36-B43536DA5FFA}"/>
    <dgm:cxn modelId="{DC2C640E-D6F6-4EB2-83B0-93FC10E51959}" type="presOf" srcId="{E3144A12-001F-43F9-997F-D02C99159FB6}" destId="{D6FBE50A-9E49-4F6B-8714-DC63F14C3CC8}" srcOrd="0" destOrd="0" presId="urn:microsoft.com/office/officeart/2005/8/layout/hierarchy3"/>
    <dgm:cxn modelId="{0E5FFD42-4021-4273-B174-BA410C340256}" type="presOf" srcId="{249B2913-CAC9-4FEE-9724-677470FD9666}" destId="{92A0EDD8-6F58-42D6-882B-B64637C8742E}" srcOrd="1" destOrd="0" presId="urn:microsoft.com/office/officeart/2005/8/layout/hierarchy3"/>
    <dgm:cxn modelId="{F19F2C95-CCA2-421B-93BE-F42FF00A72EC}" type="presOf" srcId="{14DC5314-6A2C-43B2-9A49-99D0D0D87D1F}" destId="{C3A4EC43-8B4D-4C39-A474-2CA910CB3E7B}" srcOrd="0" destOrd="0" presId="urn:microsoft.com/office/officeart/2005/8/layout/hierarchy3"/>
    <dgm:cxn modelId="{3E6D1B8A-7B92-4032-8C6C-947B2348DE2C}" type="presOf" srcId="{CD99214C-3C83-4DC9-A36D-777857CE15DE}" destId="{47420EE7-5B54-4B75-B285-02170FA279FE}" srcOrd="0" destOrd="0" presId="urn:microsoft.com/office/officeart/2005/8/layout/hierarchy3"/>
    <dgm:cxn modelId="{670AD84C-090F-48E4-AB09-2D8EEEB7A040}" type="presOf" srcId="{51DBC6FC-4CF6-4461-BF5B-1042D484F045}" destId="{7D9CACAC-9FC4-4D57-918A-A1F15E502541}" srcOrd="1" destOrd="0" presId="urn:microsoft.com/office/officeart/2005/8/layout/hierarchy3"/>
    <dgm:cxn modelId="{9A86AFB7-49B7-4DBC-9F6C-08469F734FBD}" type="presOf" srcId="{298CAC0C-E4E1-459E-8FD0-B25F065724AC}" destId="{85CB1FA2-5837-4BE1-A4F3-686590E172A8}" srcOrd="0" destOrd="0" presId="urn:microsoft.com/office/officeart/2005/8/layout/hierarchy3"/>
    <dgm:cxn modelId="{A4DBE537-B981-41BF-88B2-9B339F2F54A8}" type="presOf" srcId="{CD57A593-8FDD-406C-ACB9-ED91FD4C579A}" destId="{7D966580-0296-463C-BCD5-F21B10C62856}" srcOrd="0" destOrd="0" presId="urn:microsoft.com/office/officeart/2005/8/layout/hierarchy3"/>
    <dgm:cxn modelId="{34CA1C48-9308-4DEC-8A8C-36F986AB08BA}" srcId="{51DBC6FC-4CF6-4461-BF5B-1042D484F045}" destId="{14DC5314-6A2C-43B2-9A49-99D0D0D87D1F}" srcOrd="2" destOrd="0" parTransId="{CD57A593-8FDD-406C-ACB9-ED91FD4C579A}" sibTransId="{A03A80BD-0E3A-48AA-9775-D7DABEF1209F}"/>
    <dgm:cxn modelId="{700BB2B4-FBC3-4896-8125-9697E41C9C01}" type="presOf" srcId="{EA61201B-D7D5-4087-B568-0AF5B2BCFD2E}" destId="{41BF56A6-F3BC-4137-9521-75AE5B22B7EC}" srcOrd="0" destOrd="0" presId="urn:microsoft.com/office/officeart/2005/8/layout/hierarchy3"/>
    <dgm:cxn modelId="{E55ED87F-6B72-4E43-BDFC-C1FFA3318B7A}" type="presOf" srcId="{51DBC6FC-4CF6-4461-BF5B-1042D484F045}" destId="{9C464812-F75E-4EB4-889C-B056291394D3}" srcOrd="0" destOrd="0" presId="urn:microsoft.com/office/officeart/2005/8/layout/hierarchy3"/>
    <dgm:cxn modelId="{DC330D22-7F99-4DF5-86D5-9CEC4D9D04BF}" type="presOf" srcId="{1E913671-9EC2-44C7-A1E4-9CD0E04DFDD6}" destId="{0CFF8101-14C5-40C6-A3AC-15EE0ADE821A}" srcOrd="0" destOrd="0" presId="urn:microsoft.com/office/officeart/2005/8/layout/hierarchy3"/>
    <dgm:cxn modelId="{9427A284-AAF1-4E8F-A7DE-C6D8B9960919}" srcId="{249B2913-CAC9-4FEE-9724-677470FD9666}" destId="{E82F85C1-0540-4D55-81E5-153AB58A1CD3}" srcOrd="2" destOrd="0" parTransId="{40528B5C-9ED5-43FD-A9E3-1C087B649E9B}" sibTransId="{51986454-D592-4DCE-B063-D926699774ED}"/>
    <dgm:cxn modelId="{B24D046E-BB6F-4265-BDDB-14FC1C6A8AD4}" type="presOf" srcId="{32A2CBB3-8329-485A-87F9-BB25BF1147E1}" destId="{5AF9E015-7EC3-4170-993E-05C1E1F209F9}" srcOrd="0" destOrd="0" presId="urn:microsoft.com/office/officeart/2005/8/layout/hierarchy3"/>
    <dgm:cxn modelId="{7922DA6A-2F00-47AF-8E93-15C85B28403A}" srcId="{249B2913-CAC9-4FEE-9724-677470FD9666}" destId="{C29C21AA-8CAB-4D9D-A071-21128ED6BB4D}" srcOrd="3" destOrd="0" parTransId="{F8BDE14B-F3F2-4679-86E7-DE3FF7430F09}" sibTransId="{014DC5AA-3227-4D6D-9D97-A2C6C96A9974}"/>
    <dgm:cxn modelId="{D3AC9EAA-BF3D-4E39-A45A-42952283F3CA}" type="presOf" srcId="{479377FA-4A0A-4AED-B079-930D26A2C113}" destId="{1ADBC38B-19BD-42D2-819A-1F45AD74A2AD}" srcOrd="0" destOrd="0" presId="urn:microsoft.com/office/officeart/2005/8/layout/hierarchy3"/>
    <dgm:cxn modelId="{830AAE21-177C-4F22-B256-FA55A360D006}" type="presOf" srcId="{249B2913-CAC9-4FEE-9724-677470FD9666}" destId="{12B7A8A9-0472-4C5A-8546-6478C28023AC}" srcOrd="0" destOrd="0" presId="urn:microsoft.com/office/officeart/2005/8/layout/hierarchy3"/>
    <dgm:cxn modelId="{6E2A0CC0-8725-4FC2-AD99-76DD16E44546}" type="presOf" srcId="{7CB60954-25BD-4ACB-A2FD-28AC94AFBAED}" destId="{7B7AA8C9-A9EB-4349-8362-1430A2179844}" srcOrd="0" destOrd="0" presId="urn:microsoft.com/office/officeart/2005/8/layout/hierarchy3"/>
    <dgm:cxn modelId="{7C388369-66E3-4003-95F4-78F90AD9A097}" type="presOf" srcId="{F8BDE14B-F3F2-4679-86E7-DE3FF7430F09}" destId="{E86F4338-4F58-4F3F-94A0-0A84C6A8F3AC}" srcOrd="0" destOrd="0" presId="urn:microsoft.com/office/officeart/2005/8/layout/hierarchy3"/>
    <dgm:cxn modelId="{487A9C29-5B04-462A-929D-5FAFFCF0D1DC}" type="presOf" srcId="{73124BEC-7898-49A6-920B-E46344308430}" destId="{15FB1705-78BE-4E73-8FF5-C0FDE5CEDD2F}" srcOrd="0" destOrd="0" presId="urn:microsoft.com/office/officeart/2005/8/layout/hierarchy3"/>
    <dgm:cxn modelId="{8206FF09-C02B-45F3-8483-86161B3814AA}" type="presOf" srcId="{CEE5EC4C-1AF3-45EA-BB99-6EC4FD9D8FA8}" destId="{6AE10E82-EB65-4F0B-B38A-62A6518BA4A6}" srcOrd="0" destOrd="0" presId="urn:microsoft.com/office/officeart/2005/8/layout/hierarchy3"/>
    <dgm:cxn modelId="{1263C965-AE21-4E8D-A9BB-ADE5256E3861}" type="presOf" srcId="{40528B5C-9ED5-43FD-A9E3-1C087B649E9B}" destId="{DF8143B8-7AC5-4D29-84E4-B9E917EAD591}" srcOrd="0" destOrd="0" presId="urn:microsoft.com/office/officeart/2005/8/layout/hierarchy3"/>
    <dgm:cxn modelId="{80AC5CBF-E647-48A8-94F8-105B7D26B244}" type="presOf" srcId="{E82F85C1-0540-4D55-81E5-153AB58A1CD3}" destId="{7CB7B00E-7F64-479A-9586-3214DEEDE591}" srcOrd="0" destOrd="0" presId="urn:microsoft.com/office/officeart/2005/8/layout/hierarchy3"/>
    <dgm:cxn modelId="{43BAA64A-F218-4121-8519-7EB966367BAC}" srcId="{32A2CBB3-8329-485A-87F9-BB25BF1147E1}" destId="{249B2913-CAC9-4FEE-9724-677470FD9666}" srcOrd="1" destOrd="0" parTransId="{185A85FD-24ED-433C-B731-9DDA0888B95C}" sibTransId="{C546F14D-A0D8-46F7-9FAD-5DD98CEA3BC4}"/>
    <dgm:cxn modelId="{4F51CE92-4936-4C4D-BB06-90BD06E5CF48}" type="presParOf" srcId="{5AF9E015-7EC3-4170-993E-05C1E1F209F9}" destId="{53725560-0F17-4302-A7EA-628D545BFA66}" srcOrd="0" destOrd="0" presId="urn:microsoft.com/office/officeart/2005/8/layout/hierarchy3"/>
    <dgm:cxn modelId="{E67FBA39-51D6-4CAF-9F3C-469ABBA586DC}" type="presParOf" srcId="{53725560-0F17-4302-A7EA-628D545BFA66}" destId="{ADE64539-AD3D-4935-86CC-CC77B9F32FA2}" srcOrd="0" destOrd="0" presId="urn:microsoft.com/office/officeart/2005/8/layout/hierarchy3"/>
    <dgm:cxn modelId="{CC71A875-D5ED-4447-A015-A2326AAE9DE3}" type="presParOf" srcId="{ADE64539-AD3D-4935-86CC-CC77B9F32FA2}" destId="{9C464812-F75E-4EB4-889C-B056291394D3}" srcOrd="0" destOrd="0" presId="urn:microsoft.com/office/officeart/2005/8/layout/hierarchy3"/>
    <dgm:cxn modelId="{45D8DCF1-113C-4D7B-9058-D5D41096455D}" type="presParOf" srcId="{ADE64539-AD3D-4935-86CC-CC77B9F32FA2}" destId="{7D9CACAC-9FC4-4D57-918A-A1F15E502541}" srcOrd="1" destOrd="0" presId="urn:microsoft.com/office/officeart/2005/8/layout/hierarchy3"/>
    <dgm:cxn modelId="{405AAAEE-DDE7-4B1D-92DC-46774BE7A56E}" type="presParOf" srcId="{53725560-0F17-4302-A7EA-628D545BFA66}" destId="{BD05E62E-1895-4E6E-809A-3E7681DE8E1F}" srcOrd="1" destOrd="0" presId="urn:microsoft.com/office/officeart/2005/8/layout/hierarchy3"/>
    <dgm:cxn modelId="{5611BF9D-4DE3-4E6C-BB9F-84B650442080}" type="presParOf" srcId="{BD05E62E-1895-4E6E-809A-3E7681DE8E1F}" destId="{15FB1705-78BE-4E73-8FF5-C0FDE5CEDD2F}" srcOrd="0" destOrd="0" presId="urn:microsoft.com/office/officeart/2005/8/layout/hierarchy3"/>
    <dgm:cxn modelId="{953C2736-5BC2-4BD8-89C5-0E5517867E85}" type="presParOf" srcId="{BD05E62E-1895-4E6E-809A-3E7681DE8E1F}" destId="{47420EE7-5B54-4B75-B285-02170FA279FE}" srcOrd="1" destOrd="0" presId="urn:microsoft.com/office/officeart/2005/8/layout/hierarchy3"/>
    <dgm:cxn modelId="{9E8F89ED-7656-42C3-8605-41682DE861A4}" type="presParOf" srcId="{BD05E62E-1895-4E6E-809A-3E7681DE8E1F}" destId="{D6FBE50A-9E49-4F6B-8714-DC63F14C3CC8}" srcOrd="2" destOrd="0" presId="urn:microsoft.com/office/officeart/2005/8/layout/hierarchy3"/>
    <dgm:cxn modelId="{56F2C06A-E103-498B-898C-30A6B483DEC9}" type="presParOf" srcId="{BD05E62E-1895-4E6E-809A-3E7681DE8E1F}" destId="{1ADBC38B-19BD-42D2-819A-1F45AD74A2AD}" srcOrd="3" destOrd="0" presId="urn:microsoft.com/office/officeart/2005/8/layout/hierarchy3"/>
    <dgm:cxn modelId="{B5ED36AB-F99A-4AD0-A465-CC1B6332D68B}" type="presParOf" srcId="{BD05E62E-1895-4E6E-809A-3E7681DE8E1F}" destId="{7D966580-0296-463C-BCD5-F21B10C62856}" srcOrd="4" destOrd="0" presId="urn:microsoft.com/office/officeart/2005/8/layout/hierarchy3"/>
    <dgm:cxn modelId="{9C7B70E1-0A7F-4D82-9934-94A5BAC7C241}" type="presParOf" srcId="{BD05E62E-1895-4E6E-809A-3E7681DE8E1F}" destId="{C3A4EC43-8B4D-4C39-A474-2CA910CB3E7B}" srcOrd="5" destOrd="0" presId="urn:microsoft.com/office/officeart/2005/8/layout/hierarchy3"/>
    <dgm:cxn modelId="{BD1E8DBC-7276-4586-8663-2B89A47E0D6E}" type="presParOf" srcId="{BD05E62E-1895-4E6E-809A-3E7681DE8E1F}" destId="{D02B8ABC-5B9B-41DE-ABAD-7F7861DF8C57}" srcOrd="6" destOrd="0" presId="urn:microsoft.com/office/officeart/2005/8/layout/hierarchy3"/>
    <dgm:cxn modelId="{AF1DE9B1-05F6-4CA3-9F8E-510A75EC28A2}" type="presParOf" srcId="{BD05E62E-1895-4E6E-809A-3E7681DE8E1F}" destId="{0CFF8101-14C5-40C6-A3AC-15EE0ADE821A}" srcOrd="7" destOrd="0" presId="urn:microsoft.com/office/officeart/2005/8/layout/hierarchy3"/>
    <dgm:cxn modelId="{98DBA2DA-1110-4CB6-BD01-EAC0303E85E8}" type="presParOf" srcId="{5AF9E015-7EC3-4170-993E-05C1E1F209F9}" destId="{60FABBEB-904B-46A8-A919-B8EADDE5164A}" srcOrd="1" destOrd="0" presId="urn:microsoft.com/office/officeart/2005/8/layout/hierarchy3"/>
    <dgm:cxn modelId="{F9AED084-1AE3-45CC-BAD0-499A4035588F}" type="presParOf" srcId="{60FABBEB-904B-46A8-A919-B8EADDE5164A}" destId="{1846F886-D0B9-4CA3-8409-831DBD671478}" srcOrd="0" destOrd="0" presId="urn:microsoft.com/office/officeart/2005/8/layout/hierarchy3"/>
    <dgm:cxn modelId="{C0170994-2182-4021-9596-BC00E1C96E5B}" type="presParOf" srcId="{1846F886-D0B9-4CA3-8409-831DBD671478}" destId="{12B7A8A9-0472-4C5A-8546-6478C28023AC}" srcOrd="0" destOrd="0" presId="urn:microsoft.com/office/officeart/2005/8/layout/hierarchy3"/>
    <dgm:cxn modelId="{6CCB62DF-A34F-4457-A710-E48CC228AC93}" type="presParOf" srcId="{1846F886-D0B9-4CA3-8409-831DBD671478}" destId="{92A0EDD8-6F58-42D6-882B-B64637C8742E}" srcOrd="1" destOrd="0" presId="urn:microsoft.com/office/officeart/2005/8/layout/hierarchy3"/>
    <dgm:cxn modelId="{DDA5808A-8E33-48F0-ADAA-1DC21E77CB73}" type="presParOf" srcId="{60FABBEB-904B-46A8-A919-B8EADDE5164A}" destId="{B70AF98A-66E1-4F6B-BD5D-5BBBFAEB3CC1}" srcOrd="1" destOrd="0" presId="urn:microsoft.com/office/officeart/2005/8/layout/hierarchy3"/>
    <dgm:cxn modelId="{BF8FB6EF-1905-442C-9F7D-6654529306DB}" type="presParOf" srcId="{B70AF98A-66E1-4F6B-BD5D-5BBBFAEB3CC1}" destId="{6AE10E82-EB65-4F0B-B38A-62A6518BA4A6}" srcOrd="0" destOrd="0" presId="urn:microsoft.com/office/officeart/2005/8/layout/hierarchy3"/>
    <dgm:cxn modelId="{84421112-2F65-4CC2-8109-D6F99A94F047}" type="presParOf" srcId="{B70AF98A-66E1-4F6B-BD5D-5BBBFAEB3CC1}" destId="{41BF56A6-F3BC-4137-9521-75AE5B22B7EC}" srcOrd="1" destOrd="0" presId="urn:microsoft.com/office/officeart/2005/8/layout/hierarchy3"/>
    <dgm:cxn modelId="{67748D62-CC53-45A1-802B-C38822060504}" type="presParOf" srcId="{B70AF98A-66E1-4F6B-BD5D-5BBBFAEB3CC1}" destId="{85CB1FA2-5837-4BE1-A4F3-686590E172A8}" srcOrd="2" destOrd="0" presId="urn:microsoft.com/office/officeart/2005/8/layout/hierarchy3"/>
    <dgm:cxn modelId="{640BFF03-1590-4C86-B17B-9514648B50BF}" type="presParOf" srcId="{B70AF98A-66E1-4F6B-BD5D-5BBBFAEB3CC1}" destId="{7B7AA8C9-A9EB-4349-8362-1430A2179844}" srcOrd="3" destOrd="0" presId="urn:microsoft.com/office/officeart/2005/8/layout/hierarchy3"/>
    <dgm:cxn modelId="{462625DE-FB90-42D1-84F5-88DB8564B975}" type="presParOf" srcId="{B70AF98A-66E1-4F6B-BD5D-5BBBFAEB3CC1}" destId="{DF8143B8-7AC5-4D29-84E4-B9E917EAD591}" srcOrd="4" destOrd="0" presId="urn:microsoft.com/office/officeart/2005/8/layout/hierarchy3"/>
    <dgm:cxn modelId="{17772A6A-1377-4971-A4AF-E6930FF0D0CB}" type="presParOf" srcId="{B70AF98A-66E1-4F6B-BD5D-5BBBFAEB3CC1}" destId="{7CB7B00E-7F64-479A-9586-3214DEEDE591}" srcOrd="5" destOrd="0" presId="urn:microsoft.com/office/officeart/2005/8/layout/hierarchy3"/>
    <dgm:cxn modelId="{DC663E1D-DC1C-4A59-8DAD-AA6CEFD1789C}" type="presParOf" srcId="{B70AF98A-66E1-4F6B-BD5D-5BBBFAEB3CC1}" destId="{E86F4338-4F58-4F3F-94A0-0A84C6A8F3AC}" srcOrd="6" destOrd="0" presId="urn:microsoft.com/office/officeart/2005/8/layout/hierarchy3"/>
    <dgm:cxn modelId="{C2E1BCFF-C83D-40AF-AFEC-715FC0C07A09}" type="presParOf" srcId="{B70AF98A-66E1-4F6B-BD5D-5BBBFAEB3CC1}" destId="{CDB51CC7-EA47-4E79-BB36-DAB1DB12CD0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696E7B-BFD9-4B16-990E-0B5BAF172593}" type="doc">
      <dgm:prSet loTypeId="urn:microsoft.com/office/officeart/2008/layout/LinedLis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3D2E4B-FC6A-4CB4-8CD3-41BF5895A5AD}">
      <dgm:prSet phldrT="[Texte]" custT="1"/>
      <dgm:spPr/>
      <dgm:t>
        <a:bodyPr vert="horz" anchor="ctr"/>
        <a:lstStyle/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algn="ctr"/>
          <a:r>
            <a:rPr lang="en-US" sz="2000" b="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gm:t>
    </dgm:pt>
    <dgm:pt modelId="{E806FCAF-BA67-4D97-9027-19A4BA695F14}" type="par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60F482BB-8EC2-4548-8728-2A1C1754AF61}" type="sibTrans" cxnId="{6FC283AD-C965-40F8-83AB-72D1CA426B79}">
      <dgm:prSet/>
      <dgm:spPr/>
      <dgm:t>
        <a:bodyPr/>
        <a:lstStyle/>
        <a:p>
          <a:endParaRPr lang="en-US" sz="2000" b="0" noProof="0"/>
        </a:p>
      </dgm:t>
    </dgm:pt>
    <dgm:pt modelId="{BB44CDB1-4C01-4DD9-A5D1-4CDBB2E1DD9F}">
      <dgm:prSet phldrT="[Texte]" custT="1"/>
      <dgm:spPr/>
      <dgm:t>
        <a:bodyPr/>
        <a:lstStyle/>
        <a:p>
          <a:r>
            <a:rPr lang="en-US" sz="1600" b="1" noProof="0" dirty="0" smtClean="0">
              <a:cs typeface="Arial" pitchFamily="34" charset="0"/>
            </a:rPr>
            <a:t>Confidentiality agreement</a:t>
          </a:r>
        </a:p>
        <a:p>
          <a:r>
            <a:rPr lang="en-US" sz="14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noProof="0" dirty="0" smtClean="0">
            <a:cs typeface="Arial" pitchFamily="34" charset="0"/>
          </a:endParaRPr>
        </a:p>
      </dgm:t>
    </dgm:pt>
    <dgm:pt modelId="{A43EFAC3-A33B-45C4-8094-9E65F341087C}" type="par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FEA4EDCA-6F7A-4406-B871-5505DB28DC15}" type="sibTrans" cxnId="{0A95B516-F87B-48F7-BFAA-EDD723223F60}">
      <dgm:prSet/>
      <dgm:spPr/>
      <dgm:t>
        <a:bodyPr/>
        <a:lstStyle/>
        <a:p>
          <a:endParaRPr lang="en-US" sz="2000" b="0" noProof="0"/>
        </a:p>
      </dgm:t>
    </dgm:pt>
    <dgm:pt modelId="{5A2553B7-D626-4E3F-ACF6-E9C3B4BC4928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r>
            <a:rPr lang="en-US" sz="14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gm:t>
    </dgm:pt>
    <dgm:pt modelId="{D566707D-479E-47DF-8C0E-9E228870086E}" type="par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2D062811-F083-4721-AAD3-DFBD9DE216C1}" type="sibTrans" cxnId="{00D79540-FE14-4F85-9493-558C72452CD6}">
      <dgm:prSet/>
      <dgm:spPr/>
      <dgm:t>
        <a:bodyPr/>
        <a:lstStyle/>
        <a:p>
          <a:endParaRPr lang="en-US" sz="2000" b="0" noProof="0"/>
        </a:p>
      </dgm:t>
    </dgm:pt>
    <dgm:pt modelId="{5D45851B-02AF-46C1-ABC0-C43206AE9082}">
      <dgm:prSet phldrT="[Texte]"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gm:t>
    </dgm:pt>
    <dgm:pt modelId="{5BDB3327-6C4C-48E0-B91F-FFBCD706A8FE}" type="par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B6CAB24B-2AD6-42A8-8AFA-378DCA02F1D7}" type="sibTrans" cxnId="{F9F4DF16-00B9-4BE6-B1F7-48BA130770AC}">
      <dgm:prSet/>
      <dgm:spPr/>
      <dgm:t>
        <a:bodyPr/>
        <a:lstStyle/>
        <a:p>
          <a:endParaRPr lang="en-US" sz="2000" b="0" noProof="0"/>
        </a:p>
      </dgm:t>
    </dgm:pt>
    <dgm:pt modelId="{D80203EC-C0C6-4BA6-97E3-44129F114E69}">
      <dgm:prSet custT="1"/>
      <dgm:spPr>
        <a:solidFill>
          <a:schemeClr val="bg1"/>
        </a:solidFill>
      </dgm:spPr>
      <dgm:t>
        <a:bodyPr/>
        <a:lstStyle/>
        <a:p>
          <a:r>
            <a:rPr lang="fr-BE" sz="1600" b="1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gm:t>
    </dgm:pt>
    <dgm:pt modelId="{EAF0E797-1806-4D97-91BE-2D976EC7164B}" type="parTrans" cxnId="{5B832341-FD6A-4A9D-8FE3-C91A5C2E4BD5}">
      <dgm:prSet/>
      <dgm:spPr/>
      <dgm:t>
        <a:bodyPr/>
        <a:lstStyle/>
        <a:p>
          <a:endParaRPr lang="en-US" b="0"/>
        </a:p>
      </dgm:t>
    </dgm:pt>
    <dgm:pt modelId="{A76701F3-C764-433F-9A25-667636B83BF8}" type="sibTrans" cxnId="{5B832341-FD6A-4A9D-8FE3-C91A5C2E4BD5}">
      <dgm:prSet/>
      <dgm:spPr/>
      <dgm:t>
        <a:bodyPr/>
        <a:lstStyle/>
        <a:p>
          <a:endParaRPr lang="en-US" b="0"/>
        </a:p>
      </dgm:t>
    </dgm:pt>
    <dgm:pt modelId="{8AF751D4-D9DC-4607-88D1-D23893307423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noProof="0" dirty="0" smtClean="0">
              <a:solidFill>
                <a:schemeClr val="tx1"/>
              </a:solidFill>
            </a:rPr>
            <a:t>Databases</a:t>
          </a:r>
        </a:p>
      </dgm:t>
    </dgm:pt>
    <dgm:pt modelId="{E8636AC3-9074-4F7D-8185-2C96DD2C87C7}" type="parTrans" cxnId="{4B219D74-F605-44EE-BBF5-5F43999EA2EB}">
      <dgm:prSet/>
      <dgm:spPr/>
      <dgm:t>
        <a:bodyPr/>
        <a:lstStyle/>
        <a:p>
          <a:endParaRPr lang="en-US" b="0"/>
        </a:p>
      </dgm:t>
    </dgm:pt>
    <dgm:pt modelId="{D58962F1-4F9C-4736-A688-808762AED584}" type="sibTrans" cxnId="{4B219D74-F605-44EE-BBF5-5F43999EA2EB}">
      <dgm:prSet/>
      <dgm:spPr/>
      <dgm:t>
        <a:bodyPr/>
        <a:lstStyle/>
        <a:p>
          <a:endParaRPr lang="en-US" b="0"/>
        </a:p>
      </dgm:t>
    </dgm:pt>
    <dgm:pt modelId="{2FD936F9-E8FB-40C2-87D3-419AFB876B08}">
      <dgm:prSet custT="1"/>
      <dgm:spPr>
        <a:solidFill>
          <a:schemeClr val="bg1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</dgm:t>
    </dgm:pt>
    <dgm:pt modelId="{4AF9DE93-59B5-4BB3-93E1-5A0D55DDD9EA}" type="sibTrans" cxnId="{D381EB1C-1362-47B4-AB73-E69DAB625EE8}">
      <dgm:prSet/>
      <dgm:spPr/>
      <dgm:t>
        <a:bodyPr/>
        <a:lstStyle/>
        <a:p>
          <a:endParaRPr lang="en-US" b="0"/>
        </a:p>
      </dgm:t>
    </dgm:pt>
    <dgm:pt modelId="{E56EC394-E97F-4F5C-99C9-593591647378}" type="parTrans" cxnId="{D381EB1C-1362-47B4-AB73-E69DAB625EE8}">
      <dgm:prSet/>
      <dgm:spPr/>
      <dgm:t>
        <a:bodyPr/>
        <a:lstStyle/>
        <a:p>
          <a:endParaRPr lang="en-US" b="0"/>
        </a:p>
      </dgm:t>
    </dgm:pt>
    <dgm:pt modelId="{66D26196-3683-4030-8296-A2A96D5DFA5B}" type="pres">
      <dgm:prSet presAssocID="{E7696E7B-BFD9-4B16-990E-0B5BAF1725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4183B7B-08E8-43D4-B481-6EBC645B90D8}" type="pres">
      <dgm:prSet presAssocID="{733D2E4B-FC6A-4CB4-8CD3-41BF5895A5AD}" presName="thickLine" presStyleLbl="alignNode1" presStyleIdx="0" presStyleCnt="1"/>
      <dgm:spPr/>
      <dgm:t>
        <a:bodyPr/>
        <a:lstStyle/>
        <a:p>
          <a:endParaRPr lang="en-US"/>
        </a:p>
      </dgm:t>
    </dgm:pt>
    <dgm:pt modelId="{5769EB29-A2A5-413E-8BA7-29ECF5F4C8BC}" type="pres">
      <dgm:prSet presAssocID="{733D2E4B-FC6A-4CB4-8CD3-41BF5895A5AD}" presName="horz1" presStyleCnt="0"/>
      <dgm:spPr/>
      <dgm:t>
        <a:bodyPr/>
        <a:lstStyle/>
        <a:p>
          <a:endParaRPr lang="en-US"/>
        </a:p>
      </dgm:t>
    </dgm:pt>
    <dgm:pt modelId="{7E616B0A-3D87-46BA-8ED8-EC193BF24568}" type="pres">
      <dgm:prSet presAssocID="{733D2E4B-FC6A-4CB4-8CD3-41BF5895A5AD}" presName="tx1" presStyleLbl="revTx" presStyleIdx="0" presStyleCnt="7"/>
      <dgm:spPr/>
      <dgm:t>
        <a:bodyPr/>
        <a:lstStyle/>
        <a:p>
          <a:endParaRPr lang="en-US"/>
        </a:p>
      </dgm:t>
    </dgm:pt>
    <dgm:pt modelId="{C8316DC2-D228-44A8-8ACE-EE53E3F045AC}" type="pres">
      <dgm:prSet presAssocID="{733D2E4B-FC6A-4CB4-8CD3-41BF5895A5AD}" presName="vert1" presStyleCnt="0"/>
      <dgm:spPr/>
      <dgm:t>
        <a:bodyPr/>
        <a:lstStyle/>
        <a:p>
          <a:endParaRPr lang="en-US"/>
        </a:p>
      </dgm:t>
    </dgm:pt>
    <dgm:pt modelId="{65A43FDD-FE8D-457A-8AAF-22E8458F2843}" type="pres">
      <dgm:prSet presAssocID="{BB44CDB1-4C01-4DD9-A5D1-4CDBB2E1DD9F}" presName="vertSpace2a" presStyleCnt="0"/>
      <dgm:spPr/>
      <dgm:t>
        <a:bodyPr/>
        <a:lstStyle/>
        <a:p>
          <a:endParaRPr lang="en-US"/>
        </a:p>
      </dgm:t>
    </dgm:pt>
    <dgm:pt modelId="{C047F892-5CD2-4FDF-B362-C2D697519D2D}" type="pres">
      <dgm:prSet presAssocID="{BB44CDB1-4C01-4DD9-A5D1-4CDBB2E1DD9F}" presName="horz2" presStyleCnt="0"/>
      <dgm:spPr/>
      <dgm:t>
        <a:bodyPr/>
        <a:lstStyle/>
        <a:p>
          <a:endParaRPr lang="en-US"/>
        </a:p>
      </dgm:t>
    </dgm:pt>
    <dgm:pt modelId="{C25DEBF1-4C24-4D55-B200-A2B62A42A841}" type="pres">
      <dgm:prSet presAssocID="{BB44CDB1-4C01-4DD9-A5D1-4CDBB2E1DD9F}" presName="horzSpace2" presStyleCnt="0"/>
      <dgm:spPr/>
      <dgm:t>
        <a:bodyPr/>
        <a:lstStyle/>
        <a:p>
          <a:endParaRPr lang="en-US"/>
        </a:p>
      </dgm:t>
    </dgm:pt>
    <dgm:pt modelId="{19EAD13B-2D10-4951-82EF-3CE2215AD822}" type="pres">
      <dgm:prSet presAssocID="{BB44CDB1-4C01-4DD9-A5D1-4CDBB2E1DD9F}" presName="tx2" presStyleLbl="revTx" presStyleIdx="1" presStyleCnt="7"/>
      <dgm:spPr/>
      <dgm:t>
        <a:bodyPr/>
        <a:lstStyle/>
        <a:p>
          <a:endParaRPr lang="en-US"/>
        </a:p>
      </dgm:t>
    </dgm:pt>
    <dgm:pt modelId="{8F171DC2-972B-4B41-9CD8-E04BA91D248C}" type="pres">
      <dgm:prSet presAssocID="{BB44CDB1-4C01-4DD9-A5D1-4CDBB2E1DD9F}" presName="vert2" presStyleCnt="0"/>
      <dgm:spPr/>
      <dgm:t>
        <a:bodyPr/>
        <a:lstStyle/>
        <a:p>
          <a:endParaRPr lang="en-US"/>
        </a:p>
      </dgm:t>
    </dgm:pt>
    <dgm:pt modelId="{05AAD522-9157-422C-A39F-48EC8C9D0CC4}" type="pres">
      <dgm:prSet presAssocID="{BB44CDB1-4C01-4DD9-A5D1-4CDBB2E1DD9F}" presName="thinLine2b" presStyleLbl="callout" presStyleIdx="0" presStyleCnt="6"/>
      <dgm:spPr/>
      <dgm:t>
        <a:bodyPr/>
        <a:lstStyle/>
        <a:p>
          <a:endParaRPr lang="en-US"/>
        </a:p>
      </dgm:t>
    </dgm:pt>
    <dgm:pt modelId="{CC41E479-43BC-42A7-968A-2702E16967C6}" type="pres">
      <dgm:prSet presAssocID="{BB44CDB1-4C01-4DD9-A5D1-4CDBB2E1DD9F}" presName="vertSpace2b" presStyleCnt="0"/>
      <dgm:spPr/>
      <dgm:t>
        <a:bodyPr/>
        <a:lstStyle/>
        <a:p>
          <a:endParaRPr lang="en-US"/>
        </a:p>
      </dgm:t>
    </dgm:pt>
    <dgm:pt modelId="{E64CED2A-CB07-48DD-85EB-DC7F86DD71F0}" type="pres">
      <dgm:prSet presAssocID="{5A2553B7-D626-4E3F-ACF6-E9C3B4BC4928}" presName="horz2" presStyleCnt="0"/>
      <dgm:spPr/>
      <dgm:t>
        <a:bodyPr/>
        <a:lstStyle/>
        <a:p>
          <a:endParaRPr lang="en-US"/>
        </a:p>
      </dgm:t>
    </dgm:pt>
    <dgm:pt modelId="{833BAD14-B06F-445C-8B34-B2ADB299ED85}" type="pres">
      <dgm:prSet presAssocID="{5A2553B7-D626-4E3F-ACF6-E9C3B4BC4928}" presName="horzSpace2" presStyleCnt="0"/>
      <dgm:spPr/>
      <dgm:t>
        <a:bodyPr/>
        <a:lstStyle/>
        <a:p>
          <a:endParaRPr lang="en-US"/>
        </a:p>
      </dgm:t>
    </dgm:pt>
    <dgm:pt modelId="{2EA2D429-3BBA-4742-AC0E-0AA1D59B59D1}" type="pres">
      <dgm:prSet presAssocID="{5A2553B7-D626-4E3F-ACF6-E9C3B4BC4928}" presName="tx2" presStyleLbl="revTx" presStyleIdx="2" presStyleCnt="7"/>
      <dgm:spPr/>
      <dgm:t>
        <a:bodyPr/>
        <a:lstStyle/>
        <a:p>
          <a:endParaRPr lang="en-US"/>
        </a:p>
      </dgm:t>
    </dgm:pt>
    <dgm:pt modelId="{338F6F31-E929-48E2-AA1E-7CF27E7801AB}" type="pres">
      <dgm:prSet presAssocID="{5A2553B7-D626-4E3F-ACF6-E9C3B4BC4928}" presName="vert2" presStyleCnt="0"/>
      <dgm:spPr/>
      <dgm:t>
        <a:bodyPr/>
        <a:lstStyle/>
        <a:p>
          <a:endParaRPr lang="en-US"/>
        </a:p>
      </dgm:t>
    </dgm:pt>
    <dgm:pt modelId="{E9111104-5800-4616-870D-0388F3B39457}" type="pres">
      <dgm:prSet presAssocID="{5A2553B7-D626-4E3F-ACF6-E9C3B4BC4928}" presName="thinLine2b" presStyleLbl="callout" presStyleIdx="1" presStyleCnt="6"/>
      <dgm:spPr/>
      <dgm:t>
        <a:bodyPr/>
        <a:lstStyle/>
        <a:p>
          <a:endParaRPr lang="en-US"/>
        </a:p>
      </dgm:t>
    </dgm:pt>
    <dgm:pt modelId="{E058C239-21FE-449C-AB19-26ED4625A245}" type="pres">
      <dgm:prSet presAssocID="{5A2553B7-D626-4E3F-ACF6-E9C3B4BC4928}" presName="vertSpace2b" presStyleCnt="0"/>
      <dgm:spPr/>
      <dgm:t>
        <a:bodyPr/>
        <a:lstStyle/>
        <a:p>
          <a:endParaRPr lang="en-US"/>
        </a:p>
      </dgm:t>
    </dgm:pt>
    <dgm:pt modelId="{2B1815EA-78CB-4EA7-8B88-17CCCE369D8C}" type="pres">
      <dgm:prSet presAssocID="{2FD936F9-E8FB-40C2-87D3-419AFB876B08}" presName="horz2" presStyleCnt="0"/>
      <dgm:spPr/>
    </dgm:pt>
    <dgm:pt modelId="{E087139A-CA5B-4360-8C0F-6D3188F07ECB}" type="pres">
      <dgm:prSet presAssocID="{2FD936F9-E8FB-40C2-87D3-419AFB876B08}" presName="horzSpace2" presStyleCnt="0"/>
      <dgm:spPr/>
    </dgm:pt>
    <dgm:pt modelId="{9DDDDD34-4338-46E3-8457-38F929B9C612}" type="pres">
      <dgm:prSet presAssocID="{2FD936F9-E8FB-40C2-87D3-419AFB876B08}" presName="tx2" presStyleLbl="revTx" presStyleIdx="3" presStyleCnt="7"/>
      <dgm:spPr/>
      <dgm:t>
        <a:bodyPr/>
        <a:lstStyle/>
        <a:p>
          <a:endParaRPr lang="en-US"/>
        </a:p>
      </dgm:t>
    </dgm:pt>
    <dgm:pt modelId="{D010C12C-1A18-4D4D-AB6E-887C1E0ED1B6}" type="pres">
      <dgm:prSet presAssocID="{2FD936F9-E8FB-40C2-87D3-419AFB876B08}" presName="vert2" presStyleCnt="0"/>
      <dgm:spPr/>
    </dgm:pt>
    <dgm:pt modelId="{6387796D-CA8E-4D26-95E1-2276B040777E}" type="pres">
      <dgm:prSet presAssocID="{2FD936F9-E8FB-40C2-87D3-419AFB876B08}" presName="thinLine2b" presStyleLbl="callout" presStyleIdx="2" presStyleCnt="6"/>
      <dgm:spPr/>
    </dgm:pt>
    <dgm:pt modelId="{C5453A40-E35C-4E65-819B-7BFAC8A90C96}" type="pres">
      <dgm:prSet presAssocID="{2FD936F9-E8FB-40C2-87D3-419AFB876B08}" presName="vertSpace2b" presStyleCnt="0"/>
      <dgm:spPr/>
    </dgm:pt>
    <dgm:pt modelId="{F9C01D4D-08E2-4F86-AC83-FDA236829A28}" type="pres">
      <dgm:prSet presAssocID="{5D45851B-02AF-46C1-ABC0-C43206AE9082}" presName="horz2" presStyleCnt="0"/>
      <dgm:spPr/>
      <dgm:t>
        <a:bodyPr/>
        <a:lstStyle/>
        <a:p>
          <a:endParaRPr lang="en-US"/>
        </a:p>
      </dgm:t>
    </dgm:pt>
    <dgm:pt modelId="{95CDE8BB-0808-445D-A5C0-8B879EBE2AF7}" type="pres">
      <dgm:prSet presAssocID="{5D45851B-02AF-46C1-ABC0-C43206AE9082}" presName="horzSpace2" presStyleCnt="0"/>
      <dgm:spPr/>
      <dgm:t>
        <a:bodyPr/>
        <a:lstStyle/>
        <a:p>
          <a:endParaRPr lang="en-US"/>
        </a:p>
      </dgm:t>
    </dgm:pt>
    <dgm:pt modelId="{D23A267F-6EE5-46C1-A859-BB35202DAA64}" type="pres">
      <dgm:prSet presAssocID="{5D45851B-02AF-46C1-ABC0-C43206AE9082}" presName="tx2" presStyleLbl="revTx" presStyleIdx="4" presStyleCnt="7"/>
      <dgm:spPr/>
      <dgm:t>
        <a:bodyPr/>
        <a:lstStyle/>
        <a:p>
          <a:endParaRPr lang="en-US"/>
        </a:p>
      </dgm:t>
    </dgm:pt>
    <dgm:pt modelId="{099D1BA2-5F7B-4758-9C07-07E30C2C57C0}" type="pres">
      <dgm:prSet presAssocID="{5D45851B-02AF-46C1-ABC0-C43206AE9082}" presName="vert2" presStyleCnt="0"/>
      <dgm:spPr/>
      <dgm:t>
        <a:bodyPr/>
        <a:lstStyle/>
        <a:p>
          <a:endParaRPr lang="en-US"/>
        </a:p>
      </dgm:t>
    </dgm:pt>
    <dgm:pt modelId="{04C2AE83-8B64-4BBF-8647-D2F8E2CE2ED8}" type="pres">
      <dgm:prSet presAssocID="{5D45851B-02AF-46C1-ABC0-C43206AE9082}" presName="thinLine2b" presStyleLbl="callout" presStyleIdx="3" presStyleCnt="6"/>
      <dgm:spPr/>
      <dgm:t>
        <a:bodyPr/>
        <a:lstStyle/>
        <a:p>
          <a:endParaRPr lang="en-US"/>
        </a:p>
      </dgm:t>
    </dgm:pt>
    <dgm:pt modelId="{2214EC92-C200-4AF6-90DB-D78819768577}" type="pres">
      <dgm:prSet presAssocID="{5D45851B-02AF-46C1-ABC0-C43206AE9082}" presName="vertSpace2b" presStyleCnt="0"/>
      <dgm:spPr/>
      <dgm:t>
        <a:bodyPr/>
        <a:lstStyle/>
        <a:p>
          <a:endParaRPr lang="en-US"/>
        </a:p>
      </dgm:t>
    </dgm:pt>
    <dgm:pt modelId="{7141634D-9560-4DF1-81F2-844C6DBFA45A}" type="pres">
      <dgm:prSet presAssocID="{D80203EC-C0C6-4BA6-97E3-44129F114E69}" presName="horz2" presStyleCnt="0"/>
      <dgm:spPr/>
      <dgm:t>
        <a:bodyPr/>
        <a:lstStyle/>
        <a:p>
          <a:endParaRPr lang="en-US"/>
        </a:p>
      </dgm:t>
    </dgm:pt>
    <dgm:pt modelId="{BBE99180-4103-4185-98C9-12C4E71F9672}" type="pres">
      <dgm:prSet presAssocID="{D80203EC-C0C6-4BA6-97E3-44129F114E69}" presName="horzSpace2" presStyleCnt="0"/>
      <dgm:spPr/>
      <dgm:t>
        <a:bodyPr/>
        <a:lstStyle/>
        <a:p>
          <a:endParaRPr lang="en-US"/>
        </a:p>
      </dgm:t>
    </dgm:pt>
    <dgm:pt modelId="{BC68A94F-C45F-48A8-85A6-C547F6DA48BF}" type="pres">
      <dgm:prSet presAssocID="{D80203EC-C0C6-4BA6-97E3-44129F114E69}" presName="tx2" presStyleLbl="revTx" presStyleIdx="5" presStyleCnt="7"/>
      <dgm:spPr/>
      <dgm:t>
        <a:bodyPr/>
        <a:lstStyle/>
        <a:p>
          <a:endParaRPr lang="en-US"/>
        </a:p>
      </dgm:t>
    </dgm:pt>
    <dgm:pt modelId="{65E62AF7-F851-4D15-A64F-110BF8AF86E8}" type="pres">
      <dgm:prSet presAssocID="{D80203EC-C0C6-4BA6-97E3-44129F114E69}" presName="vert2" presStyleCnt="0"/>
      <dgm:spPr/>
      <dgm:t>
        <a:bodyPr/>
        <a:lstStyle/>
        <a:p>
          <a:endParaRPr lang="en-US"/>
        </a:p>
      </dgm:t>
    </dgm:pt>
    <dgm:pt modelId="{5E957C3C-9D4F-4E63-98D5-002F5895B428}" type="pres">
      <dgm:prSet presAssocID="{D80203EC-C0C6-4BA6-97E3-44129F114E69}" presName="thinLine2b" presStyleLbl="callout" presStyleIdx="4" presStyleCnt="6"/>
      <dgm:spPr/>
      <dgm:t>
        <a:bodyPr/>
        <a:lstStyle/>
        <a:p>
          <a:endParaRPr lang="en-US"/>
        </a:p>
      </dgm:t>
    </dgm:pt>
    <dgm:pt modelId="{A6A03334-EF86-4E40-B8EB-8CDBCEFD9141}" type="pres">
      <dgm:prSet presAssocID="{D80203EC-C0C6-4BA6-97E3-44129F114E69}" presName="vertSpace2b" presStyleCnt="0"/>
      <dgm:spPr/>
      <dgm:t>
        <a:bodyPr/>
        <a:lstStyle/>
        <a:p>
          <a:endParaRPr lang="en-US"/>
        </a:p>
      </dgm:t>
    </dgm:pt>
    <dgm:pt modelId="{4F5C75B2-F94D-47D4-B068-12EB74CE15D8}" type="pres">
      <dgm:prSet presAssocID="{8AF751D4-D9DC-4607-88D1-D23893307423}" presName="horz2" presStyleCnt="0"/>
      <dgm:spPr/>
      <dgm:t>
        <a:bodyPr/>
        <a:lstStyle/>
        <a:p>
          <a:endParaRPr lang="en-US"/>
        </a:p>
      </dgm:t>
    </dgm:pt>
    <dgm:pt modelId="{897B33F5-1540-45B3-AD38-46B177908B0C}" type="pres">
      <dgm:prSet presAssocID="{8AF751D4-D9DC-4607-88D1-D23893307423}" presName="horzSpace2" presStyleCnt="0"/>
      <dgm:spPr/>
      <dgm:t>
        <a:bodyPr/>
        <a:lstStyle/>
        <a:p>
          <a:endParaRPr lang="en-US"/>
        </a:p>
      </dgm:t>
    </dgm:pt>
    <dgm:pt modelId="{3043833E-FAF1-480D-8ED7-23F5AF15198A}" type="pres">
      <dgm:prSet presAssocID="{8AF751D4-D9DC-4607-88D1-D23893307423}" presName="tx2" presStyleLbl="revTx" presStyleIdx="6" presStyleCnt="7"/>
      <dgm:spPr/>
      <dgm:t>
        <a:bodyPr/>
        <a:lstStyle/>
        <a:p>
          <a:endParaRPr lang="en-US"/>
        </a:p>
      </dgm:t>
    </dgm:pt>
    <dgm:pt modelId="{7D33C0C6-1C5A-470B-A78C-154A7F2864B8}" type="pres">
      <dgm:prSet presAssocID="{8AF751D4-D9DC-4607-88D1-D23893307423}" presName="vert2" presStyleCnt="0"/>
      <dgm:spPr/>
      <dgm:t>
        <a:bodyPr/>
        <a:lstStyle/>
        <a:p>
          <a:endParaRPr lang="en-US"/>
        </a:p>
      </dgm:t>
    </dgm:pt>
    <dgm:pt modelId="{51B86028-BA46-4849-8711-B158FE461D8D}" type="pres">
      <dgm:prSet presAssocID="{8AF751D4-D9DC-4607-88D1-D23893307423}" presName="thinLine2b" presStyleLbl="callout" presStyleIdx="5" presStyleCnt="6"/>
      <dgm:spPr/>
      <dgm:t>
        <a:bodyPr/>
        <a:lstStyle/>
        <a:p>
          <a:endParaRPr lang="en-US"/>
        </a:p>
      </dgm:t>
    </dgm:pt>
    <dgm:pt modelId="{09A37D72-2C3E-4581-9C08-D63B6F0CF967}" type="pres">
      <dgm:prSet presAssocID="{8AF751D4-D9DC-4607-88D1-D23893307423}" presName="vertSpace2b" presStyleCnt="0"/>
      <dgm:spPr/>
      <dgm:t>
        <a:bodyPr/>
        <a:lstStyle/>
        <a:p>
          <a:endParaRPr lang="en-US"/>
        </a:p>
      </dgm:t>
    </dgm:pt>
  </dgm:ptLst>
  <dgm:cxnLst>
    <dgm:cxn modelId="{60481EA6-8650-4641-BC38-F5C028BAFDC7}" type="presOf" srcId="{BB44CDB1-4C01-4DD9-A5D1-4CDBB2E1DD9F}" destId="{19EAD13B-2D10-4951-82EF-3CE2215AD822}" srcOrd="0" destOrd="0" presId="urn:microsoft.com/office/officeart/2008/layout/LinedList"/>
    <dgm:cxn modelId="{5B832341-FD6A-4A9D-8FE3-C91A5C2E4BD5}" srcId="{733D2E4B-FC6A-4CB4-8CD3-41BF5895A5AD}" destId="{D80203EC-C0C6-4BA6-97E3-44129F114E69}" srcOrd="4" destOrd="0" parTransId="{EAF0E797-1806-4D97-91BE-2D976EC7164B}" sibTransId="{A76701F3-C764-433F-9A25-667636B83BF8}"/>
    <dgm:cxn modelId="{00D79540-FE14-4F85-9493-558C72452CD6}" srcId="{733D2E4B-FC6A-4CB4-8CD3-41BF5895A5AD}" destId="{5A2553B7-D626-4E3F-ACF6-E9C3B4BC4928}" srcOrd="1" destOrd="0" parTransId="{D566707D-479E-47DF-8C0E-9E228870086E}" sibTransId="{2D062811-F083-4721-AAD3-DFBD9DE216C1}"/>
    <dgm:cxn modelId="{8E00605D-8257-4E09-AA61-E713ACA2960B}" type="presOf" srcId="{733D2E4B-FC6A-4CB4-8CD3-41BF5895A5AD}" destId="{7E616B0A-3D87-46BA-8ED8-EC193BF24568}" srcOrd="0" destOrd="0" presId="urn:microsoft.com/office/officeart/2008/layout/LinedList"/>
    <dgm:cxn modelId="{4B219D74-F605-44EE-BBF5-5F43999EA2EB}" srcId="{733D2E4B-FC6A-4CB4-8CD3-41BF5895A5AD}" destId="{8AF751D4-D9DC-4607-88D1-D23893307423}" srcOrd="5" destOrd="0" parTransId="{E8636AC3-9074-4F7D-8185-2C96DD2C87C7}" sibTransId="{D58962F1-4F9C-4736-A688-808762AED584}"/>
    <dgm:cxn modelId="{6FC283AD-C965-40F8-83AB-72D1CA426B79}" srcId="{E7696E7B-BFD9-4B16-990E-0B5BAF172593}" destId="{733D2E4B-FC6A-4CB4-8CD3-41BF5895A5AD}" srcOrd="0" destOrd="0" parTransId="{E806FCAF-BA67-4D97-9027-19A4BA695F14}" sibTransId="{60F482BB-8EC2-4548-8728-2A1C1754AF61}"/>
    <dgm:cxn modelId="{FEBC7B5D-D97E-49DC-BCFA-668E68368220}" type="presOf" srcId="{D80203EC-C0C6-4BA6-97E3-44129F114E69}" destId="{BC68A94F-C45F-48A8-85A6-C547F6DA48BF}" srcOrd="0" destOrd="0" presId="urn:microsoft.com/office/officeart/2008/layout/LinedList"/>
    <dgm:cxn modelId="{76E4E8C2-E9A4-4134-A9F9-AF990C2C3426}" type="presOf" srcId="{2FD936F9-E8FB-40C2-87D3-419AFB876B08}" destId="{9DDDDD34-4338-46E3-8457-38F929B9C612}" srcOrd="0" destOrd="0" presId="urn:microsoft.com/office/officeart/2008/layout/LinedList"/>
    <dgm:cxn modelId="{BBC3924E-E741-4B6B-BA54-C81C6D3F2FBC}" type="presOf" srcId="{E7696E7B-BFD9-4B16-990E-0B5BAF172593}" destId="{66D26196-3683-4030-8296-A2A96D5DFA5B}" srcOrd="0" destOrd="0" presId="urn:microsoft.com/office/officeart/2008/layout/LinedList"/>
    <dgm:cxn modelId="{0A95B516-F87B-48F7-BFAA-EDD723223F60}" srcId="{733D2E4B-FC6A-4CB4-8CD3-41BF5895A5AD}" destId="{BB44CDB1-4C01-4DD9-A5D1-4CDBB2E1DD9F}" srcOrd="0" destOrd="0" parTransId="{A43EFAC3-A33B-45C4-8094-9E65F341087C}" sibTransId="{FEA4EDCA-6F7A-4406-B871-5505DB28DC15}"/>
    <dgm:cxn modelId="{D381EB1C-1362-47B4-AB73-E69DAB625EE8}" srcId="{733D2E4B-FC6A-4CB4-8CD3-41BF5895A5AD}" destId="{2FD936F9-E8FB-40C2-87D3-419AFB876B08}" srcOrd="2" destOrd="0" parTransId="{E56EC394-E97F-4F5C-99C9-593591647378}" sibTransId="{4AF9DE93-59B5-4BB3-93E1-5A0D55DDD9EA}"/>
    <dgm:cxn modelId="{F9F4DF16-00B9-4BE6-B1F7-48BA130770AC}" srcId="{733D2E4B-FC6A-4CB4-8CD3-41BF5895A5AD}" destId="{5D45851B-02AF-46C1-ABC0-C43206AE9082}" srcOrd="3" destOrd="0" parTransId="{5BDB3327-6C4C-48E0-B91F-FFBCD706A8FE}" sibTransId="{B6CAB24B-2AD6-42A8-8AFA-378DCA02F1D7}"/>
    <dgm:cxn modelId="{4C02CF41-0365-4364-8CEF-939932380A8B}" type="presOf" srcId="{5D45851B-02AF-46C1-ABC0-C43206AE9082}" destId="{D23A267F-6EE5-46C1-A859-BB35202DAA64}" srcOrd="0" destOrd="0" presId="urn:microsoft.com/office/officeart/2008/layout/LinedList"/>
    <dgm:cxn modelId="{178D0701-ADFA-47F1-A5C9-08D524868DD6}" type="presOf" srcId="{8AF751D4-D9DC-4607-88D1-D23893307423}" destId="{3043833E-FAF1-480D-8ED7-23F5AF15198A}" srcOrd="0" destOrd="0" presId="urn:microsoft.com/office/officeart/2008/layout/LinedList"/>
    <dgm:cxn modelId="{29E1A7D6-1221-4713-8206-93D795AE44DA}" type="presOf" srcId="{5A2553B7-D626-4E3F-ACF6-E9C3B4BC4928}" destId="{2EA2D429-3BBA-4742-AC0E-0AA1D59B59D1}" srcOrd="0" destOrd="0" presId="urn:microsoft.com/office/officeart/2008/layout/LinedList"/>
    <dgm:cxn modelId="{D06BDE8F-E1D7-4571-AF30-40B64CF0C05A}" type="presParOf" srcId="{66D26196-3683-4030-8296-A2A96D5DFA5B}" destId="{84183B7B-08E8-43D4-B481-6EBC645B90D8}" srcOrd="0" destOrd="0" presId="urn:microsoft.com/office/officeart/2008/layout/LinedList"/>
    <dgm:cxn modelId="{83CB6FA3-E94F-429F-9B04-F61EF5B8E910}" type="presParOf" srcId="{66D26196-3683-4030-8296-A2A96D5DFA5B}" destId="{5769EB29-A2A5-413E-8BA7-29ECF5F4C8BC}" srcOrd="1" destOrd="0" presId="urn:microsoft.com/office/officeart/2008/layout/LinedList"/>
    <dgm:cxn modelId="{808956CA-8965-4B77-9134-6A8AE9AA503C}" type="presParOf" srcId="{5769EB29-A2A5-413E-8BA7-29ECF5F4C8BC}" destId="{7E616B0A-3D87-46BA-8ED8-EC193BF24568}" srcOrd="0" destOrd="0" presId="urn:microsoft.com/office/officeart/2008/layout/LinedList"/>
    <dgm:cxn modelId="{072302D2-7F5A-4D95-9BBD-097251F97B80}" type="presParOf" srcId="{5769EB29-A2A5-413E-8BA7-29ECF5F4C8BC}" destId="{C8316DC2-D228-44A8-8ACE-EE53E3F045AC}" srcOrd="1" destOrd="0" presId="urn:microsoft.com/office/officeart/2008/layout/LinedList"/>
    <dgm:cxn modelId="{5015B20D-6D0D-4EFE-B260-28234C21F802}" type="presParOf" srcId="{C8316DC2-D228-44A8-8ACE-EE53E3F045AC}" destId="{65A43FDD-FE8D-457A-8AAF-22E8458F2843}" srcOrd="0" destOrd="0" presId="urn:microsoft.com/office/officeart/2008/layout/LinedList"/>
    <dgm:cxn modelId="{20E123C8-7120-4B4C-A77E-E81F03DFD5E3}" type="presParOf" srcId="{C8316DC2-D228-44A8-8ACE-EE53E3F045AC}" destId="{C047F892-5CD2-4FDF-B362-C2D697519D2D}" srcOrd="1" destOrd="0" presId="urn:microsoft.com/office/officeart/2008/layout/LinedList"/>
    <dgm:cxn modelId="{48D51E10-C041-49BF-B629-AEBBA4F5EC8D}" type="presParOf" srcId="{C047F892-5CD2-4FDF-B362-C2D697519D2D}" destId="{C25DEBF1-4C24-4D55-B200-A2B62A42A841}" srcOrd="0" destOrd="0" presId="urn:microsoft.com/office/officeart/2008/layout/LinedList"/>
    <dgm:cxn modelId="{31D2FED4-EABF-4E06-9F3F-6C353C220E0F}" type="presParOf" srcId="{C047F892-5CD2-4FDF-B362-C2D697519D2D}" destId="{19EAD13B-2D10-4951-82EF-3CE2215AD822}" srcOrd="1" destOrd="0" presId="urn:microsoft.com/office/officeart/2008/layout/LinedList"/>
    <dgm:cxn modelId="{D1FC6810-5E66-418F-92ED-9D06A71D1EC9}" type="presParOf" srcId="{C047F892-5CD2-4FDF-B362-C2D697519D2D}" destId="{8F171DC2-972B-4B41-9CD8-E04BA91D248C}" srcOrd="2" destOrd="0" presId="urn:microsoft.com/office/officeart/2008/layout/LinedList"/>
    <dgm:cxn modelId="{6D16F4FE-2956-491E-A2F4-F96E495D55F1}" type="presParOf" srcId="{C8316DC2-D228-44A8-8ACE-EE53E3F045AC}" destId="{05AAD522-9157-422C-A39F-48EC8C9D0CC4}" srcOrd="2" destOrd="0" presId="urn:microsoft.com/office/officeart/2008/layout/LinedList"/>
    <dgm:cxn modelId="{046C6D0B-EA4D-4B90-8C22-D5ED0308E725}" type="presParOf" srcId="{C8316DC2-D228-44A8-8ACE-EE53E3F045AC}" destId="{CC41E479-43BC-42A7-968A-2702E16967C6}" srcOrd="3" destOrd="0" presId="urn:microsoft.com/office/officeart/2008/layout/LinedList"/>
    <dgm:cxn modelId="{A7708A5B-CEA3-47DF-80E2-DFD6D1A85FE4}" type="presParOf" srcId="{C8316DC2-D228-44A8-8ACE-EE53E3F045AC}" destId="{E64CED2A-CB07-48DD-85EB-DC7F86DD71F0}" srcOrd="4" destOrd="0" presId="urn:microsoft.com/office/officeart/2008/layout/LinedList"/>
    <dgm:cxn modelId="{E0EA315F-0402-430C-8133-F4478C049EBB}" type="presParOf" srcId="{E64CED2A-CB07-48DD-85EB-DC7F86DD71F0}" destId="{833BAD14-B06F-445C-8B34-B2ADB299ED85}" srcOrd="0" destOrd="0" presId="urn:microsoft.com/office/officeart/2008/layout/LinedList"/>
    <dgm:cxn modelId="{23889EEE-9560-42E6-A9D2-5CF0F86D7BD5}" type="presParOf" srcId="{E64CED2A-CB07-48DD-85EB-DC7F86DD71F0}" destId="{2EA2D429-3BBA-4742-AC0E-0AA1D59B59D1}" srcOrd="1" destOrd="0" presId="urn:microsoft.com/office/officeart/2008/layout/LinedList"/>
    <dgm:cxn modelId="{9F63764E-31EF-457A-AF30-79E8407EC82C}" type="presParOf" srcId="{E64CED2A-CB07-48DD-85EB-DC7F86DD71F0}" destId="{338F6F31-E929-48E2-AA1E-7CF27E7801AB}" srcOrd="2" destOrd="0" presId="urn:microsoft.com/office/officeart/2008/layout/LinedList"/>
    <dgm:cxn modelId="{31243406-5640-423D-9F47-3304C057F03D}" type="presParOf" srcId="{C8316DC2-D228-44A8-8ACE-EE53E3F045AC}" destId="{E9111104-5800-4616-870D-0388F3B39457}" srcOrd="5" destOrd="0" presId="urn:microsoft.com/office/officeart/2008/layout/LinedList"/>
    <dgm:cxn modelId="{B4475672-9CB6-42B6-8B58-A104424A8A9E}" type="presParOf" srcId="{C8316DC2-D228-44A8-8ACE-EE53E3F045AC}" destId="{E058C239-21FE-449C-AB19-26ED4625A245}" srcOrd="6" destOrd="0" presId="urn:microsoft.com/office/officeart/2008/layout/LinedList"/>
    <dgm:cxn modelId="{628C483E-AC9B-40D9-A9A8-F13C443E136B}" type="presParOf" srcId="{C8316DC2-D228-44A8-8ACE-EE53E3F045AC}" destId="{2B1815EA-78CB-4EA7-8B88-17CCCE369D8C}" srcOrd="7" destOrd="0" presId="urn:microsoft.com/office/officeart/2008/layout/LinedList"/>
    <dgm:cxn modelId="{E74AD649-FBBD-4EEC-9DF2-B4309ECCDC98}" type="presParOf" srcId="{2B1815EA-78CB-4EA7-8B88-17CCCE369D8C}" destId="{E087139A-CA5B-4360-8C0F-6D3188F07ECB}" srcOrd="0" destOrd="0" presId="urn:microsoft.com/office/officeart/2008/layout/LinedList"/>
    <dgm:cxn modelId="{BAC263D8-6D41-4D2C-9D87-ACD36B56ACE0}" type="presParOf" srcId="{2B1815EA-78CB-4EA7-8B88-17CCCE369D8C}" destId="{9DDDDD34-4338-46E3-8457-38F929B9C612}" srcOrd="1" destOrd="0" presId="urn:microsoft.com/office/officeart/2008/layout/LinedList"/>
    <dgm:cxn modelId="{37B4B536-CA63-4B7A-8AB5-0D469A2B9146}" type="presParOf" srcId="{2B1815EA-78CB-4EA7-8B88-17CCCE369D8C}" destId="{D010C12C-1A18-4D4D-AB6E-887C1E0ED1B6}" srcOrd="2" destOrd="0" presId="urn:microsoft.com/office/officeart/2008/layout/LinedList"/>
    <dgm:cxn modelId="{4B4E8608-4B84-4074-A3BB-88A0D6624461}" type="presParOf" srcId="{C8316DC2-D228-44A8-8ACE-EE53E3F045AC}" destId="{6387796D-CA8E-4D26-95E1-2276B040777E}" srcOrd="8" destOrd="0" presId="urn:microsoft.com/office/officeart/2008/layout/LinedList"/>
    <dgm:cxn modelId="{964108D7-87D1-4CFC-B870-FF4FF2F504A9}" type="presParOf" srcId="{C8316DC2-D228-44A8-8ACE-EE53E3F045AC}" destId="{C5453A40-E35C-4E65-819B-7BFAC8A90C96}" srcOrd="9" destOrd="0" presId="urn:microsoft.com/office/officeart/2008/layout/LinedList"/>
    <dgm:cxn modelId="{B058B3B2-80CE-4939-8EAB-8C96E3B83753}" type="presParOf" srcId="{C8316DC2-D228-44A8-8ACE-EE53E3F045AC}" destId="{F9C01D4D-08E2-4F86-AC83-FDA236829A28}" srcOrd="10" destOrd="0" presId="urn:microsoft.com/office/officeart/2008/layout/LinedList"/>
    <dgm:cxn modelId="{62712651-09B4-4211-84DD-C2CACA31F310}" type="presParOf" srcId="{F9C01D4D-08E2-4F86-AC83-FDA236829A28}" destId="{95CDE8BB-0808-445D-A5C0-8B879EBE2AF7}" srcOrd="0" destOrd="0" presId="urn:microsoft.com/office/officeart/2008/layout/LinedList"/>
    <dgm:cxn modelId="{2A7F3E05-61B0-477C-81EA-533C3AC85829}" type="presParOf" srcId="{F9C01D4D-08E2-4F86-AC83-FDA236829A28}" destId="{D23A267F-6EE5-46C1-A859-BB35202DAA64}" srcOrd="1" destOrd="0" presId="urn:microsoft.com/office/officeart/2008/layout/LinedList"/>
    <dgm:cxn modelId="{6337C660-4005-4AAF-83AC-7E9C7634264C}" type="presParOf" srcId="{F9C01D4D-08E2-4F86-AC83-FDA236829A28}" destId="{099D1BA2-5F7B-4758-9C07-07E30C2C57C0}" srcOrd="2" destOrd="0" presId="urn:microsoft.com/office/officeart/2008/layout/LinedList"/>
    <dgm:cxn modelId="{35B4F5E7-7C11-4A27-A037-EC6622870A3F}" type="presParOf" srcId="{C8316DC2-D228-44A8-8ACE-EE53E3F045AC}" destId="{04C2AE83-8B64-4BBF-8647-D2F8E2CE2ED8}" srcOrd="11" destOrd="0" presId="urn:microsoft.com/office/officeart/2008/layout/LinedList"/>
    <dgm:cxn modelId="{7ADD00E8-1F60-464B-AEE7-3069A4F21051}" type="presParOf" srcId="{C8316DC2-D228-44A8-8ACE-EE53E3F045AC}" destId="{2214EC92-C200-4AF6-90DB-D78819768577}" srcOrd="12" destOrd="0" presId="urn:microsoft.com/office/officeart/2008/layout/LinedList"/>
    <dgm:cxn modelId="{76A32D56-1913-46A2-93A8-15E72C79D6EF}" type="presParOf" srcId="{C8316DC2-D228-44A8-8ACE-EE53E3F045AC}" destId="{7141634D-9560-4DF1-81F2-844C6DBFA45A}" srcOrd="13" destOrd="0" presId="urn:microsoft.com/office/officeart/2008/layout/LinedList"/>
    <dgm:cxn modelId="{CDED12F3-1622-40C8-AAEC-F5A40933EC4E}" type="presParOf" srcId="{7141634D-9560-4DF1-81F2-844C6DBFA45A}" destId="{BBE99180-4103-4185-98C9-12C4E71F9672}" srcOrd="0" destOrd="0" presId="urn:microsoft.com/office/officeart/2008/layout/LinedList"/>
    <dgm:cxn modelId="{9BAC4C79-552A-40C3-87F0-CA1929F72C1A}" type="presParOf" srcId="{7141634D-9560-4DF1-81F2-844C6DBFA45A}" destId="{BC68A94F-C45F-48A8-85A6-C547F6DA48BF}" srcOrd="1" destOrd="0" presId="urn:microsoft.com/office/officeart/2008/layout/LinedList"/>
    <dgm:cxn modelId="{DA622A4D-5C29-4E49-A4C7-15F65F6E7831}" type="presParOf" srcId="{7141634D-9560-4DF1-81F2-844C6DBFA45A}" destId="{65E62AF7-F851-4D15-A64F-110BF8AF86E8}" srcOrd="2" destOrd="0" presId="urn:microsoft.com/office/officeart/2008/layout/LinedList"/>
    <dgm:cxn modelId="{FEA67BB4-11B1-4492-87C8-7FC142FCB5D2}" type="presParOf" srcId="{C8316DC2-D228-44A8-8ACE-EE53E3F045AC}" destId="{5E957C3C-9D4F-4E63-98D5-002F5895B428}" srcOrd="14" destOrd="0" presId="urn:microsoft.com/office/officeart/2008/layout/LinedList"/>
    <dgm:cxn modelId="{B546A4F0-3DCD-444A-852A-BE6574D13CB7}" type="presParOf" srcId="{C8316DC2-D228-44A8-8ACE-EE53E3F045AC}" destId="{A6A03334-EF86-4E40-B8EB-8CDBCEFD9141}" srcOrd="15" destOrd="0" presId="urn:microsoft.com/office/officeart/2008/layout/LinedList"/>
    <dgm:cxn modelId="{19FDDE16-4F2D-462C-ABD8-B0792AE6CABE}" type="presParOf" srcId="{C8316DC2-D228-44A8-8ACE-EE53E3F045AC}" destId="{4F5C75B2-F94D-47D4-B068-12EB74CE15D8}" srcOrd="16" destOrd="0" presId="urn:microsoft.com/office/officeart/2008/layout/LinedList"/>
    <dgm:cxn modelId="{7231304F-8585-4ED3-B9F5-F389589C7AEC}" type="presParOf" srcId="{4F5C75B2-F94D-47D4-B068-12EB74CE15D8}" destId="{897B33F5-1540-45B3-AD38-46B177908B0C}" srcOrd="0" destOrd="0" presId="urn:microsoft.com/office/officeart/2008/layout/LinedList"/>
    <dgm:cxn modelId="{684C2338-6479-4905-851D-3ED16F6C3B2F}" type="presParOf" srcId="{4F5C75B2-F94D-47D4-B068-12EB74CE15D8}" destId="{3043833E-FAF1-480D-8ED7-23F5AF15198A}" srcOrd="1" destOrd="0" presId="urn:microsoft.com/office/officeart/2008/layout/LinedList"/>
    <dgm:cxn modelId="{1BF32FAF-C5D4-4287-ABA8-AC83D980BC56}" type="presParOf" srcId="{4F5C75B2-F94D-47D4-B068-12EB74CE15D8}" destId="{7D33C0C6-1C5A-470B-A78C-154A7F2864B8}" srcOrd="2" destOrd="0" presId="urn:microsoft.com/office/officeart/2008/layout/LinedList"/>
    <dgm:cxn modelId="{0796A639-AE4A-4EB6-BDFD-9DAC27E9E2A4}" type="presParOf" srcId="{C8316DC2-D228-44A8-8ACE-EE53E3F045AC}" destId="{51B86028-BA46-4849-8711-B158FE461D8D}" srcOrd="17" destOrd="0" presId="urn:microsoft.com/office/officeart/2008/layout/LinedList"/>
    <dgm:cxn modelId="{84706785-024B-497B-B9F2-3608D6C50CD6}" type="presParOf" srcId="{C8316DC2-D228-44A8-8ACE-EE53E3F045AC}" destId="{09A37D72-2C3E-4581-9C08-D63B6F0CF9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67D453-5751-455F-A244-1B6A1F0C7DD3}">
      <dsp:nvSpPr>
        <dsp:cNvPr id="0" name=""/>
        <dsp:cNvSpPr/>
      </dsp:nvSpPr>
      <dsp:spPr>
        <a:xfrm>
          <a:off x="1837269" y="1782198"/>
          <a:ext cx="2178242" cy="2178242"/>
        </a:xfrm>
        <a:prstGeom prst="gear9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b="0" kern="1200" dirty="0" smtClean="0"/>
            <a:t>RESEARCH</a:t>
          </a:r>
          <a:endParaRPr lang="fr-BE" sz="1800" b="0" kern="1200" dirty="0"/>
        </a:p>
      </dsp:txBody>
      <dsp:txXfrm>
        <a:off x="1837269" y="1782198"/>
        <a:ext cx="2178242" cy="2178242"/>
      </dsp:txXfrm>
    </dsp:sp>
    <dsp:sp modelId="{491A88DB-6968-42FA-8798-401FFCBC8581}">
      <dsp:nvSpPr>
        <dsp:cNvPr id="0" name=""/>
        <dsp:cNvSpPr/>
      </dsp:nvSpPr>
      <dsp:spPr>
        <a:xfrm>
          <a:off x="649848" y="1267340"/>
          <a:ext cx="1584176" cy="1584176"/>
        </a:xfrm>
        <a:prstGeom prst="gear6">
          <a:avLst/>
        </a:prstGeom>
        <a:solidFill>
          <a:srgbClr val="AECB1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b="0" kern="1200" dirty="0" smtClean="0"/>
            <a:t>TEACHING</a:t>
          </a:r>
          <a:endParaRPr lang="fr-BE" sz="1400" b="0" kern="1200" dirty="0"/>
        </a:p>
      </dsp:txBody>
      <dsp:txXfrm>
        <a:off x="649848" y="1267340"/>
        <a:ext cx="1584176" cy="1584176"/>
      </dsp:txXfrm>
    </dsp:sp>
    <dsp:sp modelId="{EE7C1C9F-FDCB-4452-A6A5-6ADB08621D4D}">
      <dsp:nvSpPr>
        <dsp:cNvPr id="0" name=""/>
        <dsp:cNvSpPr/>
      </dsp:nvSpPr>
      <dsp:spPr>
        <a:xfrm rot="20700000">
          <a:off x="1537148" y="174421"/>
          <a:ext cx="1552169" cy="1552169"/>
        </a:xfrm>
        <a:prstGeom prst="gear6">
          <a:avLst/>
        </a:prstGeom>
        <a:solidFill>
          <a:srgbClr val="0020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b="0" kern="1200" dirty="0" smtClean="0"/>
            <a:t>SERVICE TO SOCIETY</a:t>
          </a:r>
          <a:endParaRPr lang="fr-BE" sz="1400" b="0" kern="1200" dirty="0"/>
        </a:p>
      </dsp:txBody>
      <dsp:txXfrm>
        <a:off x="1877585" y="514857"/>
        <a:ext cx="871296" cy="871296"/>
      </dsp:txXfrm>
    </dsp:sp>
    <dsp:sp modelId="{98F347A0-628C-40C8-A7A8-5750D1BCA34A}">
      <dsp:nvSpPr>
        <dsp:cNvPr id="0" name=""/>
        <dsp:cNvSpPr/>
      </dsp:nvSpPr>
      <dsp:spPr>
        <a:xfrm>
          <a:off x="1747150" y="1454951"/>
          <a:ext cx="2788149" cy="2788149"/>
        </a:xfrm>
        <a:prstGeom prst="circularArrow">
          <a:avLst>
            <a:gd name="adj1" fmla="val 4687"/>
            <a:gd name="adj2" fmla="val 299029"/>
            <a:gd name="adj3" fmla="val 2510441"/>
            <a:gd name="adj4" fmla="val 15873664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99C6C-0A1C-4650-9F6D-0C821B92B906}">
      <dsp:nvSpPr>
        <dsp:cNvPr id="0" name=""/>
        <dsp:cNvSpPr/>
      </dsp:nvSpPr>
      <dsp:spPr>
        <a:xfrm>
          <a:off x="369294" y="917826"/>
          <a:ext cx="2025765" cy="202576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50FE6-81FE-4AD5-80DD-6287B60D2DFE}">
      <dsp:nvSpPr>
        <dsp:cNvPr id="0" name=""/>
        <dsp:cNvSpPr/>
      </dsp:nvSpPr>
      <dsp:spPr>
        <a:xfrm>
          <a:off x="1178116" y="-164558"/>
          <a:ext cx="2184182" cy="21841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8C9737-6E9F-4F00-8E93-3AD9772ED31B}">
      <dsp:nvSpPr>
        <dsp:cNvPr id="0" name=""/>
        <dsp:cNvSpPr/>
      </dsp:nvSpPr>
      <dsp:spPr>
        <a:xfrm rot="5400000">
          <a:off x="670751" y="757991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C6F2E-7894-425E-AC26-3AF1CAB50731}">
      <dsp:nvSpPr>
        <dsp:cNvPr id="0" name=""/>
        <dsp:cNvSpPr/>
      </dsp:nvSpPr>
      <dsp:spPr>
        <a:xfrm>
          <a:off x="548403" y="1122392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More difficult for competitors to copy</a:t>
          </a:r>
          <a:endParaRPr lang="fr-BE" sz="1200" kern="1200" dirty="0" smtClean="0">
            <a:solidFill>
              <a:schemeClr val="tx2"/>
            </a:solidFill>
          </a:endParaRPr>
        </a:p>
      </dsp:txBody>
      <dsp:txXfrm>
        <a:off x="548403" y="1122392"/>
        <a:ext cx="1101072" cy="965154"/>
      </dsp:txXfrm>
    </dsp:sp>
    <dsp:sp modelId="{B1A31C92-5B13-41A3-97A1-566BE809EB97}">
      <dsp:nvSpPr>
        <dsp:cNvPr id="0" name=""/>
        <dsp:cNvSpPr/>
      </dsp:nvSpPr>
      <dsp:spPr>
        <a:xfrm>
          <a:off x="1441727" y="668202"/>
          <a:ext cx="207749" cy="207749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103268"/>
            <a:satOff val="-2160"/>
            <a:lumOff val="12018"/>
            <a:alphaOff val="0"/>
          </a:schemeClr>
        </a:solidFill>
        <a:ln w="25400" cap="flat" cmpd="sng" algn="ctr">
          <a:solidFill>
            <a:schemeClr val="accent1">
              <a:shade val="50000"/>
              <a:hueOff val="103268"/>
              <a:satOff val="-2160"/>
              <a:lumOff val="120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D86BE-7A40-41F6-87D8-EB8AB6D6FFB3}">
      <dsp:nvSpPr>
        <dsp:cNvPr id="0" name=""/>
        <dsp:cNvSpPr/>
      </dsp:nvSpPr>
      <dsp:spPr>
        <a:xfrm rot="5400000">
          <a:off x="2018679" y="424445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206535"/>
            <a:satOff val="-4320"/>
            <a:lumOff val="24036"/>
            <a:alphaOff val="0"/>
          </a:schemeClr>
        </a:solidFill>
        <a:ln w="25400" cap="flat" cmpd="sng" algn="ctr">
          <a:solidFill>
            <a:schemeClr val="accent1">
              <a:shade val="50000"/>
              <a:hueOff val="206535"/>
              <a:satOff val="-4320"/>
              <a:lumOff val="240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1F89-4236-4654-9EAA-CC82698DFC90}">
      <dsp:nvSpPr>
        <dsp:cNvPr id="0" name=""/>
        <dsp:cNvSpPr/>
      </dsp:nvSpPr>
      <dsp:spPr>
        <a:xfrm>
          <a:off x="1896331" y="788846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Essential when developing new functionalities</a:t>
          </a:r>
          <a:endParaRPr lang="fr-BE" sz="1200" kern="1200" dirty="0" smtClean="0">
            <a:solidFill>
              <a:schemeClr val="tx2"/>
            </a:solidFill>
          </a:endParaRPr>
        </a:p>
      </dsp:txBody>
      <dsp:txXfrm>
        <a:off x="1896331" y="788846"/>
        <a:ext cx="1101072" cy="965154"/>
      </dsp:txXfrm>
    </dsp:sp>
    <dsp:sp modelId="{2A612B0D-2AF2-4D67-88BD-A3B0A6BD08C5}">
      <dsp:nvSpPr>
        <dsp:cNvPr id="0" name=""/>
        <dsp:cNvSpPr/>
      </dsp:nvSpPr>
      <dsp:spPr>
        <a:xfrm>
          <a:off x="2789655" y="334656"/>
          <a:ext cx="207749" cy="207749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309803"/>
            <a:satOff val="-6480"/>
            <a:lumOff val="36054"/>
            <a:alphaOff val="0"/>
          </a:schemeClr>
        </a:solidFill>
        <a:ln w="25400" cap="flat" cmpd="sng" algn="ctr">
          <a:solidFill>
            <a:schemeClr val="accent1">
              <a:shade val="50000"/>
              <a:hueOff val="309803"/>
              <a:satOff val="-6480"/>
              <a:lumOff val="360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E978E-351C-4906-8A58-1FEF4E683D79}">
      <dsp:nvSpPr>
        <dsp:cNvPr id="0" name=""/>
        <dsp:cNvSpPr/>
      </dsp:nvSpPr>
      <dsp:spPr>
        <a:xfrm rot="5400000">
          <a:off x="3366607" y="90899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309803"/>
            <a:satOff val="-6480"/>
            <a:lumOff val="36054"/>
            <a:alphaOff val="0"/>
          </a:schemeClr>
        </a:solidFill>
        <a:ln w="25400" cap="flat" cmpd="sng" algn="ctr">
          <a:solidFill>
            <a:schemeClr val="accent1">
              <a:shade val="50000"/>
              <a:hueOff val="309803"/>
              <a:satOff val="-6480"/>
              <a:lumOff val="360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003BD-B6B2-4F86-902E-D9E5D6316F8F}">
      <dsp:nvSpPr>
        <dsp:cNvPr id="0" name=""/>
        <dsp:cNvSpPr/>
      </dsp:nvSpPr>
      <dsp:spPr>
        <a:xfrm>
          <a:off x="3244259" y="455300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>
              <a:solidFill>
                <a:schemeClr val="tx2"/>
              </a:solidFill>
            </a:rPr>
            <a:t>Weaknesses are less visible</a:t>
          </a:r>
        </a:p>
      </dsp:txBody>
      <dsp:txXfrm>
        <a:off x="3244259" y="455300"/>
        <a:ext cx="1101072" cy="965154"/>
      </dsp:txXfrm>
    </dsp:sp>
    <dsp:sp modelId="{3F1F7067-626F-46E9-9886-D28051162498}">
      <dsp:nvSpPr>
        <dsp:cNvPr id="0" name=""/>
        <dsp:cNvSpPr/>
      </dsp:nvSpPr>
      <dsp:spPr>
        <a:xfrm>
          <a:off x="4137583" y="1110"/>
          <a:ext cx="207749" cy="207749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206535"/>
            <a:satOff val="-4320"/>
            <a:lumOff val="24036"/>
            <a:alphaOff val="0"/>
          </a:schemeClr>
        </a:solidFill>
        <a:ln w="25400" cap="flat" cmpd="sng" algn="ctr">
          <a:solidFill>
            <a:schemeClr val="accent1">
              <a:shade val="50000"/>
              <a:hueOff val="206535"/>
              <a:satOff val="-4320"/>
              <a:lumOff val="240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26994-CB20-4142-AB04-CB94356DE303}">
      <dsp:nvSpPr>
        <dsp:cNvPr id="0" name=""/>
        <dsp:cNvSpPr/>
      </dsp:nvSpPr>
      <dsp:spPr>
        <a:xfrm rot="5400000">
          <a:off x="4714535" y="-242646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103268"/>
            <a:satOff val="-2160"/>
            <a:lumOff val="12018"/>
            <a:alphaOff val="0"/>
          </a:schemeClr>
        </a:solidFill>
        <a:ln w="25400" cap="flat" cmpd="sng" algn="ctr">
          <a:solidFill>
            <a:schemeClr val="accent1">
              <a:shade val="50000"/>
              <a:hueOff val="103268"/>
              <a:satOff val="-2160"/>
              <a:lumOff val="120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08FF8-659A-4F60-AD31-33CB9C4727B2}">
      <dsp:nvSpPr>
        <dsp:cNvPr id="0" name=""/>
        <dsp:cNvSpPr/>
      </dsp:nvSpPr>
      <dsp:spPr>
        <a:xfrm>
          <a:off x="4592187" y="121754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2"/>
              </a:solidFill>
            </a:rPr>
            <a:t>Software can be easily sold</a:t>
          </a:r>
          <a:endParaRPr lang="fr-BE" sz="1200" kern="1200" dirty="0" smtClean="0">
            <a:solidFill>
              <a:schemeClr val="tx2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1200" kern="1200" dirty="0">
            <a:solidFill>
              <a:schemeClr val="tx2"/>
            </a:solidFill>
          </a:endParaRPr>
        </a:p>
      </dsp:txBody>
      <dsp:txXfrm>
        <a:off x="4592187" y="121754"/>
        <a:ext cx="1101072" cy="96515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8C9737-6E9F-4F00-8E93-3AD9772ED31B}">
      <dsp:nvSpPr>
        <dsp:cNvPr id="0" name=""/>
        <dsp:cNvSpPr/>
      </dsp:nvSpPr>
      <dsp:spPr>
        <a:xfrm rot="5400000">
          <a:off x="706755" y="757991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C6F2E-7894-425E-AC26-3AF1CAB50731}">
      <dsp:nvSpPr>
        <dsp:cNvPr id="0" name=""/>
        <dsp:cNvSpPr/>
      </dsp:nvSpPr>
      <dsp:spPr>
        <a:xfrm>
          <a:off x="584407" y="1122392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accent3">
                  <a:lumMod val="50000"/>
                </a:schemeClr>
              </a:solidFill>
            </a:rPr>
            <a:t>- Generally </a:t>
          </a:r>
          <a:r>
            <a:rPr lang="en-US" sz="1200" kern="1200" dirty="0" smtClean="0">
              <a:solidFill>
                <a:schemeClr val="accent3">
                  <a:lumMod val="50000"/>
                </a:schemeClr>
              </a:solidFill>
            </a:rPr>
            <a:t>free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3">
                  <a:lumMod val="50000"/>
                </a:schemeClr>
              </a:solidFill>
            </a:rPr>
            <a:t>- Easier to gain users</a:t>
          </a:r>
          <a:endParaRPr lang="fr-BE" sz="1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584407" y="1122392"/>
        <a:ext cx="1101072" cy="965154"/>
      </dsp:txXfrm>
    </dsp:sp>
    <dsp:sp modelId="{B1A31C92-5B13-41A3-97A1-566BE809EB97}">
      <dsp:nvSpPr>
        <dsp:cNvPr id="0" name=""/>
        <dsp:cNvSpPr/>
      </dsp:nvSpPr>
      <dsp:spPr>
        <a:xfrm>
          <a:off x="1477730" y="668202"/>
          <a:ext cx="207749" cy="20774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76445"/>
            <a:satOff val="-1220"/>
            <a:lumOff val="11745"/>
            <a:alphaOff val="0"/>
          </a:schemeClr>
        </a:solidFill>
        <a:ln w="25400" cap="flat" cmpd="sng" algn="ctr">
          <a:solidFill>
            <a:schemeClr val="accent3">
              <a:shade val="50000"/>
              <a:hueOff val="76445"/>
              <a:satOff val="-1220"/>
              <a:lumOff val="1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D86BE-7A40-41F6-87D8-EB8AB6D6FFB3}">
      <dsp:nvSpPr>
        <dsp:cNvPr id="0" name=""/>
        <dsp:cNvSpPr/>
      </dsp:nvSpPr>
      <dsp:spPr>
        <a:xfrm rot="5400000">
          <a:off x="2054683" y="424445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152889"/>
            <a:satOff val="-2439"/>
            <a:lumOff val="23490"/>
            <a:alphaOff val="0"/>
          </a:schemeClr>
        </a:solidFill>
        <a:ln w="25400" cap="flat" cmpd="sng" algn="ctr">
          <a:solidFill>
            <a:schemeClr val="accent3">
              <a:shade val="50000"/>
              <a:hueOff val="152889"/>
              <a:satOff val="-2439"/>
              <a:lumOff val="2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1F89-4236-4654-9EAA-CC82698DFC90}">
      <dsp:nvSpPr>
        <dsp:cNvPr id="0" name=""/>
        <dsp:cNvSpPr/>
      </dsp:nvSpPr>
      <dsp:spPr>
        <a:xfrm>
          <a:off x="1932335" y="788846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3">
                  <a:lumMod val="50000"/>
                </a:schemeClr>
              </a:solidFill>
            </a:rPr>
            <a:t>- Easier integration of existing modules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3">
                  <a:lumMod val="50000"/>
                </a:schemeClr>
              </a:solidFill>
            </a:rPr>
            <a:t>-  Speed up the development</a:t>
          </a:r>
          <a:endParaRPr lang="fr-BE" sz="1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1932335" y="788846"/>
        <a:ext cx="1101072" cy="965154"/>
      </dsp:txXfrm>
    </dsp:sp>
    <dsp:sp modelId="{2A612B0D-2AF2-4D67-88BD-A3B0A6BD08C5}">
      <dsp:nvSpPr>
        <dsp:cNvPr id="0" name=""/>
        <dsp:cNvSpPr/>
      </dsp:nvSpPr>
      <dsp:spPr>
        <a:xfrm>
          <a:off x="2825658" y="334656"/>
          <a:ext cx="207749" cy="20774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229334"/>
            <a:satOff val="-3659"/>
            <a:lumOff val="35235"/>
            <a:alphaOff val="0"/>
          </a:schemeClr>
        </a:solidFill>
        <a:ln w="25400" cap="flat" cmpd="sng" algn="ctr">
          <a:solidFill>
            <a:schemeClr val="accent3">
              <a:shade val="50000"/>
              <a:hueOff val="229334"/>
              <a:satOff val="-3659"/>
              <a:lumOff val="35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E978E-351C-4906-8A58-1FEF4E683D79}">
      <dsp:nvSpPr>
        <dsp:cNvPr id="0" name=""/>
        <dsp:cNvSpPr/>
      </dsp:nvSpPr>
      <dsp:spPr>
        <a:xfrm rot="5400000">
          <a:off x="3402611" y="90899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229334"/>
            <a:satOff val="-3659"/>
            <a:lumOff val="35235"/>
            <a:alphaOff val="0"/>
          </a:schemeClr>
        </a:solidFill>
        <a:ln w="25400" cap="flat" cmpd="sng" algn="ctr">
          <a:solidFill>
            <a:schemeClr val="accent3">
              <a:shade val="50000"/>
              <a:hueOff val="229334"/>
              <a:satOff val="-3659"/>
              <a:lumOff val="35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003BD-B6B2-4F86-902E-D9E5D6316F8F}">
      <dsp:nvSpPr>
        <dsp:cNvPr id="0" name=""/>
        <dsp:cNvSpPr/>
      </dsp:nvSpPr>
      <dsp:spPr>
        <a:xfrm>
          <a:off x="3280263" y="455300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3">
                  <a:lumMod val="50000"/>
                </a:schemeClr>
              </a:solidFill>
            </a:rPr>
            <a:t>Easier to attract new developers</a:t>
          </a:r>
          <a:endParaRPr lang="fr-BE" sz="1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3280263" y="455300"/>
        <a:ext cx="1101072" cy="965154"/>
      </dsp:txXfrm>
    </dsp:sp>
    <dsp:sp modelId="{3F1F7067-626F-46E9-9886-D28051162498}">
      <dsp:nvSpPr>
        <dsp:cNvPr id="0" name=""/>
        <dsp:cNvSpPr/>
      </dsp:nvSpPr>
      <dsp:spPr>
        <a:xfrm>
          <a:off x="4173586" y="1110"/>
          <a:ext cx="207749" cy="207749"/>
        </a:xfrm>
        <a:prstGeom prst="triangle">
          <a:avLst>
            <a:gd name="adj" fmla="val 100000"/>
          </a:avLst>
        </a:prstGeom>
        <a:solidFill>
          <a:schemeClr val="accent3">
            <a:shade val="50000"/>
            <a:hueOff val="152889"/>
            <a:satOff val="-2439"/>
            <a:lumOff val="23490"/>
            <a:alphaOff val="0"/>
          </a:schemeClr>
        </a:solidFill>
        <a:ln w="25400" cap="flat" cmpd="sng" algn="ctr">
          <a:solidFill>
            <a:schemeClr val="accent3">
              <a:shade val="50000"/>
              <a:hueOff val="152889"/>
              <a:satOff val="-2439"/>
              <a:lumOff val="2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26994-CB20-4142-AB04-CB94356DE303}">
      <dsp:nvSpPr>
        <dsp:cNvPr id="0" name=""/>
        <dsp:cNvSpPr/>
      </dsp:nvSpPr>
      <dsp:spPr>
        <a:xfrm rot="5400000">
          <a:off x="4750539" y="-242646"/>
          <a:ext cx="732949" cy="121961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shade val="50000"/>
            <a:hueOff val="76445"/>
            <a:satOff val="-1220"/>
            <a:lumOff val="11745"/>
            <a:alphaOff val="0"/>
          </a:schemeClr>
        </a:solidFill>
        <a:ln w="25400" cap="flat" cmpd="sng" algn="ctr">
          <a:solidFill>
            <a:schemeClr val="accent3">
              <a:shade val="50000"/>
              <a:hueOff val="76445"/>
              <a:satOff val="-1220"/>
              <a:lumOff val="1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08FF8-659A-4F60-AD31-33CB9C4727B2}">
      <dsp:nvSpPr>
        <dsp:cNvPr id="0" name=""/>
        <dsp:cNvSpPr/>
      </dsp:nvSpPr>
      <dsp:spPr>
        <a:xfrm>
          <a:off x="4628191" y="121754"/>
          <a:ext cx="1101072" cy="96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3">
                  <a:lumMod val="50000"/>
                </a:schemeClr>
              </a:solidFill>
            </a:rPr>
            <a:t>Easier to correct bugs and weaknesses</a:t>
          </a:r>
          <a:endParaRPr lang="fr-BE" sz="1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4628191" y="121754"/>
        <a:ext cx="1101072" cy="96515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EAB345-E9E2-4621-872F-8F3E1FC51A04}">
      <dsp:nvSpPr>
        <dsp:cNvPr id="0" name=""/>
        <dsp:cNvSpPr/>
      </dsp:nvSpPr>
      <dsp:spPr>
        <a:xfrm rot="16200000">
          <a:off x="524030" y="-524030"/>
          <a:ext cx="2276140" cy="3324200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cs typeface="Arial" pitchFamily="34" charset="0"/>
            </a:rPr>
            <a:t>ACADEMIC LICENSES: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cs typeface="Arial" pitchFamily="34" charset="0"/>
            </a:rPr>
            <a:t>BSD, MIT,…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cs typeface="Arial" pitchFamily="34" charset="0"/>
            </a:rPr>
            <a:t>Unconditional sharing of knowledge</a:t>
          </a:r>
          <a:endParaRPr lang="fr-BE" sz="1600" b="0" kern="1200" dirty="0">
            <a:solidFill>
              <a:schemeClr val="tx1"/>
            </a:solidFill>
          </a:endParaRPr>
        </a:p>
      </dsp:txBody>
      <dsp:txXfrm rot="16200000">
        <a:off x="808547" y="-808547"/>
        <a:ext cx="1707105" cy="3324200"/>
      </dsp:txXfrm>
    </dsp:sp>
    <dsp:sp modelId="{187C20DD-DDA7-4150-90F0-60B5F76F0A24}">
      <dsp:nvSpPr>
        <dsp:cNvPr id="0" name=""/>
        <dsp:cNvSpPr/>
      </dsp:nvSpPr>
      <dsp:spPr>
        <a:xfrm>
          <a:off x="3324200" y="0"/>
          <a:ext cx="3324200" cy="2276140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C00000"/>
              </a:solidFill>
              <a:cs typeface="Arial" pitchFamily="34" charset="0"/>
            </a:rPr>
            <a:t>GNU LICENSES: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cs typeface="Arial" pitchFamily="34" charset="0"/>
            </a:rPr>
            <a:t>GPL, LGPL, AGPL,…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C00000"/>
            </a:solidFill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C00000"/>
              </a:solidFill>
              <a:cs typeface="Arial" pitchFamily="34" charset="0"/>
            </a:rPr>
            <a:t>All derivative software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C00000"/>
              </a:solidFill>
              <a:cs typeface="Arial" pitchFamily="34" charset="0"/>
            </a:rPr>
            <a:t>is subject to the same license</a:t>
          </a:r>
          <a:endParaRPr lang="fr-BE" sz="1600" b="0" kern="1200" dirty="0">
            <a:solidFill>
              <a:srgbClr val="C00000"/>
            </a:solidFill>
          </a:endParaRPr>
        </a:p>
      </dsp:txBody>
      <dsp:txXfrm>
        <a:off x="3324200" y="0"/>
        <a:ext cx="3324200" cy="1707105"/>
      </dsp:txXfrm>
    </dsp:sp>
    <dsp:sp modelId="{C7BE6FB1-571B-42A9-9A95-AA2FA35FB3AC}">
      <dsp:nvSpPr>
        <dsp:cNvPr id="0" name=""/>
        <dsp:cNvSpPr/>
      </dsp:nvSpPr>
      <dsp:spPr>
        <a:xfrm rot="10800000">
          <a:off x="0" y="2276140"/>
          <a:ext cx="3324200" cy="2276140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COMMUNITY LICENSES: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Artistic, Apache,…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Mainly from OS projects</a:t>
          </a:r>
          <a:endParaRPr lang="fr-BE" sz="1600" b="0" kern="1200" dirty="0">
            <a:solidFill>
              <a:schemeClr val="tx1"/>
            </a:solidFill>
          </a:endParaRPr>
        </a:p>
      </dsp:txBody>
      <dsp:txXfrm rot="10800000">
        <a:off x="0" y="2845174"/>
        <a:ext cx="3324200" cy="1707105"/>
      </dsp:txXfrm>
    </dsp:sp>
    <dsp:sp modelId="{EDE13078-5E52-4A96-8BD6-D1F7E14A005B}">
      <dsp:nvSpPr>
        <dsp:cNvPr id="0" name=""/>
        <dsp:cNvSpPr/>
      </dsp:nvSpPr>
      <dsp:spPr>
        <a:xfrm rot="5400000">
          <a:off x="3848230" y="1752110"/>
          <a:ext cx="2276140" cy="3324200"/>
        </a:xfrm>
        <a:prstGeom prst="round1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C00000"/>
              </a:solidFill>
              <a:cs typeface="Arial" pitchFamily="34" charset="0"/>
            </a:rPr>
            <a:t>INSTITUTIONAL LICENSES: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  <a:cs typeface="Arial" pitchFamily="34" charset="0"/>
            </a:rPr>
            <a:t>MPL,…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rgbClr val="C00000"/>
            </a:solidFill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rgbClr val="C00000"/>
              </a:solidFill>
              <a:cs typeface="Arial" pitchFamily="34" charset="0"/>
            </a:rPr>
            <a:t>Introduced by companies interested in the cooperative development</a:t>
          </a:r>
          <a:endParaRPr lang="fr-BE" sz="1600" b="0" kern="1200" dirty="0">
            <a:solidFill>
              <a:srgbClr val="C00000"/>
            </a:solidFill>
          </a:endParaRPr>
        </a:p>
      </dsp:txBody>
      <dsp:txXfrm rot="5400000">
        <a:off x="4132747" y="2036627"/>
        <a:ext cx="1707105" cy="3324200"/>
      </dsp:txXfrm>
    </dsp:sp>
    <dsp:sp modelId="{54F5DD17-0977-40F6-BF74-2E90DD73A8C3}">
      <dsp:nvSpPr>
        <dsp:cNvPr id="0" name=""/>
        <dsp:cNvSpPr/>
      </dsp:nvSpPr>
      <dsp:spPr>
        <a:xfrm>
          <a:off x="2543943" y="1887984"/>
          <a:ext cx="1560512" cy="776311"/>
        </a:xfrm>
        <a:prstGeom prst="roundRect">
          <a:avLst/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BE" sz="3200" kern="1200" dirty="0">
            <a:solidFill>
              <a:schemeClr val="tx2"/>
            </a:solidFill>
          </a:endParaRPr>
        </a:p>
      </dsp:txBody>
      <dsp:txXfrm>
        <a:off x="2543943" y="1887984"/>
        <a:ext cx="1560512" cy="77631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kern="1200" noProof="0" dirty="0" smtClean="0">
            <a:cs typeface="Arial" pitchFamily="34" charset="0"/>
          </a:endParaRP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kern="1200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Transfer of the economic rights</a:t>
          </a: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kern="1200" noProof="0" dirty="0" smtClean="0">
            <a:cs typeface="Arial" pitchFamily="34" charset="0"/>
          </a:endParaRP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kern="1200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Transfer of the economic rights</a:t>
          </a: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Arial" pitchFamily="34" charset="0"/>
            </a:rPr>
            <a:t>Useful for differentiating products or services from the competition</a:t>
          </a:r>
          <a:endParaRPr lang="en-US" sz="1400" b="1" kern="1200" noProof="0" dirty="0" smtClean="0">
            <a:solidFill>
              <a:schemeClr val="tx1"/>
            </a:solidFill>
            <a:cs typeface="Arial" pitchFamily="34" charset="0"/>
          </a:endParaRP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kern="1200" noProof="0" dirty="0" smtClean="0">
            <a:cs typeface="Arial" pitchFamily="34" charset="0"/>
          </a:endParaRP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kern="1200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Transfer of the economic rights</a:t>
          </a: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Arial" pitchFamily="34" charset="0"/>
            </a:rPr>
            <a:t>Useful for differentiating products or services from the competition</a:t>
          </a:r>
          <a:endParaRPr lang="en-US" sz="1400" b="1" kern="1200" noProof="0" dirty="0" smtClean="0">
            <a:solidFill>
              <a:schemeClr val="tx1"/>
            </a:solidFill>
            <a:cs typeface="Arial" pitchFamily="34" charset="0"/>
          </a:endParaRP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Arial" pitchFamily="34" charset="0"/>
            </a:rPr>
            <a:t>Also for software developments as long as a technical effect is proven</a:t>
          </a:r>
          <a:endParaRPr lang="fr-BE" sz="1400" b="1" kern="1200" dirty="0" smtClean="0">
            <a:solidFill>
              <a:schemeClr val="tx1"/>
            </a:solidFill>
            <a:cs typeface="Arial" pitchFamily="34" charset="0"/>
          </a:endParaRP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kern="1200" noProof="0" dirty="0" smtClean="0">
            <a:cs typeface="Arial" pitchFamily="34" charset="0"/>
          </a:endParaRP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kern="1200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Transfer of the economic rights</a:t>
          </a: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Arial" pitchFamily="34" charset="0"/>
            </a:rPr>
            <a:t>Useful for differentiating products or services from the competition</a:t>
          </a:r>
          <a:endParaRPr lang="en-US" sz="1400" b="1" kern="1200" noProof="0" dirty="0" smtClean="0">
            <a:solidFill>
              <a:schemeClr val="tx1"/>
            </a:solidFill>
            <a:cs typeface="Arial" pitchFamily="34" charset="0"/>
          </a:endParaRP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cs typeface="Arial" pitchFamily="34" charset="0"/>
            </a:rPr>
            <a:t>Also for software developments as long as a technical effect is proven</a:t>
          </a:r>
          <a:endParaRPr lang="fr-BE" sz="1400" b="1" kern="1200" dirty="0" smtClean="0">
            <a:solidFill>
              <a:schemeClr val="tx1"/>
            </a:solidFill>
            <a:cs typeface="Arial" pitchFamily="34" charset="0"/>
          </a:endParaRP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0" kern="1200" noProof="0" dirty="0" smtClean="0"/>
            <a:t>Sui generis law on database contents + </a:t>
          </a:r>
          <a:r>
            <a:rPr lang="en-US" sz="1400" b="0" kern="1200" noProof="0" dirty="0" smtClean="0"/>
            <a:t>copyright on databases as a container</a:t>
          </a:r>
          <a:endParaRPr lang="en-US" sz="1200" b="1" kern="1200" noProof="0" dirty="0" smtClean="0">
            <a:solidFill>
              <a:schemeClr val="tx1"/>
            </a:solidFill>
          </a:endParaRP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5A3B8E-34E0-4837-B4DF-CFE63D6B5AB7}">
      <dsp:nvSpPr>
        <dsp:cNvPr id="0" name=""/>
        <dsp:cNvSpPr/>
      </dsp:nvSpPr>
      <dsp:spPr>
        <a:xfrm>
          <a:off x="1131" y="464132"/>
          <a:ext cx="1422098" cy="70231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Funding</a:t>
          </a:r>
          <a:endParaRPr lang="en-US" sz="1400" kern="1200" noProof="0" dirty="0"/>
        </a:p>
      </dsp:txBody>
      <dsp:txXfrm>
        <a:off x="1131" y="464132"/>
        <a:ext cx="1422098" cy="468211"/>
      </dsp:txXfrm>
    </dsp:sp>
    <dsp:sp modelId="{F55F8D37-0AEB-4984-9830-EB58C60CC0B8}">
      <dsp:nvSpPr>
        <dsp:cNvPr id="0" name=""/>
        <dsp:cNvSpPr/>
      </dsp:nvSpPr>
      <dsp:spPr>
        <a:xfrm>
          <a:off x="292404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Project setup</a:t>
          </a:r>
          <a:endParaRPr lang="en-US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Tech Transfer planning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Intellectual Property (IP) rules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>
        <a:off x="292404" y="1008734"/>
        <a:ext cx="1422098" cy="1799589"/>
      </dsp:txXfrm>
    </dsp:sp>
    <dsp:sp modelId="{FFDA2559-EF4D-4325-9C6E-DE6FBEC97287}">
      <dsp:nvSpPr>
        <dsp:cNvPr id="0" name=""/>
        <dsp:cNvSpPr/>
      </dsp:nvSpPr>
      <dsp:spPr>
        <a:xfrm>
          <a:off x="1638815" y="521207"/>
          <a:ext cx="457040" cy="35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/>
        </a:p>
      </dsp:txBody>
      <dsp:txXfrm>
        <a:off x="1638815" y="521207"/>
        <a:ext cx="457040" cy="354061"/>
      </dsp:txXfrm>
    </dsp:sp>
    <dsp:sp modelId="{2F0DAEAD-72F2-42F4-A1D0-A59A7158B450}">
      <dsp:nvSpPr>
        <dsp:cNvPr id="0" name=""/>
        <dsp:cNvSpPr/>
      </dsp:nvSpPr>
      <dsp:spPr>
        <a:xfrm>
          <a:off x="2285570" y="464132"/>
          <a:ext cx="1422098" cy="70231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Innovative results detection</a:t>
          </a:r>
          <a:endParaRPr lang="en-US" sz="1400" kern="1200" noProof="0" dirty="0"/>
        </a:p>
      </dsp:txBody>
      <dsp:txXfrm>
        <a:off x="2285570" y="464132"/>
        <a:ext cx="1422098" cy="468211"/>
      </dsp:txXfrm>
    </dsp:sp>
    <dsp:sp modelId="{2E0EFAF9-4FFC-4E70-8E67-5F26D30D02F6}">
      <dsp:nvSpPr>
        <dsp:cNvPr id="0" name=""/>
        <dsp:cNvSpPr/>
      </dsp:nvSpPr>
      <dsp:spPr>
        <a:xfrm>
          <a:off x="2576843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Invention Announcement</a:t>
          </a:r>
          <a:endParaRPr lang="en-US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Invention Disclosure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>
        <a:off x="2576843" y="1008734"/>
        <a:ext cx="1422098" cy="1799589"/>
      </dsp:txXfrm>
    </dsp:sp>
    <dsp:sp modelId="{F3ECD0AB-115A-468E-8409-6A87320F3BE4}">
      <dsp:nvSpPr>
        <dsp:cNvPr id="0" name=""/>
        <dsp:cNvSpPr/>
      </dsp:nvSpPr>
      <dsp:spPr>
        <a:xfrm>
          <a:off x="3923254" y="521207"/>
          <a:ext cx="457040" cy="35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/>
        </a:p>
      </dsp:txBody>
      <dsp:txXfrm>
        <a:off x="3923254" y="521207"/>
        <a:ext cx="457040" cy="354061"/>
      </dsp:txXfrm>
    </dsp:sp>
    <dsp:sp modelId="{072629B0-B3D7-4A0B-B333-53EF0EF4C89F}">
      <dsp:nvSpPr>
        <dsp:cNvPr id="0" name=""/>
        <dsp:cNvSpPr/>
      </dsp:nvSpPr>
      <dsp:spPr>
        <a:xfrm>
          <a:off x="4570009" y="464132"/>
          <a:ext cx="1422098" cy="70231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Maturation</a:t>
          </a:r>
          <a:endParaRPr lang="en-US" sz="1400" kern="1200" noProof="0" dirty="0"/>
        </a:p>
      </dsp:txBody>
      <dsp:txXfrm>
        <a:off x="4570009" y="464132"/>
        <a:ext cx="1422098" cy="468211"/>
      </dsp:txXfrm>
    </dsp:sp>
    <dsp:sp modelId="{45BEE46A-E330-4AB9-89D5-E1CC9F3530AF}">
      <dsp:nvSpPr>
        <dsp:cNvPr id="0" name=""/>
        <dsp:cNvSpPr/>
      </dsp:nvSpPr>
      <dsp:spPr>
        <a:xfrm>
          <a:off x="4861282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IP protection</a:t>
          </a:r>
          <a:endParaRPr lang="en-US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Prior art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Proof-of-concept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Steering comittee</a:t>
          </a:r>
        </a:p>
      </dsp:txBody>
      <dsp:txXfrm>
        <a:off x="4861282" y="1008734"/>
        <a:ext cx="1422098" cy="1799589"/>
      </dsp:txXfrm>
    </dsp:sp>
    <dsp:sp modelId="{155E6050-35FD-4464-B9A0-549915C93413}">
      <dsp:nvSpPr>
        <dsp:cNvPr id="0" name=""/>
        <dsp:cNvSpPr/>
      </dsp:nvSpPr>
      <dsp:spPr>
        <a:xfrm>
          <a:off x="6207693" y="521207"/>
          <a:ext cx="457040" cy="35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/>
        </a:p>
      </dsp:txBody>
      <dsp:txXfrm>
        <a:off x="6207693" y="521207"/>
        <a:ext cx="457040" cy="354061"/>
      </dsp:txXfrm>
    </dsp:sp>
    <dsp:sp modelId="{7E62C347-0030-429B-B7B0-A4B5B74C0328}">
      <dsp:nvSpPr>
        <dsp:cNvPr id="0" name=""/>
        <dsp:cNvSpPr/>
      </dsp:nvSpPr>
      <dsp:spPr>
        <a:xfrm>
          <a:off x="6854448" y="464132"/>
          <a:ext cx="1422098" cy="70231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Technology Transfer</a:t>
          </a:r>
          <a:endParaRPr lang="en-US" sz="1400" kern="1200" noProof="0" dirty="0"/>
        </a:p>
      </dsp:txBody>
      <dsp:txXfrm>
        <a:off x="6854448" y="464132"/>
        <a:ext cx="1422098" cy="468211"/>
      </dsp:txXfrm>
    </dsp:sp>
    <dsp:sp modelId="{5607972C-5A58-466F-9ECA-8AB463C666EA}">
      <dsp:nvSpPr>
        <dsp:cNvPr id="0" name=""/>
        <dsp:cNvSpPr/>
      </dsp:nvSpPr>
      <dsp:spPr>
        <a:xfrm>
          <a:off x="7145721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solidFill>
                <a:schemeClr val="tx1"/>
              </a:solidFill>
            </a:rPr>
            <a:t>Marketing activities</a:t>
          </a:r>
          <a:endParaRPr lang="en-US" sz="1200" kern="1200" noProof="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solidFill>
                <a:schemeClr val="tx1"/>
              </a:solidFill>
            </a:rPr>
            <a:t>Spin-off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solidFill>
                <a:schemeClr val="tx1"/>
              </a:solidFill>
            </a:rPr>
            <a:t>IP Licensing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 smtClean="0">
            <a:solidFill>
              <a:schemeClr val="tx1"/>
            </a:solidFill>
          </a:endParaRPr>
        </a:p>
      </dsp:txBody>
      <dsp:txXfrm>
        <a:off x="7145721" y="1008734"/>
        <a:ext cx="1422098" cy="17995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5A3B8E-34E0-4837-B4DF-CFE63D6B5AB7}">
      <dsp:nvSpPr>
        <dsp:cNvPr id="0" name=""/>
        <dsp:cNvSpPr/>
      </dsp:nvSpPr>
      <dsp:spPr>
        <a:xfrm>
          <a:off x="1131" y="464132"/>
          <a:ext cx="1422098" cy="70231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Funding</a:t>
          </a:r>
          <a:endParaRPr lang="en-US" sz="1400" kern="1200" noProof="0" dirty="0"/>
        </a:p>
      </dsp:txBody>
      <dsp:txXfrm>
        <a:off x="1131" y="464132"/>
        <a:ext cx="1422098" cy="468211"/>
      </dsp:txXfrm>
    </dsp:sp>
    <dsp:sp modelId="{F55F8D37-0AEB-4984-9830-EB58C60CC0B8}">
      <dsp:nvSpPr>
        <dsp:cNvPr id="0" name=""/>
        <dsp:cNvSpPr/>
      </dsp:nvSpPr>
      <dsp:spPr>
        <a:xfrm>
          <a:off x="292404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Project setup</a:t>
          </a:r>
          <a:endParaRPr lang="en-US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Tech Transfer planning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Intellectual Property (IP) rules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>
        <a:off x="292404" y="1008734"/>
        <a:ext cx="1422098" cy="1799589"/>
      </dsp:txXfrm>
    </dsp:sp>
    <dsp:sp modelId="{FFDA2559-EF4D-4325-9C6E-DE6FBEC97287}">
      <dsp:nvSpPr>
        <dsp:cNvPr id="0" name=""/>
        <dsp:cNvSpPr/>
      </dsp:nvSpPr>
      <dsp:spPr>
        <a:xfrm>
          <a:off x="1638815" y="521207"/>
          <a:ext cx="457040" cy="35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/>
        </a:p>
      </dsp:txBody>
      <dsp:txXfrm>
        <a:off x="1638815" y="521207"/>
        <a:ext cx="457040" cy="354061"/>
      </dsp:txXfrm>
    </dsp:sp>
    <dsp:sp modelId="{2F0DAEAD-72F2-42F4-A1D0-A59A7158B450}">
      <dsp:nvSpPr>
        <dsp:cNvPr id="0" name=""/>
        <dsp:cNvSpPr/>
      </dsp:nvSpPr>
      <dsp:spPr>
        <a:xfrm>
          <a:off x="2285570" y="464132"/>
          <a:ext cx="1422098" cy="70231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Innovative results detection</a:t>
          </a:r>
          <a:endParaRPr lang="en-US" sz="1400" kern="1200" noProof="0" dirty="0"/>
        </a:p>
      </dsp:txBody>
      <dsp:txXfrm>
        <a:off x="2285570" y="464132"/>
        <a:ext cx="1422098" cy="468211"/>
      </dsp:txXfrm>
    </dsp:sp>
    <dsp:sp modelId="{2E0EFAF9-4FFC-4E70-8E67-5F26D30D02F6}">
      <dsp:nvSpPr>
        <dsp:cNvPr id="0" name=""/>
        <dsp:cNvSpPr/>
      </dsp:nvSpPr>
      <dsp:spPr>
        <a:xfrm>
          <a:off x="2576843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Invention Announcement</a:t>
          </a:r>
          <a:endParaRPr lang="en-US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Invention Disclosure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>
        <a:off x="2576843" y="1008734"/>
        <a:ext cx="1422098" cy="1799589"/>
      </dsp:txXfrm>
    </dsp:sp>
    <dsp:sp modelId="{F3ECD0AB-115A-468E-8409-6A87320F3BE4}">
      <dsp:nvSpPr>
        <dsp:cNvPr id="0" name=""/>
        <dsp:cNvSpPr/>
      </dsp:nvSpPr>
      <dsp:spPr>
        <a:xfrm>
          <a:off x="3923254" y="521207"/>
          <a:ext cx="457040" cy="35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/>
        </a:p>
      </dsp:txBody>
      <dsp:txXfrm>
        <a:off x="3923254" y="521207"/>
        <a:ext cx="457040" cy="354061"/>
      </dsp:txXfrm>
    </dsp:sp>
    <dsp:sp modelId="{072629B0-B3D7-4A0B-B333-53EF0EF4C89F}">
      <dsp:nvSpPr>
        <dsp:cNvPr id="0" name=""/>
        <dsp:cNvSpPr/>
      </dsp:nvSpPr>
      <dsp:spPr>
        <a:xfrm>
          <a:off x="4570009" y="464132"/>
          <a:ext cx="1422098" cy="70231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Maturation</a:t>
          </a:r>
          <a:endParaRPr lang="en-US" sz="1400" kern="1200" noProof="0" dirty="0"/>
        </a:p>
      </dsp:txBody>
      <dsp:txXfrm>
        <a:off x="4570009" y="464132"/>
        <a:ext cx="1422098" cy="468211"/>
      </dsp:txXfrm>
    </dsp:sp>
    <dsp:sp modelId="{45BEE46A-E330-4AB9-89D5-E1CC9F3530AF}">
      <dsp:nvSpPr>
        <dsp:cNvPr id="0" name=""/>
        <dsp:cNvSpPr/>
      </dsp:nvSpPr>
      <dsp:spPr>
        <a:xfrm>
          <a:off x="4861282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/>
            <a:t>IP protection</a:t>
          </a:r>
          <a:endParaRPr lang="en-US" sz="1200" kern="1200" noProof="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Prior art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Proof-of-concept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/>
            <a:t>Steering comittee</a:t>
          </a:r>
        </a:p>
      </dsp:txBody>
      <dsp:txXfrm>
        <a:off x="4861282" y="1008734"/>
        <a:ext cx="1422098" cy="1799589"/>
      </dsp:txXfrm>
    </dsp:sp>
    <dsp:sp modelId="{155E6050-35FD-4464-B9A0-549915C93413}">
      <dsp:nvSpPr>
        <dsp:cNvPr id="0" name=""/>
        <dsp:cNvSpPr/>
      </dsp:nvSpPr>
      <dsp:spPr>
        <a:xfrm>
          <a:off x="6207693" y="521207"/>
          <a:ext cx="457040" cy="35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noProof="0"/>
        </a:p>
      </dsp:txBody>
      <dsp:txXfrm>
        <a:off x="6207693" y="521207"/>
        <a:ext cx="457040" cy="354061"/>
      </dsp:txXfrm>
    </dsp:sp>
    <dsp:sp modelId="{7E62C347-0030-429B-B7B0-A4B5B74C0328}">
      <dsp:nvSpPr>
        <dsp:cNvPr id="0" name=""/>
        <dsp:cNvSpPr/>
      </dsp:nvSpPr>
      <dsp:spPr>
        <a:xfrm>
          <a:off x="6854448" y="464132"/>
          <a:ext cx="1422098" cy="70231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Technology Transfer</a:t>
          </a:r>
          <a:endParaRPr lang="en-US" sz="1400" kern="1200" noProof="0" dirty="0"/>
        </a:p>
      </dsp:txBody>
      <dsp:txXfrm>
        <a:off x="6854448" y="464132"/>
        <a:ext cx="1422098" cy="468211"/>
      </dsp:txXfrm>
    </dsp:sp>
    <dsp:sp modelId="{5607972C-5A58-466F-9ECA-8AB463C666EA}">
      <dsp:nvSpPr>
        <dsp:cNvPr id="0" name=""/>
        <dsp:cNvSpPr/>
      </dsp:nvSpPr>
      <dsp:spPr>
        <a:xfrm>
          <a:off x="7145721" y="1008734"/>
          <a:ext cx="1422098" cy="1799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solidFill>
                <a:schemeClr val="tx1"/>
              </a:solidFill>
            </a:rPr>
            <a:t>Marketing activities</a:t>
          </a:r>
          <a:endParaRPr lang="en-US" sz="1200" kern="1200" noProof="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solidFill>
                <a:schemeClr val="tx1"/>
              </a:solidFill>
            </a:rPr>
            <a:t>Spin-off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solidFill>
                <a:schemeClr val="tx1"/>
              </a:solidFill>
            </a:rPr>
            <a:t>IP Licensing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 smtClean="0">
            <a:solidFill>
              <a:schemeClr val="tx1"/>
            </a:solidFill>
          </a:endParaRPr>
        </a:p>
      </dsp:txBody>
      <dsp:txXfrm>
        <a:off x="7145721" y="1008734"/>
        <a:ext cx="1422098" cy="17995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B69BC7-45EE-4373-959E-29E72857DCEC}">
      <dsp:nvSpPr>
        <dsp:cNvPr id="0" name=""/>
        <dsp:cNvSpPr/>
      </dsp:nvSpPr>
      <dsp:spPr>
        <a:xfrm>
          <a:off x="2027683" y="395032"/>
          <a:ext cx="3793504" cy="3793504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CC374-531D-4851-BC6A-76F9BE75076E}">
      <dsp:nvSpPr>
        <dsp:cNvPr id="0" name=""/>
        <dsp:cNvSpPr/>
      </dsp:nvSpPr>
      <dsp:spPr>
        <a:xfrm>
          <a:off x="2027683" y="395032"/>
          <a:ext cx="3793504" cy="3793504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3893B-9691-4879-9917-62AF908333FF}">
      <dsp:nvSpPr>
        <dsp:cNvPr id="0" name=""/>
        <dsp:cNvSpPr/>
      </dsp:nvSpPr>
      <dsp:spPr>
        <a:xfrm>
          <a:off x="2027683" y="395032"/>
          <a:ext cx="3793504" cy="3793504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3D5D-5EC2-41F2-B8AA-47C934C1D0C4}">
      <dsp:nvSpPr>
        <dsp:cNvPr id="0" name=""/>
        <dsp:cNvSpPr/>
      </dsp:nvSpPr>
      <dsp:spPr>
        <a:xfrm>
          <a:off x="3050635" y="1417984"/>
          <a:ext cx="1747600" cy="17476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/>
            <a:t>SOFTWARE &amp; ALGORITHM</a:t>
          </a:r>
          <a:endParaRPr lang="en-US" sz="1600" b="1" kern="1200" dirty="0"/>
        </a:p>
      </dsp:txBody>
      <dsp:txXfrm>
        <a:off x="3050635" y="1417984"/>
        <a:ext cx="1747600" cy="1747600"/>
      </dsp:txXfrm>
    </dsp:sp>
    <dsp:sp modelId="{45F871A2-246E-409C-83CB-4D38791BA330}">
      <dsp:nvSpPr>
        <dsp:cNvPr id="0" name=""/>
        <dsp:cNvSpPr/>
      </dsp:nvSpPr>
      <dsp:spPr>
        <a:xfrm>
          <a:off x="3076020" y="174425"/>
          <a:ext cx="1696830" cy="5292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kern="1200" dirty="0" smtClean="0"/>
            <a:t>COMPONENTS</a:t>
          </a:r>
          <a:endParaRPr lang="en-US" sz="1400" kern="1200" dirty="0"/>
        </a:p>
      </dsp:txBody>
      <dsp:txXfrm>
        <a:off x="3076020" y="174425"/>
        <a:ext cx="1696830" cy="529293"/>
      </dsp:txXfrm>
    </dsp:sp>
    <dsp:sp modelId="{E9D694C8-D0AB-4E5C-AF8F-873665F7E829}">
      <dsp:nvSpPr>
        <dsp:cNvPr id="0" name=""/>
        <dsp:cNvSpPr/>
      </dsp:nvSpPr>
      <dsp:spPr>
        <a:xfrm>
          <a:off x="4680516" y="2953494"/>
          <a:ext cx="1696830" cy="5292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kern="1200" dirty="0" smtClean="0"/>
            <a:t>NATURE</a:t>
          </a:r>
          <a:endParaRPr lang="en-US" sz="1400" kern="1200" dirty="0"/>
        </a:p>
      </dsp:txBody>
      <dsp:txXfrm>
        <a:off x="4680516" y="2953494"/>
        <a:ext cx="1696830" cy="529293"/>
      </dsp:txXfrm>
    </dsp:sp>
    <dsp:sp modelId="{5863A410-0C4E-44AB-A3E6-6319CF8D5DDD}">
      <dsp:nvSpPr>
        <dsp:cNvPr id="0" name=""/>
        <dsp:cNvSpPr/>
      </dsp:nvSpPr>
      <dsp:spPr>
        <a:xfrm>
          <a:off x="1471524" y="2953494"/>
          <a:ext cx="1696830" cy="52929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kern="1200" dirty="0" smtClean="0"/>
            <a:t>DEVELOPMENT</a:t>
          </a:r>
          <a:endParaRPr lang="en-US" sz="1400" kern="1200" dirty="0"/>
        </a:p>
      </dsp:txBody>
      <dsp:txXfrm>
        <a:off x="1471524" y="2953494"/>
        <a:ext cx="1696830" cy="52929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FF34BB-35FA-4E7B-83EB-B40ACB1AEA11}">
      <dsp:nvSpPr>
        <dsp:cNvPr id="0" name=""/>
        <dsp:cNvSpPr/>
      </dsp:nvSpPr>
      <dsp:spPr>
        <a:xfrm>
          <a:off x="0" y="1984"/>
          <a:ext cx="2255912" cy="10150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/>
            <a:t>Research partner </a:t>
          </a:r>
          <a:r>
            <a:rPr lang="en-US" sz="1600" kern="1200" noProof="0" dirty="0" smtClean="0"/>
            <a:t>(company,…)</a:t>
          </a:r>
          <a:endParaRPr lang="en-US" sz="1600" kern="1200" noProof="0" dirty="0"/>
        </a:p>
      </dsp:txBody>
      <dsp:txXfrm>
        <a:off x="0" y="1984"/>
        <a:ext cx="2255912" cy="1015007"/>
      </dsp:txXfrm>
    </dsp:sp>
    <dsp:sp modelId="{FC897F96-E7F3-487C-8695-7776E49D2EAE}">
      <dsp:nvSpPr>
        <dsp:cNvPr id="0" name=""/>
        <dsp:cNvSpPr/>
      </dsp:nvSpPr>
      <dsp:spPr>
        <a:xfrm rot="10800000">
          <a:off x="937642" y="1042367"/>
          <a:ext cx="380627" cy="456753"/>
        </a:xfrm>
        <a:prstGeom prst="up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noProof="0">
            <a:solidFill>
              <a:schemeClr val="accent3">
                <a:lumMod val="75000"/>
              </a:schemeClr>
            </a:solidFill>
          </a:endParaRPr>
        </a:p>
      </dsp:txBody>
      <dsp:txXfrm rot="10800000">
        <a:off x="937642" y="1042367"/>
        <a:ext cx="380627" cy="456753"/>
      </dsp:txXfrm>
    </dsp:sp>
    <dsp:sp modelId="{94612CDB-2D9D-40B8-B291-698E632B50B8}">
      <dsp:nvSpPr>
        <dsp:cNvPr id="0" name=""/>
        <dsp:cNvSpPr/>
      </dsp:nvSpPr>
      <dsp:spPr>
        <a:xfrm>
          <a:off x="0" y="1524496"/>
          <a:ext cx="2255912" cy="10150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smtClean="0"/>
            <a:t>UCL</a:t>
          </a:r>
          <a:endParaRPr lang="en-US" sz="2400" kern="1200" noProof="0"/>
        </a:p>
      </dsp:txBody>
      <dsp:txXfrm>
        <a:off x="0" y="1524496"/>
        <a:ext cx="2255912" cy="1015007"/>
      </dsp:txXfrm>
    </dsp:sp>
    <dsp:sp modelId="{C3CF9F01-A695-40ED-BC91-7B8BE6A6AF3E}">
      <dsp:nvSpPr>
        <dsp:cNvPr id="0" name=""/>
        <dsp:cNvSpPr/>
      </dsp:nvSpPr>
      <dsp:spPr>
        <a:xfrm rot="5400000">
          <a:off x="937642" y="2564879"/>
          <a:ext cx="380627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noProof="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937642" y="2564879"/>
        <a:ext cx="380627" cy="456753"/>
      </dsp:txXfrm>
    </dsp:sp>
    <dsp:sp modelId="{27F1CB5C-C354-4451-B3D2-D4B09A3202D1}">
      <dsp:nvSpPr>
        <dsp:cNvPr id="0" name=""/>
        <dsp:cNvSpPr/>
      </dsp:nvSpPr>
      <dsp:spPr>
        <a:xfrm>
          <a:off x="0" y="3047007"/>
          <a:ext cx="2255912" cy="10150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/>
            <a:t>Researchers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/>
            <a:t>&amp; Students</a:t>
          </a:r>
          <a:endParaRPr lang="en-US" sz="2400" kern="1200" noProof="0" dirty="0"/>
        </a:p>
      </dsp:txBody>
      <dsp:txXfrm>
        <a:off x="0" y="3047007"/>
        <a:ext cx="2255912" cy="101500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kern="1200" noProof="0" dirty="0" smtClean="0">
            <a:cs typeface="Arial" pitchFamily="34" charset="0"/>
          </a:endParaRP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464812-F75E-4EB4-889C-B056291394D3}">
      <dsp:nvSpPr>
        <dsp:cNvPr id="0" name=""/>
        <dsp:cNvSpPr/>
      </dsp:nvSpPr>
      <dsp:spPr>
        <a:xfrm>
          <a:off x="1441" y="66263"/>
          <a:ext cx="1866235" cy="7187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baseline="0" dirty="0" smtClean="0"/>
            <a:t>What is NOT </a:t>
          </a:r>
          <a:r>
            <a:rPr lang="en-US" sz="1600" b="0" kern="1200" cap="none" baseline="0" noProof="0" dirty="0" smtClean="0"/>
            <a:t>protected ?</a:t>
          </a:r>
          <a:endParaRPr lang="en-US" sz="1600" b="0" kern="1200" cap="none" baseline="0" noProof="0" dirty="0"/>
        </a:p>
      </dsp:txBody>
      <dsp:txXfrm>
        <a:off x="1441" y="66263"/>
        <a:ext cx="1866235" cy="718752"/>
      </dsp:txXfrm>
    </dsp:sp>
    <dsp:sp modelId="{15FB1705-78BE-4E73-8FF5-C0FDE5CEDD2F}">
      <dsp:nvSpPr>
        <dsp:cNvPr id="0" name=""/>
        <dsp:cNvSpPr/>
      </dsp:nvSpPr>
      <dsp:spPr>
        <a:xfrm>
          <a:off x="188064" y="785016"/>
          <a:ext cx="186623" cy="43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15"/>
              </a:lnTo>
              <a:lnTo>
                <a:pt x="186623" y="435915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20EE7-5B54-4B75-B285-02170FA279FE}">
      <dsp:nvSpPr>
        <dsp:cNvPr id="0" name=""/>
        <dsp:cNvSpPr/>
      </dsp:nvSpPr>
      <dsp:spPr>
        <a:xfrm>
          <a:off x="374688" y="861555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smtClean="0"/>
            <a:t>Functionalities</a:t>
          </a:r>
          <a:endParaRPr lang="en-US" sz="1500" kern="1200" noProof="0" dirty="0"/>
        </a:p>
      </dsp:txBody>
      <dsp:txXfrm>
        <a:off x="374688" y="861555"/>
        <a:ext cx="1492988" cy="718752"/>
      </dsp:txXfrm>
    </dsp:sp>
    <dsp:sp modelId="{D6FBE50A-9E49-4F6B-8714-DC63F14C3CC8}">
      <dsp:nvSpPr>
        <dsp:cNvPr id="0" name=""/>
        <dsp:cNvSpPr/>
      </dsp:nvSpPr>
      <dsp:spPr>
        <a:xfrm>
          <a:off x="188064" y="785016"/>
          <a:ext cx="186623" cy="1231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207"/>
              </a:lnTo>
              <a:lnTo>
                <a:pt x="186623" y="123120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BC38B-19BD-42D2-819A-1F45AD74A2AD}">
      <dsp:nvSpPr>
        <dsp:cNvPr id="0" name=""/>
        <dsp:cNvSpPr/>
      </dsp:nvSpPr>
      <dsp:spPr>
        <a:xfrm>
          <a:off x="374688" y="1656847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68789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500" kern="1200" noProof="0" smtClean="0"/>
            <a:t>Interfaces</a:t>
          </a:r>
          <a:endParaRPr lang="en-US" sz="1500" kern="1200" noProof="0" dirty="0"/>
        </a:p>
      </dsp:txBody>
      <dsp:txXfrm>
        <a:off x="374688" y="1656847"/>
        <a:ext cx="1492988" cy="718752"/>
      </dsp:txXfrm>
    </dsp:sp>
    <dsp:sp modelId="{7D966580-0296-463C-BCD5-F21B10C62856}">
      <dsp:nvSpPr>
        <dsp:cNvPr id="0" name=""/>
        <dsp:cNvSpPr/>
      </dsp:nvSpPr>
      <dsp:spPr>
        <a:xfrm>
          <a:off x="188064" y="785016"/>
          <a:ext cx="186623" cy="202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499"/>
              </a:lnTo>
              <a:lnTo>
                <a:pt x="186623" y="202649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4EC43-8B4D-4C39-A474-2CA910CB3E7B}">
      <dsp:nvSpPr>
        <dsp:cNvPr id="0" name=""/>
        <dsp:cNvSpPr/>
      </dsp:nvSpPr>
      <dsp:spPr>
        <a:xfrm>
          <a:off x="374688" y="2452139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500" kern="1200" noProof="0" smtClean="0"/>
            <a:t>Programmation langages</a:t>
          </a:r>
          <a:endParaRPr lang="en-US" sz="1500" kern="1200" noProof="0" dirty="0" smtClean="0"/>
        </a:p>
      </dsp:txBody>
      <dsp:txXfrm>
        <a:off x="374688" y="2452139"/>
        <a:ext cx="1492988" cy="718752"/>
      </dsp:txXfrm>
    </dsp:sp>
    <dsp:sp modelId="{D02B8ABC-5B9B-41DE-ABAD-7F7861DF8C57}">
      <dsp:nvSpPr>
        <dsp:cNvPr id="0" name=""/>
        <dsp:cNvSpPr/>
      </dsp:nvSpPr>
      <dsp:spPr>
        <a:xfrm>
          <a:off x="188064" y="785016"/>
          <a:ext cx="186623" cy="2821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1791"/>
              </a:lnTo>
              <a:lnTo>
                <a:pt x="186623" y="282179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F8101-14C5-40C6-A3AC-15EE0ADE821A}">
      <dsp:nvSpPr>
        <dsp:cNvPr id="0" name=""/>
        <dsp:cNvSpPr/>
      </dsp:nvSpPr>
      <dsp:spPr>
        <a:xfrm>
          <a:off x="374688" y="3247431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06366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smtClean="0"/>
            <a:t>On paper software documentation</a:t>
          </a:r>
          <a:endParaRPr lang="en-US" sz="1500" kern="1200" noProof="0" dirty="0" smtClean="0"/>
        </a:p>
      </dsp:txBody>
      <dsp:txXfrm>
        <a:off x="374688" y="3247431"/>
        <a:ext cx="1492988" cy="718752"/>
      </dsp:txXfrm>
    </dsp:sp>
    <dsp:sp modelId="{12B7A8A9-0472-4C5A-8546-6478C28023AC}">
      <dsp:nvSpPr>
        <dsp:cNvPr id="0" name=""/>
        <dsp:cNvSpPr/>
      </dsp:nvSpPr>
      <dsp:spPr>
        <a:xfrm>
          <a:off x="2020755" y="59687"/>
          <a:ext cx="1866235" cy="718752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cap="none" baseline="0" noProof="0" dirty="0" smtClean="0"/>
            <a:t>What is        protected ?</a:t>
          </a:r>
          <a:endParaRPr lang="en-US" sz="1600" b="0" kern="1200" cap="none" baseline="0" noProof="0" dirty="0"/>
        </a:p>
      </dsp:txBody>
      <dsp:txXfrm>
        <a:off x="2020755" y="59687"/>
        <a:ext cx="1866235" cy="718752"/>
      </dsp:txXfrm>
    </dsp:sp>
    <dsp:sp modelId="{6AE10E82-EB65-4F0B-B38A-62A6518BA4A6}">
      <dsp:nvSpPr>
        <dsp:cNvPr id="0" name=""/>
        <dsp:cNvSpPr/>
      </dsp:nvSpPr>
      <dsp:spPr>
        <a:xfrm>
          <a:off x="2207378" y="778440"/>
          <a:ext cx="186623" cy="442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491"/>
              </a:lnTo>
              <a:lnTo>
                <a:pt x="186623" y="4424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F56A6-F3BC-4137-9521-75AE5B22B7EC}">
      <dsp:nvSpPr>
        <dsp:cNvPr id="0" name=""/>
        <dsp:cNvSpPr/>
      </dsp:nvSpPr>
      <dsp:spPr>
        <a:xfrm>
          <a:off x="2394002" y="861555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noProof="0" smtClean="0"/>
            <a:t>Architecture program</a:t>
          </a:r>
          <a:endParaRPr lang="en-US" sz="1500" b="0" i="0" kern="1200" noProof="0" dirty="0"/>
        </a:p>
      </dsp:txBody>
      <dsp:txXfrm>
        <a:off x="2394002" y="861555"/>
        <a:ext cx="1492988" cy="718752"/>
      </dsp:txXfrm>
    </dsp:sp>
    <dsp:sp modelId="{85CB1FA2-5837-4BE1-A4F3-686590E172A8}">
      <dsp:nvSpPr>
        <dsp:cNvPr id="0" name=""/>
        <dsp:cNvSpPr/>
      </dsp:nvSpPr>
      <dsp:spPr>
        <a:xfrm>
          <a:off x="2207378" y="778440"/>
          <a:ext cx="186623" cy="1237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83"/>
              </a:lnTo>
              <a:lnTo>
                <a:pt x="186623" y="12377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AA8C9-A9EB-4349-8362-1430A2179844}">
      <dsp:nvSpPr>
        <dsp:cNvPr id="0" name=""/>
        <dsp:cNvSpPr/>
      </dsp:nvSpPr>
      <dsp:spPr>
        <a:xfrm>
          <a:off x="2394002" y="1656847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343943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noProof="0" smtClean="0"/>
            <a:t>Source code &amp; Object code</a:t>
          </a:r>
          <a:endParaRPr lang="en-US" sz="1500" b="0" i="0" kern="1200" noProof="0" dirty="0"/>
        </a:p>
      </dsp:txBody>
      <dsp:txXfrm>
        <a:off x="2394002" y="1656847"/>
        <a:ext cx="1492988" cy="718752"/>
      </dsp:txXfrm>
    </dsp:sp>
    <dsp:sp modelId="{DF8143B8-7AC5-4D29-84E4-B9E917EAD591}">
      <dsp:nvSpPr>
        <dsp:cNvPr id="0" name=""/>
        <dsp:cNvSpPr/>
      </dsp:nvSpPr>
      <dsp:spPr>
        <a:xfrm>
          <a:off x="2207378" y="778440"/>
          <a:ext cx="186623" cy="203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075"/>
              </a:lnTo>
              <a:lnTo>
                <a:pt x="186623" y="20330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7B00E-7F64-479A-9586-3214DEEDE591}">
      <dsp:nvSpPr>
        <dsp:cNvPr id="0" name=""/>
        <dsp:cNvSpPr/>
      </dsp:nvSpPr>
      <dsp:spPr>
        <a:xfrm>
          <a:off x="2394002" y="2452139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noProof="0" smtClean="0"/>
            <a:t>Various releases</a:t>
          </a:r>
          <a:endParaRPr lang="en-US" sz="1500" b="0" i="0" kern="1200" noProof="0" dirty="0"/>
        </a:p>
      </dsp:txBody>
      <dsp:txXfrm>
        <a:off x="2394002" y="2452139"/>
        <a:ext cx="1492988" cy="718752"/>
      </dsp:txXfrm>
    </dsp:sp>
    <dsp:sp modelId="{E86F4338-4F58-4F3F-94A0-0A84C6A8F3AC}">
      <dsp:nvSpPr>
        <dsp:cNvPr id="0" name=""/>
        <dsp:cNvSpPr/>
      </dsp:nvSpPr>
      <dsp:spPr>
        <a:xfrm>
          <a:off x="2207378" y="778440"/>
          <a:ext cx="186623" cy="28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8367"/>
              </a:lnTo>
              <a:lnTo>
                <a:pt x="186623" y="282836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51CC7-EA47-4E79-BB36-DAB1DB12CD01}">
      <dsp:nvSpPr>
        <dsp:cNvPr id="0" name=""/>
        <dsp:cNvSpPr/>
      </dsp:nvSpPr>
      <dsp:spPr>
        <a:xfrm>
          <a:off x="2394002" y="3247431"/>
          <a:ext cx="1492988" cy="718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noProof="0" smtClean="0"/>
            <a:t>Preparatory design material</a:t>
          </a:r>
          <a:endParaRPr lang="en-US" sz="1500" b="0" i="0" kern="1200" noProof="0" dirty="0"/>
        </a:p>
      </dsp:txBody>
      <dsp:txXfrm>
        <a:off x="2394002" y="3247431"/>
        <a:ext cx="1492988" cy="71875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183B7B-08E8-43D4-B481-6EBC645B90D8}">
      <dsp:nvSpPr>
        <dsp:cNvPr id="0" name=""/>
        <dsp:cNvSpPr/>
      </dsp:nvSpPr>
      <dsp:spPr>
        <a:xfrm>
          <a:off x="0" y="0"/>
          <a:ext cx="8579297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16B0A-3D87-46BA-8ED8-EC193BF24568}">
      <dsp:nvSpPr>
        <dsp:cNvPr id="0" name=""/>
        <dsp:cNvSpPr/>
      </dsp:nvSpPr>
      <dsp:spPr>
        <a:xfrm>
          <a:off x="0" y="0"/>
          <a:ext cx="1715859" cy="518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Intellectual Property: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noProof="0" dirty="0" smtClean="0">
              <a:solidFill>
                <a:srgbClr val="C00000"/>
              </a:solidFill>
              <a:cs typeface="Arial"/>
              <a:sym typeface="Symbol"/>
            </a:rPr>
            <a:t>protect to give better value</a:t>
          </a:r>
        </a:p>
      </dsp:txBody>
      <dsp:txXfrm>
        <a:off x="0" y="0"/>
        <a:ext cx="1715859" cy="5184576"/>
      </dsp:txXfrm>
    </dsp:sp>
    <dsp:sp modelId="{19EAD13B-2D10-4951-82EF-3CE2215AD822}">
      <dsp:nvSpPr>
        <dsp:cNvPr id="0" name=""/>
        <dsp:cNvSpPr/>
      </dsp:nvSpPr>
      <dsp:spPr>
        <a:xfrm>
          <a:off x="1844548" y="40820"/>
          <a:ext cx="673474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cs typeface="Arial" pitchFamily="34" charset="0"/>
            </a:rPr>
            <a:t>Confidentiality agreement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A confidentiality clause in a research contract provides a solid legal basis</a:t>
          </a:r>
          <a:endParaRPr lang="en-US" sz="1400" b="1" kern="1200" noProof="0" dirty="0" smtClean="0">
            <a:cs typeface="Arial" pitchFamily="34" charset="0"/>
          </a:endParaRPr>
        </a:p>
      </dsp:txBody>
      <dsp:txXfrm>
        <a:off x="1844548" y="40820"/>
        <a:ext cx="6734748" cy="816418"/>
      </dsp:txXfrm>
    </dsp:sp>
    <dsp:sp modelId="{05AAD522-9157-422C-A39F-48EC8C9D0CC4}">
      <dsp:nvSpPr>
        <dsp:cNvPr id="0" name=""/>
        <dsp:cNvSpPr/>
      </dsp:nvSpPr>
      <dsp:spPr>
        <a:xfrm>
          <a:off x="1715859" y="85723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D429-3BBA-4742-AC0E-0AA1D59B59D1}">
      <dsp:nvSpPr>
        <dsp:cNvPr id="0" name=""/>
        <dsp:cNvSpPr/>
      </dsp:nvSpPr>
      <dsp:spPr>
        <a:xfrm>
          <a:off x="1844548" y="89806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Copyright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cs typeface="Arial" pitchFamily="34" charset="0"/>
            </a:rPr>
            <a:t>Protection by default for the forms of the source code and of the executable</a:t>
          </a:r>
          <a:endParaRPr lang="en-US" sz="1400" b="1" kern="1200" noProof="0" dirty="0" smtClean="0">
            <a:solidFill>
              <a:schemeClr val="accent3">
                <a:lumMod val="50000"/>
              </a:schemeClr>
            </a:solidFill>
            <a:cs typeface="Arial" pitchFamily="34" charset="0"/>
          </a:endParaRPr>
        </a:p>
      </dsp:txBody>
      <dsp:txXfrm>
        <a:off x="1844548" y="898060"/>
        <a:ext cx="6734748" cy="816418"/>
      </dsp:txXfrm>
    </dsp:sp>
    <dsp:sp modelId="{E9111104-5800-4616-870D-0388F3B39457}">
      <dsp:nvSpPr>
        <dsp:cNvPr id="0" name=""/>
        <dsp:cNvSpPr/>
      </dsp:nvSpPr>
      <dsp:spPr>
        <a:xfrm>
          <a:off x="1715859" y="171447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DD34-4338-46E3-8457-38F929B9C612}">
      <dsp:nvSpPr>
        <dsp:cNvPr id="0" name=""/>
        <dsp:cNvSpPr/>
      </dsp:nvSpPr>
      <dsp:spPr>
        <a:xfrm>
          <a:off x="1844548" y="175530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cs typeface="Arial" pitchFamily="34" charset="0"/>
            </a:rPr>
            <a:t>Licensing</a:t>
          </a:r>
        </a:p>
      </dsp:txBody>
      <dsp:txXfrm>
        <a:off x="1844548" y="1755300"/>
        <a:ext cx="6734748" cy="816418"/>
      </dsp:txXfrm>
    </dsp:sp>
    <dsp:sp modelId="{6387796D-CA8E-4D26-95E1-2276B040777E}">
      <dsp:nvSpPr>
        <dsp:cNvPr id="0" name=""/>
        <dsp:cNvSpPr/>
      </dsp:nvSpPr>
      <dsp:spPr>
        <a:xfrm>
          <a:off x="1715859" y="257171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A267F-6EE5-46C1-A859-BB35202DAA64}">
      <dsp:nvSpPr>
        <dsp:cNvPr id="0" name=""/>
        <dsp:cNvSpPr/>
      </dsp:nvSpPr>
      <dsp:spPr>
        <a:xfrm>
          <a:off x="1844548" y="261254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  <a:cs typeface="Arial" pitchFamily="34" charset="0"/>
            </a:rPr>
            <a:t>Trademark</a:t>
          </a:r>
        </a:p>
      </dsp:txBody>
      <dsp:txXfrm>
        <a:off x="1844548" y="2612540"/>
        <a:ext cx="6734748" cy="816418"/>
      </dsp:txXfrm>
    </dsp:sp>
    <dsp:sp modelId="{04C2AE83-8B64-4BBF-8647-D2F8E2CE2ED8}">
      <dsp:nvSpPr>
        <dsp:cNvPr id="0" name=""/>
        <dsp:cNvSpPr/>
      </dsp:nvSpPr>
      <dsp:spPr>
        <a:xfrm>
          <a:off x="1715859" y="3428959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8A94F-C45F-48A8-85A6-C547F6DA48BF}">
      <dsp:nvSpPr>
        <dsp:cNvPr id="0" name=""/>
        <dsp:cNvSpPr/>
      </dsp:nvSpPr>
      <dsp:spPr>
        <a:xfrm>
          <a:off x="1844548" y="3469780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b="1" kern="1200" dirty="0" smtClean="0">
              <a:solidFill>
                <a:schemeClr val="tx1"/>
              </a:solidFill>
              <a:cs typeface="Arial" pitchFamily="34" charset="0"/>
            </a:rPr>
            <a:t>Patent</a:t>
          </a:r>
        </a:p>
      </dsp:txBody>
      <dsp:txXfrm>
        <a:off x="1844548" y="3469780"/>
        <a:ext cx="6734748" cy="816418"/>
      </dsp:txXfrm>
    </dsp:sp>
    <dsp:sp modelId="{5E957C3C-9D4F-4E63-98D5-002F5895B428}">
      <dsp:nvSpPr>
        <dsp:cNvPr id="0" name=""/>
        <dsp:cNvSpPr/>
      </dsp:nvSpPr>
      <dsp:spPr>
        <a:xfrm>
          <a:off x="1715859" y="428619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833E-FAF1-480D-8ED7-23F5AF15198A}">
      <dsp:nvSpPr>
        <dsp:cNvPr id="0" name=""/>
        <dsp:cNvSpPr/>
      </dsp:nvSpPr>
      <dsp:spPr>
        <a:xfrm>
          <a:off x="1844548" y="4327019"/>
          <a:ext cx="6734748" cy="81641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noProof="0" dirty="0" smtClean="0">
              <a:solidFill>
                <a:schemeClr val="tx1"/>
              </a:solidFill>
            </a:rPr>
            <a:t>Databases</a:t>
          </a:r>
        </a:p>
      </dsp:txBody>
      <dsp:txXfrm>
        <a:off x="1844548" y="4327019"/>
        <a:ext cx="6734748" cy="816418"/>
      </dsp:txXfrm>
    </dsp:sp>
    <dsp:sp modelId="{51B86028-BA46-4849-8711-B158FE461D8D}">
      <dsp:nvSpPr>
        <dsp:cNvPr id="0" name=""/>
        <dsp:cNvSpPr/>
      </dsp:nvSpPr>
      <dsp:spPr>
        <a:xfrm>
          <a:off x="1715859" y="5143438"/>
          <a:ext cx="686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r>
              <a:rPr lang="en-US" smtClean="0"/>
              <a:t>Innovative results : valuation and protection of the intellectual property at UCL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A2145F4-A060-4382-BC44-9436D59C1406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7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1E0BE73-C063-DE49-9664-A1FFC6EFED7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28767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r>
              <a:rPr lang="en-US" smtClean="0"/>
              <a:t>Innovative results : valuation and protection of the intellectual property at UCL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1BBE204-87CA-485E-8EFD-CB96EDBB4EC5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7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214501A-DCE2-A44D-9F6A-F43ADA965C3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0626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rappel titre chapitre</a:t>
            </a:r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rappel titre chapitre</a:t>
            </a:r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rappel titre chapitre</a:t>
            </a:r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rgbClr val="05539F"/>
              </a:solidFill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ACADEMIC LICENSES: BSD, MIT</a:t>
            </a: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Unconditional</a:t>
            </a:r>
            <a:r>
              <a:rPr lang="en-US" sz="1200" b="1" dirty="0" smtClean="0">
                <a:cs typeface="Arial" pitchFamily="34" charset="0"/>
              </a:rPr>
              <a:t> sharing of knowledge</a:t>
            </a:r>
            <a:r>
              <a:rPr lang="en-US" sz="1200" dirty="0" smtClean="0">
                <a:cs typeface="Arial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A short and clear description</a:t>
            </a:r>
          </a:p>
          <a:p>
            <a:pPr marL="285750" indent="-285750">
              <a:buFontTx/>
              <a:buChar char="-"/>
            </a:pPr>
            <a:endParaRPr lang="en-US" sz="1200" dirty="0" smtClean="0"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COMMUNITY LICENSES: Artistic, Apache</a:t>
            </a: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/>
              <a:t>Mainly from</a:t>
            </a:r>
            <a:r>
              <a:rPr lang="en-US" sz="1200" b="1" dirty="0" smtClean="0"/>
              <a:t> OS projects</a:t>
            </a:r>
            <a:r>
              <a:rPr lang="en-US" sz="1200" dirty="0" smtClean="0"/>
              <a:t>, which use their own license.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Little legal interpretations and frequent hazardous interpretations.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Essentially permissive, but their specificity makes them difficult to reconcile with most </a:t>
            </a:r>
            <a:r>
              <a:rPr lang="en-US" sz="1200" dirty="0" err="1" smtClean="0"/>
              <a:t>copyleft</a:t>
            </a:r>
            <a:r>
              <a:rPr lang="en-US" sz="1200" dirty="0" smtClean="0"/>
              <a:t> licenses.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28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ACADEMIC LICENSES: BSD, MIT</a:t>
            </a: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Unconditional</a:t>
            </a:r>
            <a:r>
              <a:rPr lang="en-US" sz="1200" b="1" dirty="0" smtClean="0">
                <a:cs typeface="Arial" pitchFamily="34" charset="0"/>
              </a:rPr>
              <a:t> sharing of knowledge</a:t>
            </a:r>
            <a:r>
              <a:rPr lang="en-US" sz="1200" dirty="0" smtClean="0">
                <a:cs typeface="Arial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A short and clear description</a:t>
            </a:r>
          </a:p>
          <a:p>
            <a:pPr marL="285750" indent="-285750">
              <a:buFontTx/>
              <a:buChar char="-"/>
            </a:pPr>
            <a:endParaRPr lang="en-US" sz="1200" dirty="0" smtClean="0"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COMMUNITY LICENSES: Artistic, Apache</a:t>
            </a: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/>
              <a:t>Mainly from</a:t>
            </a:r>
            <a:r>
              <a:rPr lang="en-US" sz="1200" b="1" dirty="0" smtClean="0"/>
              <a:t> OS projects</a:t>
            </a:r>
            <a:r>
              <a:rPr lang="en-US" sz="1200" dirty="0" smtClean="0"/>
              <a:t>, which use their own license.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Little legal interpretations and frequent hazardous interpretations.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Essentially permissive, but their specificity makes them difficult to reconcile with most </a:t>
            </a:r>
            <a:r>
              <a:rPr lang="en-US" sz="1200" dirty="0" err="1" smtClean="0"/>
              <a:t>copyleft</a:t>
            </a:r>
            <a:r>
              <a:rPr lang="en-US" sz="1200" dirty="0" smtClean="0"/>
              <a:t> licenses.</a:t>
            </a:r>
          </a:p>
          <a:p>
            <a:pPr marL="285750" indent="-285750">
              <a:buFontTx/>
              <a:buChar char="-"/>
            </a:pPr>
            <a:endParaRPr lang="en-US" sz="1200" dirty="0" smtClean="0"/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GNU LICENSES: General Public License (GPL), Library GPL (now Lesser GPL), 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Affero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 GPL, Simpler FDL…</a:t>
            </a:r>
          </a:p>
          <a:p>
            <a:endParaRPr lang="en-US" sz="1200" dirty="0" smtClean="0">
              <a:solidFill>
                <a:srgbClr val="C00000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Require that </a:t>
            </a:r>
            <a:r>
              <a:rPr lang="en-US" sz="1200" b="1" dirty="0" smtClean="0">
                <a:cs typeface="Arial" pitchFamily="34" charset="0"/>
              </a:rPr>
              <a:t>all derivative software is itself subject to the same license</a:t>
            </a:r>
            <a:r>
              <a:rPr lang="en-US" sz="1200" dirty="0" smtClean="0">
                <a:cs typeface="Arial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Companies are often reluctant to resort to these licenses whose implications are sometimes uncertain.</a:t>
            </a:r>
          </a:p>
          <a:p>
            <a:endParaRPr lang="en-US" sz="1200" dirty="0" smtClean="0">
              <a:solidFill>
                <a:srgbClr val="05539F"/>
              </a:solidFill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INSTITUTIONAL LICENSES: MPL</a:t>
            </a:r>
          </a:p>
          <a:p>
            <a:endParaRPr lang="en-US" sz="1200" dirty="0" smtClean="0">
              <a:solidFill>
                <a:srgbClr val="C00000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b="1" dirty="0" smtClean="0">
                <a:cs typeface="Arial" pitchFamily="34" charset="0"/>
              </a:rPr>
              <a:t>Introduced by companies</a:t>
            </a:r>
            <a:r>
              <a:rPr lang="en-US" sz="1200" dirty="0" smtClean="0">
                <a:cs typeface="Arial" pitchFamily="34" charset="0"/>
              </a:rPr>
              <a:t> interested in the cooperative development of their product.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cs typeface="Arial" pitchFamily="34" charset="0"/>
              </a:rPr>
              <a:t>Weak </a:t>
            </a:r>
            <a:r>
              <a:rPr lang="en-US" sz="1200" dirty="0" err="1" smtClean="0">
                <a:cs typeface="Arial" pitchFamily="34" charset="0"/>
              </a:rPr>
              <a:t>copyleft</a:t>
            </a:r>
            <a:r>
              <a:rPr lang="en-US" sz="1200" dirty="0" smtClean="0">
                <a:cs typeface="Arial" pitchFamily="34" charset="0"/>
              </a:rPr>
              <a:t>: source code only</a:t>
            </a:r>
            <a:endParaRPr lang="fr-BE" sz="1200" dirty="0" smtClean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28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7997-9090-44FE-982B-A819942CE1D3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A122-5F98-4F1A-A2AD-E12E46FADD8A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813-654F-4EB5-9A62-4B2BE02B06AC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A85-6783-430C-8C16-8C69BFBF968F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D307-AA47-4E46-AD5E-E3E8FD455020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F41D-B037-443E-935A-603095A89BE2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201D-6DC1-4DF7-B67A-D1ADE66338BB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BEF-02CC-471B-813C-3F1FEB52F9E6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3EF8-78E5-4AF5-8178-39419E5E2822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670-808A-4EE0-914A-60C4F5157536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60FD-82A7-414C-91D0-39BF6BFD120E}" type="datetime1">
              <a:rPr lang="fr-FR" smtClean="0"/>
              <a:pPr/>
              <a:t>8/05/13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858000" y="6356352"/>
            <a:ext cx="1295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ABF9-E7C7-E54B-AE16-A30C17B697A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15200" y="6356352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D7789339-A46F-4C8A-8CCD-305768D4F6A4}" type="datetime1">
              <a:rPr lang="fr-FR" smtClean="0"/>
              <a:pPr/>
              <a:t>8/05/13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86800" y="6356352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1A8ABF9-E7C7-E54B-AE16-A30C17B697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hyperlink" Target="http://en.wikipedia.org/wiki/File:GNU_General_Public_License_3_Logo.svg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tiff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png"/><Relationship Id="rId8" Type="http://schemas.openxmlformats.org/officeDocument/2006/relationships/image" Target="../media/image24.jpe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lb.ac.be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79910" y="5428185"/>
            <a:ext cx="1284578" cy="8087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8330" y="5038956"/>
            <a:ext cx="865278" cy="1197999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74848" y="1124744"/>
            <a:ext cx="8229600" cy="14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5539F"/>
                </a:solidFill>
                <a:cs typeface="Arial"/>
              </a:rPr>
              <a:t>PROTECTION AND TRANSFER OF THE INTELLECTUAL PROPERTY AT UCL</a:t>
            </a:r>
            <a:endParaRPr lang="en-US" sz="4000" b="1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560606" y="44624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/>
              <a:t>© 2013, </a:t>
            </a:r>
            <a:r>
              <a:rPr lang="fr-BE" sz="1050" dirty="0"/>
              <a:t>Université catholique de </a:t>
            </a:r>
            <a:r>
              <a:rPr lang="fr-BE" sz="1050" dirty="0" smtClean="0"/>
              <a:t>Louvain</a:t>
            </a:r>
            <a:endParaRPr lang="fr-BE" sz="1050" dirty="0"/>
          </a:p>
        </p:txBody>
      </p:sp>
      <p:sp>
        <p:nvSpPr>
          <p:cNvPr id="7" name="ZoneTexte 6"/>
          <p:cNvSpPr txBox="1"/>
          <p:nvPr/>
        </p:nvSpPr>
        <p:spPr>
          <a:xfrm>
            <a:off x="2390851" y="5733256"/>
            <a:ext cx="445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200" dirty="0" smtClean="0"/>
              <a:t>Sébastien ADAM - sebastien.adam@uclouvain.be</a:t>
            </a:r>
            <a:r>
              <a:rPr lang="fr-BE" sz="1200" dirty="0"/>
              <a:t> </a:t>
            </a:r>
            <a:endParaRPr lang="en-US" sz="1200" dirty="0"/>
          </a:p>
          <a:p>
            <a:pPr algn="ctr"/>
            <a:r>
              <a:rPr lang="fr-BE" sz="1200" dirty="0"/>
              <a:t>Louvain Technology Transfer Office - Administration de la </a:t>
            </a:r>
            <a:r>
              <a:rPr lang="fr-BE" sz="1200" dirty="0" smtClean="0"/>
              <a:t>Recherche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6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1124744"/>
            <a:ext cx="8229600" cy="1495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5539F"/>
                </a:solidFill>
                <a:cs typeface="Arial"/>
              </a:rPr>
              <a:t>PROTECTION AND </a:t>
            </a:r>
            <a:r>
              <a:rPr lang="en-US" sz="4000" b="1" dirty="0">
                <a:solidFill>
                  <a:srgbClr val="05539F"/>
                </a:solidFill>
                <a:cs typeface="Arial"/>
              </a:rPr>
              <a:t>TRANSFER OF THE INTELLECTUAL PROPERTY AT UCL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35696" y="2924944"/>
            <a:ext cx="6673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LTTO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Protecting </a:t>
            </a: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the intellectual 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property </a:t>
            </a: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rights</a:t>
            </a:r>
            <a:endParaRPr 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79910" y="5428185"/>
            <a:ext cx="1284578" cy="8087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8330" y="5038956"/>
            <a:ext cx="865278" cy="119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60606" y="44624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/>
              <a:t>© 2013, </a:t>
            </a:r>
            <a:r>
              <a:rPr lang="fr-BE" sz="1050" dirty="0"/>
              <a:t>Université catholique de </a:t>
            </a:r>
            <a:r>
              <a:rPr lang="fr-BE" sz="1050" dirty="0" smtClean="0"/>
              <a:t>Louvain</a:t>
            </a:r>
            <a:endParaRPr lang="fr-BE" sz="1050" dirty="0"/>
          </a:p>
        </p:txBody>
      </p:sp>
      <p:sp>
        <p:nvSpPr>
          <p:cNvPr id="11" name="ZoneTexte 10"/>
          <p:cNvSpPr txBox="1"/>
          <p:nvPr/>
        </p:nvSpPr>
        <p:spPr>
          <a:xfrm>
            <a:off x="2390851" y="5733256"/>
            <a:ext cx="445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200" dirty="0" smtClean="0"/>
              <a:t>Sébastien ADAM - sebastien.adam@uclouvain.be</a:t>
            </a:r>
            <a:r>
              <a:rPr lang="fr-BE" sz="1200" dirty="0"/>
              <a:t> </a:t>
            </a:r>
            <a:endParaRPr lang="en-US" sz="1200" dirty="0"/>
          </a:p>
          <a:p>
            <a:pPr algn="ctr"/>
            <a:r>
              <a:rPr lang="fr-BE" sz="1200" dirty="0"/>
              <a:t>Louvain Technology Transfer Office - Administration de la </a:t>
            </a:r>
            <a:r>
              <a:rPr lang="fr-BE" sz="1200" dirty="0" smtClean="0"/>
              <a:t>Recherche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7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0275528"/>
              </p:ext>
            </p:extLst>
          </p:nvPr>
        </p:nvGraphicFramePr>
        <p:xfrm>
          <a:off x="611560" y="1484784"/>
          <a:ext cx="7848872" cy="460851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Software &amp; algorithm require specific attentions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20688" y="4922584"/>
            <a:ext cx="1247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ea typeface="Verdana" pitchFamily="34" charset="0"/>
                <a:cs typeface="Verdana" pitchFamily="34" charset="0"/>
              </a:rPr>
              <a:t>Collective,</a:t>
            </a:r>
          </a:p>
          <a:p>
            <a:r>
              <a:rPr lang="en-US" sz="1400" dirty="0" smtClean="0">
                <a:ea typeface="Verdana" pitchFamily="34" charset="0"/>
                <a:cs typeface="Verdana" pitchFamily="34" charset="0"/>
              </a:rPr>
              <a:t>Collaborative,</a:t>
            </a:r>
          </a:p>
          <a:p>
            <a:r>
              <a:rPr lang="en-US" sz="1400" dirty="0" smtClean="0">
                <a:ea typeface="Verdana" pitchFamily="34" charset="0"/>
                <a:cs typeface="Verdana" pitchFamily="34" charset="0"/>
              </a:rPr>
              <a:t>Composite…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7020272" y="4276253"/>
            <a:ext cx="1584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ea typeface="Verdana" pitchFamily="34" charset="0"/>
                <a:cs typeface="Verdana" pitchFamily="34" charset="0"/>
              </a:rPr>
              <a:t>Program,</a:t>
            </a:r>
          </a:p>
          <a:p>
            <a:pPr algn="r"/>
            <a:r>
              <a:rPr lang="en-US" sz="1400" dirty="0" smtClean="0">
                <a:ea typeface="Verdana" pitchFamily="34" charset="0"/>
                <a:cs typeface="Verdana" pitchFamily="34" charset="0"/>
              </a:rPr>
              <a:t>Preparatory 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design 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Material,</a:t>
            </a:r>
          </a:p>
          <a:p>
            <a:pPr algn="r"/>
            <a:r>
              <a:rPr lang="en-US" sz="1400" dirty="0" smtClean="0">
                <a:ea typeface="Verdana" pitchFamily="34" charset="0"/>
                <a:cs typeface="Verdana" pitchFamily="34" charset="0"/>
              </a:rPr>
              <a:t>Architecture,</a:t>
            </a:r>
          </a:p>
          <a:p>
            <a:pPr algn="r"/>
            <a:r>
              <a:rPr lang="en-US" sz="1400" dirty="0" smtClean="0">
                <a:ea typeface="Verdana" pitchFamily="34" charset="0"/>
                <a:cs typeface="Verdana" pitchFamily="34" charset="0"/>
              </a:rPr>
              <a:t>Name/logo, Documentation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75856" y="908720"/>
            <a:ext cx="258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Method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Algorithm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Functionality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smtClean="0">
                <a:ea typeface="Verdana" pitchFamily="34" charset="0"/>
                <a:cs typeface="Verdana" pitchFamily="34" charset="0"/>
              </a:rPr>
              <a:t>Software...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2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8406522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03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Confidentiality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sp>
        <p:nvSpPr>
          <p:cNvPr id="63" name="Espace réservé du contenu 2"/>
          <p:cNvSpPr txBox="1">
            <a:spLocks/>
          </p:cNvSpPr>
          <p:nvPr/>
        </p:nvSpPr>
        <p:spPr>
          <a:xfrm>
            <a:off x="395536" y="836712"/>
            <a:ext cx="8229600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The information you will have access in the framework of your master thesis are confidential by default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 marL="0" lvl="1"/>
            <a:endParaRPr lang="en-US" sz="2000" b="1" dirty="0" smtClean="0">
              <a:cs typeface="Arial" pitchFamily="34" charset="0"/>
            </a:endParaRPr>
          </a:p>
          <a:p>
            <a:pPr marL="0" lvl="1"/>
            <a:r>
              <a:rPr lang="en-US" sz="1600" b="1" dirty="0" smtClean="0">
                <a:ea typeface="+mj-ea"/>
                <a:cs typeface="Arial" pitchFamily="34" charset="0"/>
              </a:rPr>
              <a:t>Non-Disclosure Agreement [NDA]</a:t>
            </a:r>
          </a:p>
          <a:p>
            <a:pPr marL="0" lvl="1"/>
            <a:r>
              <a:rPr lang="en-US" sz="1600" b="1" dirty="0" smtClean="0">
                <a:ea typeface="+mj-ea"/>
                <a:cs typeface="Arial" pitchFamily="34" charset="0"/>
              </a:rPr>
              <a:t>Confidential Disclosure Agreement [CDA]</a:t>
            </a:r>
          </a:p>
          <a:p>
            <a:pPr marL="0" lvl="1"/>
            <a:endParaRPr lang="en-US" sz="1600" dirty="0" smtClean="0">
              <a:cs typeface="Arial" pitchFamily="34" charset="0"/>
            </a:endParaRPr>
          </a:p>
          <a:p>
            <a:pPr marL="800100" lvl="1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u="sng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Allows the university to disclose secret information to an external partner</a:t>
            </a: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Especially </a:t>
            </a:r>
            <a:r>
              <a:rPr lang="en-US" sz="1400" dirty="0">
                <a:cs typeface="Arial" pitchFamily="34" charset="0"/>
              </a:rPr>
              <a:t>relevant </a:t>
            </a:r>
            <a:r>
              <a:rPr lang="en-US" sz="1400" dirty="0" smtClean="0">
                <a:cs typeface="Arial" pitchFamily="34" charset="0"/>
              </a:rPr>
              <a:t>when a company is involved</a:t>
            </a: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Meetings preparing a possible scientific or commercial collaboration, PhD/master thesis defense, final project presentation, internship,…</a:t>
            </a: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 marL="800100" lvl="1" indent="-34290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Must be signed by rector on behalf of the university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496" y="6191726"/>
            <a:ext cx="2072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www.uclouvain.be/en-373682</a:t>
            </a:r>
            <a:endParaRPr lang="en-US" sz="1200" dirty="0"/>
          </a:p>
        </p:txBody>
      </p:sp>
      <p:pic>
        <p:nvPicPr>
          <p:cNvPr id="3076" name="Picture 4" descr="C:\Users\seadam\AppData\Local\Microsoft\Windows\Temporary Internet Files\Content.IE5\3TC7L7AN\MC90015572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269307"/>
            <a:ext cx="1794967" cy="9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384115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" y="15007"/>
            <a:ext cx="772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Confidentiality is often required by the research partner</a:t>
            </a:r>
            <a:endParaRPr lang="en-US" sz="2400" dirty="0">
              <a:solidFill>
                <a:srgbClr val="05539F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4691662"/>
              </p:ext>
            </p:extLst>
          </p:nvPr>
        </p:nvGraphicFramePr>
        <p:xfrm>
          <a:off x="1115616" y="1397000"/>
          <a:ext cx="2255912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995936" y="1484784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Confidential </a:t>
            </a:r>
            <a:r>
              <a:rPr lang="en-US" sz="1600" dirty="0"/>
              <a:t>information by default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Permission required to </a:t>
            </a:r>
            <a:r>
              <a:rPr lang="en-US" sz="1600" dirty="0" smtClean="0"/>
              <a:t>disclose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…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 consortium agreement is signed (read it!) and the university agrees to respect it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Academics, researchers, technicians, students,… must respect it too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83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0001712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37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  <a:cs typeface="Arial" pitchFamily="34" charset="0"/>
              </a:rPr>
              <a:t>Copyright protects the form: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Arial" pitchFamily="34" charset="0"/>
              </a:rPr>
              <a:t>source code and the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executable software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ea typeface="+mj-ea"/>
                <a:cs typeface="Arial" pitchFamily="34" charset="0"/>
              </a:rPr>
              <a:t>As soon as the work</a:t>
            </a:r>
            <a:r>
              <a:rPr lang="en-US" sz="1400" b="1" dirty="0" smtClean="0">
                <a:ea typeface="+mj-ea"/>
                <a:cs typeface="Arial" pitchFamily="34" charset="0"/>
              </a:rPr>
              <a:t> is created</a:t>
            </a:r>
          </a:p>
          <a:p>
            <a:pPr>
              <a:buFont typeface="Wingdings" pitchFamily="2" charset="2"/>
              <a:buChar char="ü"/>
            </a:pPr>
            <a:endParaRPr lang="en-US" sz="1400" b="1" dirty="0"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ea typeface="+mj-ea"/>
                <a:cs typeface="Arial" pitchFamily="34" charset="0"/>
              </a:rPr>
              <a:t>No formalities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Long-term &amp; </a:t>
            </a:r>
            <a:r>
              <a:rPr lang="en-US" sz="1400" dirty="0" smtClean="0">
                <a:cs typeface="Arial" pitchFamily="34" charset="0"/>
              </a:rPr>
              <a:t>inexpensive protection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A single condition: </a:t>
            </a:r>
            <a:r>
              <a:rPr lang="en-US" sz="1400" b="1" dirty="0" smtClean="0">
                <a:cs typeface="Arial" pitchFamily="34" charset="0"/>
              </a:rPr>
              <a:t>originality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Copyright regulations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graphicFrame>
        <p:nvGraphicFramePr>
          <p:cNvPr id="2" name="Diagramm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99160"/>
              </p:ext>
            </p:extLst>
          </p:nvPr>
        </p:nvGraphicFramePr>
        <p:xfrm>
          <a:off x="5076056" y="1700808"/>
          <a:ext cx="3888432" cy="403244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31275" y="4558686"/>
            <a:ext cx="4560805" cy="1723549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 </a:t>
            </a:r>
            <a:r>
              <a:rPr lang="en-US" sz="1400" dirty="0" smtClean="0">
                <a:ea typeface="+mj-ea"/>
                <a:cs typeface="Arial" pitchFamily="34" charset="0"/>
              </a:rPr>
              <a:t>official</a:t>
            </a:r>
            <a:r>
              <a:rPr lang="en-US" sz="1400" dirty="0" smtClean="0"/>
              <a:t> deposit of the source code…</a:t>
            </a:r>
          </a:p>
          <a:p>
            <a:endParaRPr lang="en-US" sz="14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good practice to provide proof of authorship and priority </a:t>
            </a:r>
            <a:r>
              <a:rPr lang="fr-BE" sz="12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easy to prove for identical copies)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1400" dirty="0" smtClean="0"/>
          </a:p>
          <a:p>
            <a:pPr>
              <a:buBlip>
                <a:blip r:embed="rId7"/>
              </a:buBlip>
            </a:pPr>
            <a:r>
              <a:rPr lang="en-US" sz="1400" dirty="0" smtClean="0">
                <a:solidFill>
                  <a:srgbClr val="C00000"/>
                </a:solidFill>
                <a:cs typeface="Arial" pitchFamily="34" charset="0"/>
              </a:rPr>
              <a:t> only a limited protection</a:t>
            </a:r>
          </a:p>
          <a:p>
            <a:r>
              <a:rPr lang="en-US" sz="1200" dirty="0" smtClean="0">
                <a:solidFill>
                  <a:srgbClr val="C00000"/>
                </a:solidFill>
                <a:cs typeface="Arial" pitchFamily="34" charset="0"/>
              </a:rPr>
              <a:t>(complicated to show infringement in case of “inspiration”)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4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357633"/>
            <a:ext cx="704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184576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The author is the rights holder, with an exception when the software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is created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«in the execution of duties or following the instructions of the employer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»</a:t>
            </a:r>
            <a:endParaRPr lang="en-US" sz="20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marL="0" lvl="0" indent="0">
              <a:buNone/>
              <a:defRPr/>
            </a:pPr>
            <a:endParaRPr lang="fr-BE" sz="1400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ea typeface="+mj-ea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ea typeface="+mj-ea"/>
                <a:cs typeface="Arial" pitchFamily="34" charset="0"/>
              </a:rPr>
              <a:t>Moral rights belong to the author</a:t>
            </a:r>
          </a:p>
          <a:p>
            <a:pPr marL="0" indent="0">
              <a:buNone/>
            </a:pPr>
            <a:r>
              <a:rPr lang="en-US" sz="1400" dirty="0" smtClean="0">
                <a:cs typeface="Arial" pitchFamily="34" charset="0"/>
              </a:rPr>
              <a:t>They are perpetual, inalienable and imprescriptible. The author can not sell/lost them through non-use.</a:t>
            </a:r>
          </a:p>
          <a:p>
            <a:pPr marL="0" indent="0">
              <a:buNone/>
            </a:pPr>
            <a:endParaRPr lang="en-US" sz="1400" dirty="0" smtClean="0">
              <a:cs typeface="Arial" pitchFamily="34" charset="0"/>
            </a:endParaRPr>
          </a:p>
          <a:p>
            <a:pPr marL="633413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Disclosure: decision for the first availability,</a:t>
            </a:r>
          </a:p>
          <a:p>
            <a:pPr marL="633413">
              <a:buFontTx/>
              <a:buChar char="-"/>
            </a:pPr>
            <a:endParaRPr lang="en-US" sz="1400" dirty="0" smtClean="0">
              <a:cs typeface="Arial" pitchFamily="34" charset="0"/>
            </a:endParaRPr>
          </a:p>
          <a:p>
            <a:pPr marL="633413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Repentance and </a:t>
            </a:r>
            <a:r>
              <a:rPr lang="en-US" sz="1400" dirty="0">
                <a:cs typeface="Arial" pitchFamily="34" charset="0"/>
              </a:rPr>
              <a:t>withdrawal</a:t>
            </a:r>
            <a:r>
              <a:rPr lang="en-US" sz="1400" dirty="0" smtClean="0">
                <a:cs typeface="Arial" pitchFamily="34" charset="0"/>
              </a:rPr>
              <a:t>,</a:t>
            </a:r>
          </a:p>
          <a:p>
            <a:pPr marL="633413">
              <a:buFontTx/>
              <a:buChar char="-"/>
            </a:pPr>
            <a:endParaRPr lang="en-US" sz="1400" dirty="0" smtClean="0">
              <a:cs typeface="Arial" pitchFamily="34" charset="0"/>
            </a:endParaRPr>
          </a:p>
          <a:p>
            <a:pPr marL="633413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Paternity: respect for his name and quality, </a:t>
            </a:r>
          </a:p>
          <a:p>
            <a:pPr marL="633413">
              <a:buFontTx/>
              <a:buChar char="-"/>
            </a:pPr>
            <a:endParaRPr lang="en-US" sz="1400" dirty="0" smtClean="0">
              <a:cs typeface="Arial" pitchFamily="34" charset="0"/>
            </a:endParaRPr>
          </a:p>
          <a:p>
            <a:pPr marL="633413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Integrity: respect for his work.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Copyright regulations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496" y="6176337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</a:t>
            </a:r>
            <a:r>
              <a:rPr lang="en-US" sz="1200" dirty="0"/>
              <a:t>the </a:t>
            </a:r>
            <a:r>
              <a:rPr lang="en-US" sz="1200" dirty="0" smtClean="0"/>
              <a:t>regulations </a:t>
            </a:r>
            <a:r>
              <a:rPr lang="en-US" sz="1200" dirty="0"/>
              <a:t>on copyright </a:t>
            </a:r>
            <a:r>
              <a:rPr lang="en-US" sz="1200" dirty="0" smtClean="0"/>
              <a:t>that </a:t>
            </a:r>
            <a:r>
              <a:rPr lang="en-US" sz="1200" dirty="0"/>
              <a:t>apply </a:t>
            </a:r>
            <a:r>
              <a:rPr lang="en-US" sz="1200" dirty="0" smtClean="0"/>
              <a:t>at UCL - www.uclouvain.be/407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81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357633"/>
            <a:ext cx="704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184576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The author is the rights holder, with an exception when the software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is created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«in the execution of duties or following the instructions of the employer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»</a:t>
            </a:r>
            <a:endParaRPr lang="en-US" sz="20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marL="0" lvl="0" indent="0">
              <a:buNone/>
              <a:defRPr/>
            </a:pPr>
            <a:endParaRPr lang="fr-BE" sz="1400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ea typeface="+mj-ea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cs typeface="Arial" pitchFamily="34" charset="0"/>
              </a:rPr>
              <a:t>Economic rights of researchers are transferred to the university (= exclusive right of exploitation)</a:t>
            </a:r>
          </a:p>
          <a:p>
            <a:pPr marL="0" indent="0">
              <a:buNone/>
            </a:pPr>
            <a:r>
              <a:rPr lang="en-US" sz="1400" dirty="0" smtClean="0">
                <a:cs typeface="Arial" pitchFamily="34" charset="0"/>
              </a:rPr>
              <a:t>The </a:t>
            </a:r>
            <a:r>
              <a:rPr lang="en-US" sz="1400" dirty="0">
                <a:cs typeface="Arial" pitchFamily="34" charset="0"/>
              </a:rPr>
              <a:t>university transfers the rights of use or exploit a software, usually non-exclusively.</a:t>
            </a:r>
          </a:p>
          <a:p>
            <a:pPr marL="355600" indent="0">
              <a:buNone/>
            </a:pPr>
            <a:endParaRPr lang="en-US" sz="1400" dirty="0">
              <a:cs typeface="Arial" pitchFamily="34" charset="0"/>
            </a:endParaRPr>
          </a:p>
          <a:p>
            <a:pPr marL="641350" indent="-285750">
              <a:buFontTx/>
              <a:buChar char="-"/>
            </a:pPr>
            <a:r>
              <a:rPr lang="en-US" sz="1400" dirty="0">
                <a:cs typeface="Arial" pitchFamily="34" charset="0"/>
              </a:rPr>
              <a:t>Reproduction: including loading, displaying, running, transmission or storage</a:t>
            </a:r>
            <a:r>
              <a:rPr lang="en-US" sz="1400" dirty="0" smtClean="0">
                <a:cs typeface="Arial" pitchFamily="34" charset="0"/>
              </a:rPr>
              <a:t>,</a:t>
            </a:r>
          </a:p>
          <a:p>
            <a:pPr marL="641350" indent="-285750">
              <a:buFontTx/>
              <a:buChar char="-"/>
            </a:pPr>
            <a:endParaRPr lang="en-US" sz="1400" dirty="0">
              <a:cs typeface="Arial" pitchFamily="34" charset="0"/>
            </a:endParaRPr>
          </a:p>
          <a:p>
            <a:pPr marL="641350" indent="-285750">
              <a:buFontTx/>
              <a:buChar char="-"/>
            </a:pPr>
            <a:r>
              <a:rPr lang="en-US" sz="1400" dirty="0">
                <a:cs typeface="Arial" pitchFamily="34" charset="0"/>
              </a:rPr>
              <a:t>Distribution: </a:t>
            </a:r>
            <a:r>
              <a:rPr lang="en-US" sz="1400" dirty="0" smtClean="0">
                <a:cs typeface="Arial" pitchFamily="34" charset="0"/>
              </a:rPr>
              <a:t>authorize </a:t>
            </a:r>
            <a:r>
              <a:rPr lang="en-US" sz="1400" dirty="0">
                <a:cs typeface="Arial" pitchFamily="34" charset="0"/>
              </a:rPr>
              <a:t>the placing on the market, for payment or free of charge</a:t>
            </a:r>
            <a:r>
              <a:rPr lang="en-US" sz="1400" dirty="0" smtClean="0">
                <a:cs typeface="Arial" pitchFamily="34" charset="0"/>
              </a:rPr>
              <a:t>,</a:t>
            </a:r>
          </a:p>
          <a:p>
            <a:pPr marL="641350" indent="-285750">
              <a:buFontTx/>
              <a:buChar char="-"/>
            </a:pPr>
            <a:endParaRPr lang="en-US" sz="1400" dirty="0">
              <a:cs typeface="Arial" pitchFamily="34" charset="0"/>
            </a:endParaRPr>
          </a:p>
          <a:p>
            <a:pPr marL="641350" indent="-285750">
              <a:buFontTx/>
              <a:buChar char="-"/>
            </a:pPr>
            <a:r>
              <a:rPr lang="en-US" sz="1400" dirty="0">
                <a:cs typeface="Arial" pitchFamily="34" charset="0"/>
              </a:rPr>
              <a:t>Modification: translation, adaptation, modification</a:t>
            </a:r>
            <a:r>
              <a:rPr lang="en-US" sz="1400" dirty="0" smtClean="0">
                <a:cs typeface="Arial" pitchFamily="34" charset="0"/>
              </a:rPr>
              <a:t>.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Copyright regulations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5496" y="6176337"/>
            <a:ext cx="6048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</a:t>
            </a:r>
            <a:r>
              <a:rPr lang="en-US" sz="1200" dirty="0"/>
              <a:t>the </a:t>
            </a:r>
            <a:r>
              <a:rPr lang="en-US" sz="1200" dirty="0" smtClean="0"/>
              <a:t>regulations </a:t>
            </a:r>
            <a:r>
              <a:rPr lang="en-US" sz="1200" dirty="0"/>
              <a:t>on copyright </a:t>
            </a:r>
            <a:r>
              <a:rPr lang="en-US" sz="1200" dirty="0" smtClean="0"/>
              <a:t>that </a:t>
            </a:r>
            <a:r>
              <a:rPr lang="en-US" sz="1200" dirty="0"/>
              <a:t>apply </a:t>
            </a:r>
            <a:r>
              <a:rPr lang="en-US" sz="1200" dirty="0" smtClean="0"/>
              <a:t>at UCL - www.uclouvain.be/407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1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5941450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68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1124744"/>
            <a:ext cx="8229600" cy="1495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5539F"/>
                </a:solidFill>
                <a:cs typeface="Arial"/>
              </a:rPr>
              <a:t>PROTECTION AND </a:t>
            </a:r>
            <a:r>
              <a:rPr lang="en-US" sz="4000" b="1" dirty="0">
                <a:solidFill>
                  <a:srgbClr val="05539F"/>
                </a:solidFill>
                <a:cs typeface="Arial"/>
              </a:rPr>
              <a:t>TRANSFER OF THE INTELLECTUAL PROPERTY AT UCL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35696" y="2924944"/>
            <a:ext cx="61043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LTTO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Protecting </a:t>
            </a: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intellectual 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property rights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Tools and best practices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79910" y="5428185"/>
            <a:ext cx="1284578" cy="8087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8330" y="5038956"/>
            <a:ext cx="865278" cy="119799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390851" y="5733256"/>
            <a:ext cx="445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200" dirty="0" smtClean="0"/>
              <a:t>Sébastien ADAM - sebastien.adam@uclouvain.be</a:t>
            </a:r>
            <a:r>
              <a:rPr lang="fr-BE" sz="1200" dirty="0"/>
              <a:t> </a:t>
            </a:r>
            <a:endParaRPr lang="en-US" sz="1200" dirty="0"/>
          </a:p>
          <a:p>
            <a:pPr algn="ctr"/>
            <a:r>
              <a:rPr lang="fr-BE" sz="1200" dirty="0"/>
              <a:t>Louvain Technology Transfer Office - Administration de la </a:t>
            </a:r>
            <a:r>
              <a:rPr lang="fr-BE" sz="1200" dirty="0" smtClean="0"/>
              <a:t>Recherche</a:t>
            </a:r>
            <a:endParaRPr lang="en-US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560606" y="44624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/>
              <a:t>© 2013, </a:t>
            </a:r>
            <a:r>
              <a:rPr lang="fr-BE" sz="1050" dirty="0"/>
              <a:t>Université catholique de </a:t>
            </a:r>
            <a:r>
              <a:rPr lang="fr-BE" sz="1050" dirty="0" smtClean="0"/>
              <a:t>Louvain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55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Transfer of the economic rights through licensing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836712"/>
            <a:ext cx="84589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university (researchers, master thesis students, LTTO)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have to think together about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the license under which the software will be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distributed</a:t>
            </a:r>
          </a:p>
          <a:p>
            <a:pPr marL="0" indent="0">
              <a:buNone/>
            </a:pPr>
            <a:endParaRPr lang="fr-BE" sz="20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UCL </a:t>
            </a:r>
            <a:r>
              <a:rPr lang="en-US" sz="1400" b="1" dirty="0">
                <a:cs typeface="Arial" pitchFamily="34" charset="0"/>
              </a:rPr>
              <a:t>may not transfer more rights than it has:</a:t>
            </a:r>
            <a:endParaRPr lang="en-US" sz="1400" dirty="0"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Source code developed in the exercise of the researchers duties ?</a:t>
            </a: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Insertion of source code belonging to a third party ?</a:t>
            </a: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In case of use to others, is the transfer of rights formalized through licensing ?</a:t>
            </a:r>
            <a:endParaRPr lang="en-US" sz="1400" dirty="0" smtClean="0"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60222" y="551614"/>
            <a:ext cx="644288" cy="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2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Transfer of the economic rights through licensing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836712"/>
            <a:ext cx="84589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university (researchers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, master thesis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students, LTTO)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have to think together about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the license under which the software will be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distributed</a:t>
            </a:r>
          </a:p>
          <a:p>
            <a:pPr marL="0" indent="0">
              <a:buNone/>
            </a:pPr>
            <a:endParaRPr lang="fr-BE" sz="20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UCL </a:t>
            </a:r>
            <a:r>
              <a:rPr lang="en-US" sz="1400" b="1" dirty="0" smtClean="0">
                <a:cs typeface="Arial" pitchFamily="34" charset="0"/>
              </a:rPr>
              <a:t>may </a:t>
            </a:r>
            <a:r>
              <a:rPr lang="en-US" sz="1400" b="1" dirty="0">
                <a:cs typeface="Arial" pitchFamily="34" charset="0"/>
              </a:rPr>
              <a:t>not transfer more rights than it </a:t>
            </a:r>
            <a:r>
              <a:rPr lang="en-US" sz="1400" b="1" dirty="0" smtClean="0">
                <a:cs typeface="Arial" pitchFamily="34" charset="0"/>
              </a:rPr>
              <a:t>has:</a:t>
            </a:r>
            <a:endParaRPr lang="en-US" sz="1400" dirty="0" smtClean="0"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Source code developed in </a:t>
            </a:r>
            <a:r>
              <a:rPr lang="en-US" sz="1400" dirty="0">
                <a:cs typeface="Arial" pitchFamily="34" charset="0"/>
              </a:rPr>
              <a:t>the exercise of </a:t>
            </a:r>
            <a:r>
              <a:rPr lang="en-US" sz="1400" dirty="0" smtClean="0">
                <a:cs typeface="Arial" pitchFamily="34" charset="0"/>
              </a:rPr>
              <a:t>the researchers duties ?</a:t>
            </a:r>
          </a:p>
          <a:p>
            <a:pPr lvl="1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Insertion </a:t>
            </a:r>
            <a:r>
              <a:rPr lang="en-US" sz="1400" dirty="0">
                <a:cs typeface="Arial" pitchFamily="34" charset="0"/>
              </a:rPr>
              <a:t>of source code belonging to a third </a:t>
            </a:r>
            <a:r>
              <a:rPr lang="en-US" sz="1400" dirty="0" smtClean="0">
                <a:cs typeface="Arial" pitchFamily="34" charset="0"/>
              </a:rPr>
              <a:t>party ?</a:t>
            </a:r>
          </a:p>
          <a:p>
            <a:pPr lvl="1">
              <a:buFontTx/>
              <a:buChar char="-"/>
            </a:pPr>
            <a:r>
              <a:rPr lang="en-US" sz="1400" dirty="0" smtClean="0">
                <a:cs typeface="Arial" pitchFamily="34" charset="0"/>
              </a:rPr>
              <a:t>In </a:t>
            </a:r>
            <a:r>
              <a:rPr lang="en-US" sz="1400" dirty="0">
                <a:cs typeface="Arial" pitchFamily="34" charset="0"/>
              </a:rPr>
              <a:t>case of use to others, </a:t>
            </a:r>
            <a:r>
              <a:rPr lang="en-US" sz="1400" dirty="0" smtClean="0">
                <a:cs typeface="Arial" pitchFamily="34" charset="0"/>
              </a:rPr>
              <a:t>is the </a:t>
            </a:r>
            <a:r>
              <a:rPr lang="en-US" sz="1400" dirty="0">
                <a:cs typeface="Arial" pitchFamily="34" charset="0"/>
              </a:rPr>
              <a:t>transfer of rights </a:t>
            </a:r>
            <a:r>
              <a:rPr lang="en-US" sz="1400" dirty="0" smtClean="0">
                <a:cs typeface="Arial" pitchFamily="34" charset="0"/>
              </a:rPr>
              <a:t>formalized </a:t>
            </a:r>
            <a:r>
              <a:rPr lang="en-US" sz="1400" dirty="0">
                <a:cs typeface="Arial" pitchFamily="34" charset="0"/>
              </a:rPr>
              <a:t>through </a:t>
            </a:r>
            <a:r>
              <a:rPr lang="en-US" sz="1400" dirty="0" smtClean="0">
                <a:cs typeface="Arial" pitchFamily="34" charset="0"/>
              </a:rPr>
              <a:t>licensing ?</a:t>
            </a:r>
            <a:endParaRPr lang="en-US" sz="8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The license used for the </a:t>
            </a:r>
            <a:r>
              <a:rPr lang="en-US" sz="1400" b="1" dirty="0" smtClean="0">
                <a:cs typeface="Arial" pitchFamily="34" charset="0"/>
              </a:rPr>
              <a:t>distribution</a:t>
            </a:r>
            <a:r>
              <a:rPr lang="en-US" sz="1400" dirty="0" smtClean="0">
                <a:cs typeface="Arial" pitchFamily="34" charset="0"/>
              </a:rPr>
              <a:t> </a:t>
            </a:r>
            <a:r>
              <a:rPr lang="en-US" sz="1400" dirty="0">
                <a:cs typeface="Arial" pitchFamily="34" charset="0"/>
              </a:rPr>
              <a:t>(selling software, installing it on a computer or offering it as a download from a </a:t>
            </a:r>
            <a:r>
              <a:rPr lang="en-US" sz="1400" dirty="0" smtClean="0">
                <a:cs typeface="Arial" pitchFamily="34" charset="0"/>
              </a:rPr>
              <a:t>website) should </a:t>
            </a:r>
            <a:r>
              <a:rPr lang="en-US" sz="1400" dirty="0">
                <a:cs typeface="Arial" pitchFamily="34" charset="0"/>
              </a:rPr>
              <a:t>be </a:t>
            </a:r>
            <a:r>
              <a:rPr lang="en-US" sz="1400" dirty="0" smtClean="0">
                <a:cs typeface="Arial" pitchFamily="34" charset="0"/>
              </a:rPr>
              <a:t>defined as </a:t>
            </a:r>
            <a:r>
              <a:rPr lang="en-US" sz="1400" dirty="0">
                <a:cs typeface="Arial" pitchFamily="34" charset="0"/>
              </a:rPr>
              <a:t>early as </a:t>
            </a:r>
            <a:r>
              <a:rPr lang="en-US" sz="1400" dirty="0" smtClean="0">
                <a:cs typeface="Arial" pitchFamily="34" charset="0"/>
              </a:rPr>
              <a:t>possible. </a:t>
            </a:r>
            <a:endParaRPr lang="en-US" sz="1400" dirty="0"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60222" y="551614"/>
            <a:ext cx="644288" cy="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09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Transfer of the economic rights through licensing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836712"/>
            <a:ext cx="84589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university (researchers, master thesis students, LTTO)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have to think together about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the license under which the software will be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distributed</a:t>
            </a:r>
          </a:p>
          <a:p>
            <a:pPr marL="0" indent="0">
              <a:buNone/>
            </a:pPr>
            <a:endParaRPr lang="fr-BE" sz="20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UCL </a:t>
            </a:r>
            <a:r>
              <a:rPr lang="en-US" sz="1400" b="1" dirty="0">
                <a:cs typeface="Arial" pitchFamily="34" charset="0"/>
              </a:rPr>
              <a:t>may not transfer more rights than it has:</a:t>
            </a:r>
            <a:endParaRPr lang="en-US" sz="1400" dirty="0"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Source code developed in the exercise of the researchers duties ?</a:t>
            </a: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Insertion of source code belonging to a third party ?</a:t>
            </a: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In case of use to others, is the transfer of rights formalized through licensing ?</a:t>
            </a:r>
            <a:endParaRPr lang="en-US" sz="8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The license used for the </a:t>
            </a:r>
            <a:r>
              <a:rPr lang="en-US" sz="1400" b="1" dirty="0">
                <a:cs typeface="Arial" pitchFamily="34" charset="0"/>
              </a:rPr>
              <a:t>distribution</a:t>
            </a:r>
            <a:r>
              <a:rPr lang="en-US" sz="1400" dirty="0">
                <a:cs typeface="Arial" pitchFamily="34" charset="0"/>
              </a:rPr>
              <a:t> (selling software, installing it on a computer or offering it as a download from a website) should be defined as early as possible.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cs typeface="Arial" pitchFamily="34" charset="0"/>
              </a:rPr>
              <a:t>All </a:t>
            </a:r>
            <a:r>
              <a:rPr lang="en-US" sz="1400" dirty="0">
                <a:solidFill>
                  <a:schemeClr val="tx2"/>
                </a:solidFill>
                <a:cs typeface="Arial" pitchFamily="34" charset="0"/>
              </a:rPr>
              <a:t>types of license are </a:t>
            </a: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contracts </a:t>
            </a:r>
            <a:r>
              <a:rPr lang="en-US" sz="1400" b="1" dirty="0">
                <a:solidFill>
                  <a:schemeClr val="tx2"/>
                </a:solidFill>
                <a:cs typeface="Arial" pitchFamily="34" charset="0"/>
              </a:rPr>
              <a:t>(!). </a:t>
            </a:r>
            <a:r>
              <a:rPr lang="en-US" sz="1400" dirty="0">
                <a:solidFill>
                  <a:schemeClr val="tx2"/>
                </a:solidFill>
                <a:cs typeface="Arial" pitchFamily="34" charset="0"/>
              </a:rPr>
              <a:t>The relative freedom depends on the rights recognized through the license.</a:t>
            </a:r>
          </a:p>
          <a:p>
            <a:pPr>
              <a:buFont typeface="Wingdings" pitchFamily="2" charset="2"/>
              <a:buChar char="ü"/>
            </a:pPr>
            <a:endParaRPr lang="en-US" sz="1400" b="1" dirty="0" smtClean="0">
              <a:solidFill>
                <a:schemeClr val="tx2"/>
              </a:solidFill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60222" y="551614"/>
            <a:ext cx="644288" cy="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2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Transfer of the economic rights through licensing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836712"/>
            <a:ext cx="84589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The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university (researchers, master thesis students, LTTO)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have to think together about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the license under which the software will be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distributed</a:t>
            </a:r>
          </a:p>
          <a:p>
            <a:pPr marL="0" indent="0">
              <a:buNone/>
            </a:pPr>
            <a:endParaRPr lang="fr-BE" sz="2000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UCL </a:t>
            </a:r>
            <a:r>
              <a:rPr lang="en-US" sz="1400" b="1" dirty="0">
                <a:cs typeface="Arial" pitchFamily="34" charset="0"/>
              </a:rPr>
              <a:t>may not transfer more rights than it has:</a:t>
            </a:r>
            <a:endParaRPr lang="en-US" sz="1400" dirty="0"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Source code developed in the exercise of the researchers duties ?</a:t>
            </a: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Insertion of source code belonging to a third party ?</a:t>
            </a:r>
          </a:p>
          <a:p>
            <a:pPr lvl="1">
              <a:buFontTx/>
              <a:buChar char="-"/>
            </a:pPr>
            <a:r>
              <a:rPr lang="en-US" sz="1400" dirty="0">
                <a:cs typeface="Arial" pitchFamily="34" charset="0"/>
              </a:rPr>
              <a:t>In case of use to others, is the transfer of rights formalized through licensing ?</a:t>
            </a:r>
            <a:endParaRPr lang="en-US" sz="8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The license used for the </a:t>
            </a:r>
            <a:r>
              <a:rPr lang="en-US" sz="1400" b="1" dirty="0">
                <a:cs typeface="Arial" pitchFamily="34" charset="0"/>
              </a:rPr>
              <a:t>distribution</a:t>
            </a:r>
            <a:r>
              <a:rPr lang="en-US" sz="1400" dirty="0">
                <a:cs typeface="Arial" pitchFamily="34" charset="0"/>
              </a:rPr>
              <a:t> (selling software, installing it on a computer or offering it as a download from a website) should be defined as early as possible.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cs typeface="Arial" pitchFamily="34" charset="0"/>
              </a:rPr>
              <a:t>All </a:t>
            </a:r>
            <a:r>
              <a:rPr lang="en-US" sz="1400" dirty="0">
                <a:solidFill>
                  <a:schemeClr val="tx2"/>
                </a:solidFill>
                <a:cs typeface="Arial" pitchFamily="34" charset="0"/>
              </a:rPr>
              <a:t>types of license are </a:t>
            </a:r>
            <a:r>
              <a:rPr lang="en-US" sz="1400" b="1" dirty="0" smtClean="0">
                <a:solidFill>
                  <a:schemeClr val="tx2"/>
                </a:solidFill>
                <a:cs typeface="Arial" pitchFamily="34" charset="0"/>
              </a:rPr>
              <a:t>contracts (!). </a:t>
            </a:r>
            <a:r>
              <a:rPr lang="en-US" sz="1400" dirty="0">
                <a:solidFill>
                  <a:schemeClr val="tx2"/>
                </a:solidFill>
                <a:cs typeface="Arial" pitchFamily="34" charset="0"/>
              </a:rPr>
              <a:t>The relative freedom depends on the rights recognized through the license</a:t>
            </a:r>
            <a:r>
              <a:rPr lang="en-US" sz="1400" dirty="0" smtClean="0">
                <a:solidFill>
                  <a:schemeClr val="tx2"/>
                </a:solidFill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cs typeface="Arial" pitchFamily="34" charset="0"/>
              </a:rPr>
              <a:t>Unified </a:t>
            </a:r>
            <a:r>
              <a:rPr lang="en-US" sz="1400" b="1" dirty="0">
                <a:cs typeface="Arial" pitchFamily="34" charset="0"/>
              </a:rPr>
              <a:t>ownership </a:t>
            </a:r>
            <a:r>
              <a:rPr lang="en-US" sz="1400" dirty="0" smtClean="0">
                <a:cs typeface="Arial" pitchFamily="34" charset="0"/>
              </a:rPr>
              <a:t>of </a:t>
            </a:r>
            <a:r>
              <a:rPr lang="en-US" sz="1400" dirty="0">
                <a:cs typeface="Arial" pitchFamily="34" charset="0"/>
              </a:rPr>
              <a:t>the entire source </a:t>
            </a:r>
            <a:r>
              <a:rPr lang="en-US" sz="1400" dirty="0" smtClean="0">
                <a:cs typeface="Arial" pitchFamily="34" charset="0"/>
              </a:rPr>
              <a:t>code: a co-owner </a:t>
            </a:r>
            <a:r>
              <a:rPr lang="en-US" sz="1400" dirty="0">
                <a:cs typeface="Arial" pitchFamily="34" charset="0"/>
              </a:rPr>
              <a:t>could potentially block future developments, whether in </a:t>
            </a:r>
            <a:r>
              <a:rPr lang="en-US" sz="1400" dirty="0" smtClean="0">
                <a:cs typeface="Arial" pitchFamily="34" charset="0"/>
              </a:rPr>
              <a:t>a scientific collaboration </a:t>
            </a:r>
            <a:r>
              <a:rPr lang="en-US" sz="1400" dirty="0">
                <a:cs typeface="Arial" pitchFamily="34" charset="0"/>
              </a:rPr>
              <a:t>or for commercial purposes</a:t>
            </a:r>
            <a:r>
              <a:rPr lang="en-US" sz="1400" dirty="0" smtClean="0">
                <a:cs typeface="Arial" pitchFamily="34" charset="0"/>
              </a:rPr>
              <a:t>.</a:t>
            </a:r>
            <a:endParaRPr lang="en-US" sz="1400" dirty="0"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60222" y="551614"/>
            <a:ext cx="644288" cy="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25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Open-Source/proprietary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software are </a:t>
            </a:r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based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on the copyright </a:t>
            </a:r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law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7136447"/>
              </p:ext>
            </p:extLst>
          </p:nvPr>
        </p:nvGraphicFramePr>
        <p:xfrm>
          <a:off x="2178457" y="1196752"/>
          <a:ext cx="6120681" cy="208823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57200" y="620688"/>
            <a:ext cx="85792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Proprietary license: </a:t>
            </a:r>
            <a:r>
              <a:rPr lang="en-US" sz="1600" b="1" dirty="0">
                <a:solidFill>
                  <a:schemeClr val="accent1"/>
                </a:solidFill>
                <a:cs typeface="Arial" pitchFamily="34" charset="0"/>
              </a:rPr>
              <a:t>Source code not </a:t>
            </a:r>
            <a:r>
              <a:rPr lang="en-US" sz="1600" b="1" dirty="0" smtClean="0">
                <a:solidFill>
                  <a:schemeClr val="accent1"/>
                </a:solidFill>
                <a:cs typeface="Arial" pitchFamily="34" charset="0"/>
              </a:rPr>
              <a:t>distributed</a:t>
            </a:r>
          </a:p>
          <a:p>
            <a:endParaRPr lang="en-US" sz="1400" dirty="0">
              <a:solidFill>
                <a:schemeClr val="accent1"/>
              </a:solidFill>
              <a:cs typeface="Arial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Under</a:t>
            </a:r>
            <a:r>
              <a:rPr lang="en-US" sz="1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control </a:t>
            </a:r>
            <a:r>
              <a:rPr lang="en-US" sz="1400" dirty="0" smtClean="0">
                <a:solidFill>
                  <a:schemeClr val="accent1"/>
                </a:solidFill>
                <a:cs typeface="Arial" pitchFamily="34" charset="0"/>
              </a:rPr>
              <a:t>(source </a:t>
            </a:r>
            <a:r>
              <a:rPr lang="en-US" sz="1400" dirty="0">
                <a:solidFill>
                  <a:schemeClr val="accent1"/>
                </a:solidFill>
                <a:cs typeface="Arial" pitchFamily="34" charset="0"/>
              </a:rPr>
              <a:t>code </a:t>
            </a:r>
            <a:r>
              <a:rPr lang="en-US" sz="1400" dirty="0" smtClean="0">
                <a:solidFill>
                  <a:schemeClr val="accent1"/>
                </a:solidFill>
                <a:cs typeface="Arial" pitchFamily="34" charset="0"/>
              </a:rPr>
              <a:t>is secret).</a:t>
            </a:r>
          </a:p>
          <a:p>
            <a:pPr marL="285750" lvl="0" indent="-285750">
              <a:buFontTx/>
              <a:buChar char="-"/>
            </a:pPr>
            <a:r>
              <a:rPr lang="en-US" sz="1400" dirty="0" smtClean="0">
                <a:solidFill>
                  <a:schemeClr val="accent1"/>
                </a:solidFill>
              </a:rPr>
              <a:t>Sometimes </a:t>
            </a:r>
            <a:r>
              <a:rPr lang="en-US" sz="1400" b="1" dirty="0" smtClean="0">
                <a:solidFill>
                  <a:schemeClr val="accent1"/>
                </a:solidFill>
              </a:rPr>
              <a:t>imposed</a:t>
            </a:r>
            <a:r>
              <a:rPr lang="en-US" sz="1400" dirty="0" smtClean="0">
                <a:solidFill>
                  <a:schemeClr val="accent1"/>
                </a:solidFill>
              </a:rPr>
              <a:t> (partner or patent in progress).</a:t>
            </a:r>
            <a:endParaRPr lang="en-US" sz="1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9056672"/>
              </p:ext>
            </p:extLst>
          </p:nvPr>
        </p:nvGraphicFramePr>
        <p:xfrm>
          <a:off x="2123728" y="4509120"/>
          <a:ext cx="6192688" cy="2088232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7200" y="3339569"/>
            <a:ext cx="8437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Open-source license: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Source code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accessible</a:t>
            </a:r>
          </a:p>
          <a:p>
            <a:pPr lvl="0"/>
            <a:endParaRPr lang="en-US" sz="14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Use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, study, modification, duplication and distribution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are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universally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permitted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without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compensation.</a:t>
            </a:r>
          </a:p>
          <a:p>
            <a:pPr marL="285750" lvl="0" indent="-285750">
              <a:buFontTx/>
              <a:buChar char="-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Provided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with all relevant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information.</a:t>
            </a:r>
          </a:p>
          <a:p>
            <a:pPr marL="285750" lvl="0" indent="-285750">
              <a:buFontTx/>
              <a:buChar char="-"/>
            </a:pP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Sometimes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imposed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 (existing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open-source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project or partner’s requirements).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43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836712"/>
            <a:ext cx="84589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Open-source does not mean « without constraints » and sometimes have a strong reciprocity obligation.</a:t>
            </a:r>
          </a:p>
          <a:p>
            <a:pPr marL="0" indent="0">
              <a:buNone/>
            </a:pPr>
            <a:endParaRPr lang="en-US" sz="1800" b="1" dirty="0" smtClean="0">
              <a:ea typeface="+mj-ea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ea typeface="+mj-ea"/>
                <a:cs typeface="Arial" pitchFamily="34" charset="0"/>
              </a:rPr>
              <a:t>Permissive</a:t>
            </a:r>
          </a:p>
          <a:p>
            <a:pPr marL="0" indent="0">
              <a:buNone/>
            </a:pPr>
            <a:endParaRPr lang="en-US" sz="1800" b="1" dirty="0" smtClean="0">
              <a:ea typeface="+mj-ea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Only the obligations of the receiver have to be transmitted.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Close to the public domain, as they generally impose </a:t>
            </a:r>
            <a:r>
              <a:rPr lang="en-US" sz="1400" b="1" dirty="0" smtClean="0">
                <a:cs typeface="Arial" pitchFamily="34" charset="0"/>
              </a:rPr>
              <a:t>only the respect of paternity</a:t>
            </a:r>
            <a:r>
              <a:rPr lang="en-US" sz="1400" dirty="0" smtClean="0"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cs typeface="Arial" pitchFamily="34" charset="0"/>
              </a:rPr>
              <a:t>Copyleft</a:t>
            </a:r>
          </a:p>
          <a:p>
            <a:pPr marL="0" indent="0">
              <a:buNone/>
            </a:pPr>
            <a:endParaRPr lang="en-US" sz="1800" b="1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The </a:t>
            </a:r>
            <a:r>
              <a:rPr lang="en-US" sz="1400" dirty="0">
                <a:cs typeface="Arial" pitchFamily="34" charset="0"/>
              </a:rPr>
              <a:t>adaptation is itself free of rights. The </a:t>
            </a:r>
            <a:r>
              <a:rPr lang="en-US" sz="1400" b="1" dirty="0">
                <a:cs typeface="Arial" pitchFamily="34" charset="0"/>
              </a:rPr>
              <a:t>granted freedoms</a:t>
            </a:r>
            <a:r>
              <a:rPr lang="en-US" sz="1400" dirty="0">
                <a:cs typeface="Arial" pitchFamily="34" charset="0"/>
              </a:rPr>
              <a:t> are </a:t>
            </a:r>
            <a:r>
              <a:rPr lang="en-US" sz="1400" b="1" dirty="0">
                <a:cs typeface="Arial" pitchFamily="34" charset="0"/>
              </a:rPr>
              <a:t>persistent </a:t>
            </a:r>
            <a:r>
              <a:rPr lang="en-US" sz="1400" dirty="0">
                <a:cs typeface="Arial" pitchFamily="34" charset="0"/>
              </a:rPr>
              <a:t>as the subsequent users automatically grant the same freedoms.</a:t>
            </a:r>
          </a:p>
          <a:p>
            <a:pPr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cs typeface="Arial" pitchFamily="34" charset="0"/>
              </a:rPr>
              <a:t>The interest of the end user overrides the freedom of those who diffuse the work.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Open-source license: Permissive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vs. </a:t>
            </a:r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Copyleft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4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5539F"/>
                </a:solidFill>
                <a:cs typeface="Arial"/>
              </a:rPr>
              <a:t>Open-source </a:t>
            </a:r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license: Examples</a:t>
            </a:r>
            <a:endParaRPr lang="en-US" sz="2400" b="1" dirty="0">
              <a:solidFill>
                <a:srgbClr val="05539F"/>
              </a:solidFill>
              <a:cs typeface="Arial"/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1603206"/>
              </p:ext>
            </p:extLst>
          </p:nvPr>
        </p:nvGraphicFramePr>
        <p:xfrm>
          <a:off x="1187624" y="1196752"/>
          <a:ext cx="6648400" cy="455228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767189" y="2592200"/>
            <a:ext cx="492443" cy="17281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BE" sz="2000" dirty="0" smtClean="0"/>
              <a:t>PERMISSIVE</a:t>
            </a:r>
            <a:endParaRPr lang="fr-BE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7767648" y="2911296"/>
            <a:ext cx="492443" cy="112909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r-BE" sz="2000" dirty="0" smtClean="0">
                <a:solidFill>
                  <a:srgbClr val="C00000"/>
                </a:solidFill>
              </a:rPr>
              <a:t>COPYLEFT</a:t>
            </a:r>
            <a:endParaRPr lang="fr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07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836712"/>
            <a:ext cx="836327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It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may be impossible to choose a license (and thus to distribute or use a software) if the final </a:t>
            </a: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product 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integrates incompatible </a:t>
            </a:r>
            <a:r>
              <a:rPr lang="en-US" sz="2000" u="sng" dirty="0">
                <a:solidFill>
                  <a:srgbClr val="C00000"/>
                </a:solidFill>
                <a:cs typeface="Arial" pitchFamily="34" charset="0"/>
              </a:rPr>
              <a:t>components</a:t>
            </a:r>
            <a:r>
              <a:rPr lang="en-US" sz="2000" dirty="0">
                <a:solidFill>
                  <a:srgbClr val="C00000"/>
                </a:solidFill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Concerns the software </a:t>
            </a:r>
            <a:r>
              <a:rPr lang="en-US" sz="1400" b="1" dirty="0" smtClean="0">
                <a:cs typeface="Arial" pitchFamily="34" charset="0"/>
              </a:rPr>
              <a:t>distribution</a:t>
            </a:r>
            <a:r>
              <a:rPr lang="en-US" sz="1400" dirty="0" smtClean="0"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ü"/>
            </a:pPr>
            <a:endParaRPr lang="en-US" sz="1400" b="1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b="1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cs typeface="Arial" pitchFamily="34" charset="0"/>
              </a:rPr>
              <a:t>Not </a:t>
            </a:r>
            <a:r>
              <a:rPr lang="en-US" sz="1400" b="1" dirty="0">
                <a:cs typeface="Arial" pitchFamily="34" charset="0"/>
              </a:rPr>
              <a:t>all</a:t>
            </a:r>
            <a:r>
              <a:rPr lang="en-US" sz="1400" dirty="0">
                <a:cs typeface="Arial" pitchFamily="34" charset="0"/>
              </a:rPr>
              <a:t> open-source licenses are mutually compatible. </a:t>
            </a: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A license is compatible if it replaces another in accordance with all its terms.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Either the license requires a distribution on its own terms or on those of a set of determined licenses </a:t>
            </a:r>
            <a:r>
              <a:rPr lang="en-US" sz="1400" b="1" dirty="0" smtClean="0"/>
              <a:t>(e</a:t>
            </a:r>
            <a:r>
              <a:rPr lang="en-US" sz="1400" b="1" dirty="0" smtClean="0">
                <a:cs typeface="Arial" pitchFamily="34" charset="0"/>
              </a:rPr>
              <a:t>xpress compatibility),</a:t>
            </a:r>
            <a:r>
              <a:rPr lang="en-US" sz="1400" dirty="0" smtClean="0">
                <a:cs typeface="Arial" pitchFamily="34" charset="0"/>
              </a:rPr>
              <a:t> or a</a:t>
            </a:r>
            <a:r>
              <a:rPr lang="en-US" sz="1400" dirty="0" smtClean="0"/>
              <a:t> logical </a:t>
            </a:r>
            <a:r>
              <a:rPr lang="en-US" sz="1400" dirty="0"/>
              <a:t>analysis of the context is </a:t>
            </a:r>
            <a:r>
              <a:rPr lang="en-US" sz="1400" dirty="0" smtClean="0"/>
              <a:t>required to </a:t>
            </a:r>
            <a:r>
              <a:rPr lang="en-US" sz="1400" dirty="0"/>
              <a:t>ensure that we do not </a:t>
            </a:r>
            <a:r>
              <a:rPr lang="en-US" sz="1400" dirty="0" smtClean="0"/>
              <a:t>require to </a:t>
            </a:r>
            <a:r>
              <a:rPr lang="en-US" sz="1400" dirty="0"/>
              <a:t>the end user </a:t>
            </a:r>
            <a:r>
              <a:rPr lang="en-US" sz="1400" dirty="0" smtClean="0"/>
              <a:t>less than we are ourselves obliged </a:t>
            </a:r>
            <a:r>
              <a:rPr lang="en-US" sz="1400" b="1" dirty="0" smtClean="0"/>
              <a:t>(</a:t>
            </a:r>
            <a:r>
              <a:rPr lang="en-US" sz="1400" b="1" dirty="0" smtClean="0">
                <a:cs typeface="Arial" pitchFamily="34" charset="0"/>
              </a:rPr>
              <a:t>induced compatibility</a:t>
            </a:r>
            <a:r>
              <a:rPr lang="en-US" sz="1400" b="1" dirty="0" smtClean="0"/>
              <a:t>)</a:t>
            </a:r>
            <a:r>
              <a:rPr lang="en-US" sz="1400" dirty="0" smtClean="0"/>
              <a:t>.</a:t>
            </a:r>
          </a:p>
          <a:p>
            <a:pPr marL="285750" lvl="1">
              <a:buFontTx/>
              <a:buChar char="-"/>
            </a:pPr>
            <a:endParaRPr lang="en-US" sz="1400" dirty="0">
              <a:cs typeface="Arial" pitchFamily="34" charset="0"/>
            </a:endParaRPr>
          </a:p>
          <a:p>
            <a:pPr>
              <a:buFontTx/>
              <a:buChar char="-"/>
            </a:pPr>
            <a:endParaRPr lang="en-US" sz="1400" dirty="0"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Issues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of </a:t>
            </a:r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the compatibility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96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Issues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of </a:t>
            </a:r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the compatibility </a:t>
            </a:r>
            <a:r>
              <a:rPr lang="en-US" sz="2400" b="1" dirty="0">
                <a:solidFill>
                  <a:srgbClr val="05539F"/>
                </a:solidFill>
                <a:cs typeface="Arial"/>
              </a:rPr>
              <a:t>clause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62068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5539F"/>
                </a:solidFill>
                <a:cs typeface="Arial"/>
              </a:rPr>
              <a:t>Reciprocity: </a:t>
            </a:r>
            <a:r>
              <a:rPr lang="en-US" dirty="0" smtClean="0">
                <a:solidFill>
                  <a:srgbClr val="05539F"/>
                </a:solidFill>
                <a:cs typeface="Arial"/>
              </a:rPr>
              <a:t>BSD </a:t>
            </a:r>
            <a:r>
              <a:rPr lang="en-US" dirty="0">
                <a:solidFill>
                  <a:srgbClr val="05539F"/>
                </a:solidFill>
                <a:cs typeface="Arial"/>
              </a:rPr>
              <a:t>is MIT-compatible and MIT is BSD-compatible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787119" y="1436623"/>
            <a:ext cx="1800000" cy="0"/>
          </a:xfrm>
          <a:prstGeom prst="straightConnector1">
            <a:avLst/>
          </a:prstGeom>
          <a:ln w="44450">
            <a:solidFill>
              <a:schemeClr val="accent3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797909" y="2156703"/>
            <a:ext cx="1800000" cy="0"/>
          </a:xfrm>
          <a:prstGeom prst="straightConnector1">
            <a:avLst/>
          </a:prstGeom>
          <a:ln w="44450">
            <a:solidFill>
              <a:schemeClr val="accent3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763" y="1234789"/>
            <a:ext cx="945922" cy="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http://apachebite.files.wordpress.com/2012/05/bsd.jpg?w=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5277" y="1221022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414554" y="1143328"/>
            <a:ext cx="5309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3200" b="1" dirty="0" smtClean="0">
                <a:solidFill>
                  <a:schemeClr val="accent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414554" y="1863408"/>
            <a:ext cx="5309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3200" b="1" dirty="0" smtClean="0">
                <a:solidFill>
                  <a:schemeClr val="accent3"/>
                </a:solidFill>
                <a:sym typeface="Wingdings" pitchFamily="2" charset="2"/>
              </a:rPr>
              <a:t>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3568" y="263691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539F"/>
                </a:solidFill>
                <a:cs typeface="Arial"/>
              </a:rPr>
              <a:t>False idea of </a:t>
            </a:r>
            <a:r>
              <a:rPr lang="en-US" b="1" dirty="0" smtClean="0">
                <a:solidFill>
                  <a:srgbClr val="05539F"/>
                </a:solidFill>
                <a:cs typeface="Arial"/>
              </a:rPr>
              <a:t>reciprocity</a:t>
            </a:r>
            <a:r>
              <a:rPr lang="en-US" b="1" dirty="0">
                <a:solidFill>
                  <a:srgbClr val="05539F"/>
                </a:solidFill>
                <a:cs typeface="Arial"/>
              </a:rPr>
              <a:t>: </a:t>
            </a:r>
            <a:r>
              <a:rPr lang="en-US" dirty="0">
                <a:solidFill>
                  <a:srgbClr val="05539F"/>
                </a:solidFill>
                <a:cs typeface="Arial"/>
              </a:rPr>
              <a:t>BSD is GPL-compatible but GPL is not </a:t>
            </a:r>
            <a:r>
              <a:rPr lang="en-US" dirty="0" smtClean="0">
                <a:solidFill>
                  <a:srgbClr val="05539F"/>
                </a:solidFill>
                <a:cs typeface="Arial"/>
              </a:rPr>
              <a:t>BSD-compatible</a:t>
            </a:r>
            <a:endParaRPr lang="en-US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4571836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539F"/>
                </a:solidFill>
                <a:cs typeface="Arial"/>
              </a:rPr>
              <a:t>Complete </a:t>
            </a:r>
            <a:r>
              <a:rPr lang="en-US" b="1" dirty="0" smtClean="0">
                <a:solidFill>
                  <a:srgbClr val="05539F"/>
                </a:solidFill>
                <a:cs typeface="Arial"/>
              </a:rPr>
              <a:t>incompatibility</a:t>
            </a:r>
            <a:r>
              <a:rPr lang="en-US" b="1" dirty="0">
                <a:solidFill>
                  <a:srgbClr val="05539F"/>
                </a:solidFill>
                <a:cs typeface="Arial"/>
              </a:rPr>
              <a:t>: </a:t>
            </a:r>
            <a:r>
              <a:rPr lang="en-US" dirty="0">
                <a:solidFill>
                  <a:srgbClr val="05539F"/>
                </a:solidFill>
                <a:cs typeface="Arial"/>
              </a:rPr>
              <a:t>Mozilla is not GPL-compatible and GPL is not Mozilla-compatible</a:t>
            </a:r>
          </a:p>
          <a:p>
            <a:endParaRPr lang="en-US" b="1" dirty="0">
              <a:solidFill>
                <a:srgbClr val="05539F"/>
              </a:solidFill>
              <a:cs typeface="Arial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806577" y="3362836"/>
            <a:ext cx="1800000" cy="0"/>
          </a:xfrm>
          <a:prstGeom prst="straightConnector1">
            <a:avLst/>
          </a:prstGeom>
          <a:ln w="44450">
            <a:solidFill>
              <a:schemeClr val="accent3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3817367" y="4082916"/>
            <a:ext cx="1800000" cy="0"/>
          </a:xfrm>
          <a:prstGeom prst="straightConnector1">
            <a:avLst/>
          </a:prstGeom>
          <a:ln w="44450">
            <a:solidFill>
              <a:srgbClr val="C00000"/>
            </a:solidFill>
            <a:prstDash val="sys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http://apachebite.files.wordpress.com/2012/05/bsd.jpg?w=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4735" y="3147235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NU General Public License 3 Logo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9216" y="3272869"/>
            <a:ext cx="1455112" cy="7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4415947" y="3861629"/>
            <a:ext cx="5309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3200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401125" y="3069541"/>
            <a:ext cx="5309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3200" b="1" dirty="0" smtClean="0">
                <a:solidFill>
                  <a:schemeClr val="accent3"/>
                </a:solidFill>
                <a:sym typeface="Wingdings" pitchFamily="2" charset="2"/>
              </a:rPr>
              <a:t>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803420" y="5296704"/>
            <a:ext cx="1800000" cy="0"/>
          </a:xfrm>
          <a:prstGeom prst="straightConnector1">
            <a:avLst/>
          </a:prstGeom>
          <a:ln w="44450">
            <a:solidFill>
              <a:srgbClr val="C00000"/>
            </a:solidFill>
            <a:prstDash val="sys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814210" y="6016784"/>
            <a:ext cx="1800000" cy="0"/>
          </a:xfrm>
          <a:prstGeom prst="straightConnector1">
            <a:avLst/>
          </a:prstGeom>
          <a:ln w="44450">
            <a:solidFill>
              <a:srgbClr val="C00000"/>
            </a:solidFill>
            <a:prstDash val="sysDash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Mozilla logo™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0677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GNU General Public License 3 Logo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6059" y="5206737"/>
            <a:ext cx="1455112" cy="7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4487955" y="5003409"/>
            <a:ext cx="5309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3200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73133" y="5732200"/>
            <a:ext cx="5309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3200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08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5543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66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1124744"/>
            <a:ext cx="8229600" cy="1495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5539F"/>
                </a:solidFill>
                <a:cs typeface="Arial"/>
              </a:rPr>
              <a:t>PROTECTION AND </a:t>
            </a:r>
            <a:r>
              <a:rPr lang="en-US" sz="4000" b="1" dirty="0">
                <a:solidFill>
                  <a:srgbClr val="05539F"/>
                </a:solidFill>
                <a:cs typeface="Arial"/>
              </a:rPr>
              <a:t>TRANSFER OF THE INTELLECTUAL PROPERTY AT UCL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35696" y="2924944"/>
            <a:ext cx="13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LTTO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79910" y="5428185"/>
            <a:ext cx="1284578" cy="8087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8330" y="5038956"/>
            <a:ext cx="865278" cy="119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60606" y="44624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/>
              <a:t>© 2013, </a:t>
            </a:r>
            <a:r>
              <a:rPr lang="fr-BE" sz="1050" dirty="0"/>
              <a:t>Université catholique de </a:t>
            </a:r>
            <a:r>
              <a:rPr lang="fr-BE" sz="1050" dirty="0" smtClean="0"/>
              <a:t>Louvain</a:t>
            </a:r>
            <a:endParaRPr lang="fr-BE" sz="1050" dirty="0"/>
          </a:p>
        </p:txBody>
      </p:sp>
      <p:sp>
        <p:nvSpPr>
          <p:cNvPr id="11" name="ZoneTexte 10"/>
          <p:cNvSpPr txBox="1"/>
          <p:nvPr/>
        </p:nvSpPr>
        <p:spPr>
          <a:xfrm>
            <a:off x="2390851" y="5733256"/>
            <a:ext cx="445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200" dirty="0" smtClean="0"/>
              <a:t>Sébastien ADAM - sebastien.adam@uclouvain.be</a:t>
            </a:r>
            <a:r>
              <a:rPr lang="fr-BE" sz="1200" dirty="0"/>
              <a:t> </a:t>
            </a:r>
            <a:endParaRPr lang="en-US" sz="1200" dirty="0"/>
          </a:p>
          <a:p>
            <a:pPr algn="ctr"/>
            <a:r>
              <a:rPr lang="fr-BE" sz="1200" dirty="0"/>
              <a:t>Louvain Technology Transfer Office - Administration de la </a:t>
            </a:r>
            <a:r>
              <a:rPr lang="fr-BE" sz="1200" dirty="0" smtClean="0"/>
              <a:t>Recherche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25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  <a:cs typeface="Arial" pitchFamily="34" charset="0"/>
              </a:rPr>
              <a:t>Trademarks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- name, symbol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Arial" pitchFamily="34" charset="0"/>
              </a:rPr>
              <a:t>or </a:t>
            </a: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logo - can be useful for differentiating products or services from the competition</a:t>
            </a:r>
          </a:p>
          <a:p>
            <a:pPr marL="0" indent="0" algn="ctr">
              <a:buNone/>
            </a:pPr>
            <a:endParaRPr lang="en-US" sz="1400" dirty="0">
              <a:ea typeface="+mj-ea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400" dirty="0" smtClean="0">
              <a:ea typeface="+mj-ea"/>
              <a:cs typeface="Arial" pitchFamily="34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a typeface="+mj-ea"/>
                <a:cs typeface="Arial" pitchFamily="34" charset="0"/>
              </a:rPr>
              <a:t>Trademarks…</a:t>
            </a:r>
          </a:p>
          <a:p>
            <a:pPr marL="0" indent="0" algn="ctr">
              <a:buNone/>
            </a:pPr>
            <a:endParaRPr lang="en-US" sz="1800" b="1" dirty="0" smtClean="0">
              <a:ea typeface="+mj-ea"/>
              <a:cs typeface="Arial" pitchFamily="34" charset="0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ea typeface="+mj-ea"/>
                <a:cs typeface="Arial" pitchFamily="34" charset="0"/>
              </a:rPr>
              <a:t>prevent a similar / identical name from being used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ea typeface="+mj-ea"/>
                <a:cs typeface="Arial" pitchFamily="34" charset="0"/>
              </a:rPr>
              <a:t>useful </a:t>
            </a:r>
            <a:r>
              <a:rPr lang="en-US" sz="1400" dirty="0">
                <a:ea typeface="+mj-ea"/>
                <a:cs typeface="Arial" pitchFamily="34" charset="0"/>
              </a:rPr>
              <a:t>for protecting a </a:t>
            </a:r>
            <a:r>
              <a:rPr lang="en-US" sz="1400" dirty="0" smtClean="0">
                <a:ea typeface="+mj-ea"/>
                <a:cs typeface="Arial" pitchFamily="34" charset="0"/>
              </a:rPr>
              <a:t>reputation/brand image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ea typeface="+mj-ea"/>
                <a:cs typeface="Arial" pitchFamily="34" charset="0"/>
              </a:rPr>
              <a:t>relatively </a:t>
            </a:r>
            <a:r>
              <a:rPr lang="en-US" sz="1400" dirty="0">
                <a:ea typeface="+mj-ea"/>
                <a:cs typeface="Arial" pitchFamily="34" charset="0"/>
              </a:rPr>
              <a:t>inexpensive </a:t>
            </a:r>
            <a:endParaRPr lang="en-US" sz="1400" dirty="0" smtClean="0">
              <a:ea typeface="+mj-ea"/>
              <a:cs typeface="Arial" pitchFamily="34" charset="0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ea typeface="+mj-ea"/>
                <a:cs typeface="Arial" pitchFamily="34" charset="0"/>
              </a:rPr>
              <a:t>last </a:t>
            </a:r>
            <a:r>
              <a:rPr lang="en-US" sz="1400" dirty="0">
                <a:ea typeface="+mj-ea"/>
                <a:cs typeface="Arial" pitchFamily="34" charset="0"/>
              </a:rPr>
              <a:t>for as long as you pay to maintain them and </a:t>
            </a:r>
            <a:r>
              <a:rPr lang="en-US" sz="1400" dirty="0" smtClean="0">
                <a:ea typeface="+mj-ea"/>
                <a:cs typeface="Arial" pitchFamily="34" charset="0"/>
              </a:rPr>
              <a:t>they </a:t>
            </a:r>
            <a:r>
              <a:rPr lang="en-US" sz="1400" dirty="0">
                <a:ea typeface="+mj-ea"/>
                <a:cs typeface="Arial" pitchFamily="34" charset="0"/>
              </a:rPr>
              <a:t>remain in </a:t>
            </a:r>
            <a:r>
              <a:rPr lang="en-US" sz="1400" dirty="0" smtClean="0">
                <a:ea typeface="+mj-ea"/>
                <a:cs typeface="Arial" pitchFamily="34" charset="0"/>
              </a:rPr>
              <a:t>use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  <a:sym typeface="Symbol"/>
              </a:rPr>
              <a:t>efficiently protect </a:t>
            </a:r>
            <a:r>
              <a:rPr lang="en-US" sz="1400" dirty="0">
                <a:cs typeface="Arial" pitchFamily="34" charset="0"/>
                <a:sym typeface="Symbol"/>
              </a:rPr>
              <a:t>renowned </a:t>
            </a:r>
            <a:r>
              <a:rPr lang="en-US" sz="1400" dirty="0" smtClean="0">
                <a:cs typeface="Arial" pitchFamily="34" charset="0"/>
                <a:sym typeface="Symbol"/>
              </a:rPr>
              <a:t>software</a:t>
            </a:r>
            <a:endParaRPr lang="en-US" sz="1400" dirty="0">
              <a:cs typeface="Arial" pitchFamily="34" charset="0"/>
              <a:sym typeface="Symbol"/>
            </a:endParaRPr>
          </a:p>
          <a:p>
            <a:pPr marL="457200" lvl="1" indent="0">
              <a:buNone/>
            </a:pPr>
            <a:endParaRPr lang="fr-BE" sz="1400" dirty="0">
              <a:cs typeface="Arial" pitchFamily="34" charset="0"/>
              <a:sym typeface="Symbol"/>
            </a:endParaRPr>
          </a:p>
          <a:p>
            <a:pPr marL="457200" lvl="1" indent="0">
              <a:buNone/>
            </a:pPr>
            <a:endParaRPr lang="fr-BE" sz="1200" dirty="0" smtClean="0">
              <a:ea typeface="+mj-ea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  <a:ea typeface="+mj-ea"/>
                <a:cs typeface="Arial" pitchFamily="34" charset="0"/>
              </a:rPr>
              <a:t>Trademarks do </a:t>
            </a:r>
            <a:r>
              <a:rPr lang="en-US" sz="1800" b="1" dirty="0">
                <a:solidFill>
                  <a:srgbClr val="C00000"/>
                </a:solidFill>
                <a:ea typeface="+mj-ea"/>
                <a:cs typeface="Arial" pitchFamily="34" charset="0"/>
              </a:rPr>
              <a:t>not</a:t>
            </a:r>
            <a:r>
              <a:rPr lang="en-US" sz="1800" b="1" dirty="0" smtClean="0">
                <a:solidFill>
                  <a:srgbClr val="C00000"/>
                </a:solidFill>
                <a:ea typeface="+mj-ea"/>
                <a:cs typeface="Arial" pitchFamily="34" charset="0"/>
              </a:rPr>
              <a:t>…</a:t>
            </a:r>
          </a:p>
          <a:p>
            <a:pPr>
              <a:buClr>
                <a:srgbClr val="FF0000"/>
              </a:buClr>
              <a:buBlip>
                <a:blip r:embed="rId2"/>
              </a:buBlip>
            </a:pPr>
            <a:endParaRPr lang="en-US" sz="1400" dirty="0" smtClean="0">
              <a:ea typeface="+mj-ea"/>
              <a:cs typeface="Arial" pitchFamily="34" charset="0"/>
            </a:endParaRPr>
          </a:p>
          <a:p>
            <a:pPr>
              <a:buClr>
                <a:srgbClr val="FF0000"/>
              </a:buClr>
              <a:buBlip>
                <a:blip r:embed="rId2"/>
              </a:buBlip>
            </a:pPr>
            <a:r>
              <a:rPr lang="en-US" sz="1400" dirty="0" smtClean="0">
                <a:ea typeface="+mj-ea"/>
                <a:cs typeface="Arial" pitchFamily="34" charset="0"/>
              </a:rPr>
              <a:t>prevent </a:t>
            </a:r>
            <a:r>
              <a:rPr lang="en-US" sz="1400" dirty="0">
                <a:ea typeface="+mj-ea"/>
                <a:cs typeface="Arial" pitchFamily="34" charset="0"/>
              </a:rPr>
              <a:t>the imitation or the development of a similar software by a </a:t>
            </a:r>
            <a:r>
              <a:rPr lang="en-US" sz="1400" dirty="0" smtClean="0">
                <a:ea typeface="+mj-ea"/>
                <a:cs typeface="Arial" pitchFamily="34" charset="0"/>
              </a:rPr>
              <a:t>competitor</a:t>
            </a:r>
            <a:endParaRPr lang="en-US" sz="1200" dirty="0">
              <a:ea typeface="+mj-ea"/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Trademark regulations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pic>
        <p:nvPicPr>
          <p:cNvPr id="4098" name="Picture 2" descr="C:\Users\seadam\AppData\Local\Microsoft\Windows\Temporary Internet Files\Content.IE5\61AHXTUX\MC900298279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4123" y="5373216"/>
            <a:ext cx="765353" cy="8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85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2388879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3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458944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cs typeface="Arial" pitchFamily="34" charset="0"/>
              </a:rPr>
              <a:t>Unlike copyright, patents protect functionality, regardless of how it is written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cs typeface="Arial" pitchFamily="34" charset="0"/>
            </a:endParaRPr>
          </a:p>
          <a:p>
            <a:pPr marL="0" lvl="1" indent="0" algn="ctr">
              <a:spcBef>
                <a:spcPts val="0"/>
              </a:spcBef>
              <a:buClr>
                <a:srgbClr val="05539F"/>
              </a:buClr>
              <a:buNone/>
            </a:pPr>
            <a:endParaRPr lang="en-US" sz="1400" b="1" dirty="0" smtClean="0">
              <a:cs typeface="Arial" pitchFamily="34" charset="0"/>
            </a:endParaRP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A </a:t>
            </a:r>
            <a:r>
              <a:rPr lang="en-US" sz="1400" b="1" dirty="0" smtClean="0">
                <a:cs typeface="Arial" pitchFamily="34" charset="0"/>
              </a:rPr>
              <a:t>technical solution </a:t>
            </a:r>
            <a:r>
              <a:rPr lang="en-US" sz="1400" dirty="0" smtClean="0">
                <a:cs typeface="Arial" pitchFamily="34" charset="0"/>
              </a:rPr>
              <a:t>to a technical problem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endParaRPr lang="en-US" sz="1400" dirty="0">
              <a:cs typeface="Arial" pitchFamily="34" charset="0"/>
              <a:sym typeface="Symbol"/>
            </a:endParaRP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  <a:sym typeface="Symbol"/>
              </a:rPr>
              <a:t>Criteria</a:t>
            </a:r>
            <a:r>
              <a:rPr lang="en-US" sz="1400" b="1" dirty="0">
                <a:cs typeface="Arial" pitchFamily="34" charset="0"/>
                <a:sym typeface="Symbol"/>
              </a:rPr>
              <a:t>: novelty, inventiveness and industrial </a:t>
            </a:r>
            <a:r>
              <a:rPr lang="en-US" sz="1400" b="1" dirty="0" smtClean="0">
                <a:cs typeface="Arial" pitchFamily="34" charset="0"/>
                <a:sym typeface="Symbol"/>
              </a:rPr>
              <a:t>application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endParaRPr lang="en-US" sz="1400" b="1" dirty="0">
              <a:cs typeface="Arial" pitchFamily="34" charset="0"/>
              <a:sym typeface="Symbol"/>
            </a:endParaRP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Right to prohibit others from exploiting the invention in a given territory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endParaRPr lang="en-US" sz="1400" dirty="0">
              <a:cs typeface="Arial" pitchFamily="34" charset="0"/>
            </a:endParaRP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</a:rPr>
              <a:t>Limited in time (20 years) - upon payment of annual fees</a:t>
            </a: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endParaRPr lang="en-US" sz="1400" dirty="0">
              <a:cs typeface="Arial" pitchFamily="34" charset="0"/>
              <a:sym typeface="Symbol"/>
            </a:endParaRPr>
          </a:p>
          <a:p>
            <a:pPr marL="285750"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  <a:sym typeface="Symbol"/>
              </a:rPr>
              <a:t>Patent</a:t>
            </a:r>
            <a:r>
              <a:rPr lang="en-US" sz="1400" dirty="0" smtClean="0">
                <a:cs typeface="Arial" pitchFamily="34" charset="0"/>
              </a:rPr>
              <a:t> </a:t>
            </a:r>
            <a:r>
              <a:rPr lang="en-US" sz="1400" dirty="0">
                <a:cs typeface="Arial" pitchFamily="34" charset="0"/>
                <a:sym typeface="Symbol"/>
              </a:rPr>
              <a:t> scientific paper  Inventor  author</a:t>
            </a:r>
            <a:endParaRPr lang="en-US" sz="1400" dirty="0" smtClean="0">
              <a:cs typeface="Arial" pitchFamily="34" charset="0"/>
              <a:sym typeface="Symbol"/>
            </a:endParaRPr>
          </a:p>
          <a:p>
            <a:pPr marL="285750" lvl="1">
              <a:spcBef>
                <a:spcPts val="0"/>
              </a:spcBef>
              <a:buClr>
                <a:srgbClr val="05539F"/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  <a:sym typeface="Symbol"/>
            </a:endParaRPr>
          </a:p>
          <a:p>
            <a:pPr marL="285750" lvl="1">
              <a:spcBef>
                <a:spcPts val="0"/>
              </a:spcBef>
              <a:buClr>
                <a:srgbClr val="05539F"/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  <a:sym typeface="Symbol"/>
            </a:endParaRPr>
          </a:p>
          <a:p>
            <a:pPr marL="0" lvl="1" indent="0">
              <a:spcBef>
                <a:spcPts val="0"/>
              </a:spcBef>
              <a:buClr>
                <a:srgbClr val="05539F"/>
              </a:buCl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  <a:sym typeface="Symbol"/>
              </a:rPr>
              <a:t>More specifically</a:t>
            </a:r>
          </a:p>
          <a:p>
            <a:pPr marL="0" lvl="1" indent="0" algn="ctr">
              <a:spcBef>
                <a:spcPts val="0"/>
              </a:spcBef>
              <a:buClr>
                <a:srgbClr val="05539F"/>
              </a:buClr>
              <a:buNone/>
            </a:pPr>
            <a:endParaRPr lang="en-US" sz="1400" b="1" dirty="0" smtClean="0">
              <a:solidFill>
                <a:prstClr val="black"/>
              </a:solidFill>
              <a:cs typeface="Arial" pitchFamily="34" charset="0"/>
              <a:sym typeface="Symbol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b="1" dirty="0" smtClean="0">
                <a:cs typeface="Arial" pitchFamily="34" charset="0"/>
                <a:sym typeface="Symbol"/>
              </a:rPr>
              <a:t>Software as such is excluded </a:t>
            </a:r>
            <a:r>
              <a:rPr lang="en-US" sz="1400" dirty="0" smtClean="0">
                <a:cs typeface="Arial" pitchFamily="34" charset="0"/>
                <a:sym typeface="Symbol"/>
              </a:rPr>
              <a:t>from the scope of patentable inventions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  <a:sym typeface="Symbol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  <a:sym typeface="Symbol"/>
              </a:rPr>
              <a:t>The software </a:t>
            </a:r>
            <a:r>
              <a:rPr lang="en-US" sz="1400" b="1" dirty="0" smtClean="0">
                <a:cs typeface="Arial" pitchFamily="34" charset="0"/>
                <a:sym typeface="Symbol"/>
              </a:rPr>
              <a:t>functions</a:t>
            </a:r>
            <a:r>
              <a:rPr lang="en-US" sz="1400" dirty="0" smtClean="0">
                <a:cs typeface="Arial" pitchFamily="34" charset="0"/>
                <a:sym typeface="Symbol"/>
              </a:rPr>
              <a:t> can be protected provided that they are used in the creation of a technical effect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>
              <a:cs typeface="Arial" pitchFamily="34" charset="0"/>
              <a:sym typeface="Symbol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>
                <a:cs typeface="Arial" pitchFamily="34" charset="0"/>
                <a:sym typeface="Symbol"/>
              </a:rPr>
              <a:t>Patents are made public 18 months after the application and </a:t>
            </a:r>
            <a:r>
              <a:rPr lang="en-US" sz="1400" b="1" dirty="0" smtClean="0">
                <a:cs typeface="Arial" pitchFamily="34" charset="0"/>
                <a:sym typeface="Symbol"/>
              </a:rPr>
              <a:t>describe the content in detail</a:t>
            </a:r>
            <a:r>
              <a:rPr lang="en-US" sz="1400" dirty="0" smtClean="0">
                <a:cs typeface="Arial" pitchFamily="34" charset="0"/>
                <a:sym typeface="Symbol"/>
              </a:rPr>
              <a:t>: this gives your competitors everything they need to draw inspiration from the code!</a:t>
            </a:r>
            <a:endParaRPr lang="en-US" sz="2000" dirty="0" smtClean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Patent regulations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32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5760868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55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3610744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Contents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+mj-lt"/>
                <a:cs typeface="Arial" pitchFamily="34" charset="0"/>
              </a:rPr>
              <a:t>Sui generis law </a:t>
            </a:r>
            <a:r>
              <a:rPr lang="en-US" sz="1600" dirty="0" smtClean="0">
                <a:latin typeface="+mj-lt"/>
                <a:cs typeface="Arial" pitchFamily="34" charset="0"/>
              </a:rPr>
              <a:t>protects the investments required to </a:t>
            </a:r>
            <a:r>
              <a:rPr lang="en-US" sz="1600" dirty="0">
                <a:latin typeface="+mj-lt"/>
                <a:cs typeface="Arial" pitchFamily="34" charset="0"/>
              </a:rPr>
              <a:t>obtain a </a:t>
            </a:r>
            <a:r>
              <a:rPr lang="en-US" sz="1600" dirty="0" smtClean="0">
                <a:latin typeface="+mj-lt"/>
                <a:cs typeface="Arial" pitchFamily="34" charset="0"/>
              </a:rPr>
              <a:t>validated</a:t>
            </a:r>
            <a:r>
              <a:rPr lang="en-US" sz="1600" dirty="0">
                <a:latin typeface="+mj-lt"/>
                <a:cs typeface="Arial" pitchFamily="34" charset="0"/>
              </a:rPr>
              <a:t>, high-quality </a:t>
            </a:r>
            <a:r>
              <a:rPr lang="en-US" sz="1600" dirty="0" smtClean="0">
                <a:latin typeface="+mj-lt"/>
                <a:cs typeface="Arial" pitchFamily="34" charset="0"/>
              </a:rPr>
              <a:t>database</a:t>
            </a:r>
          </a:p>
          <a:p>
            <a:pPr marL="0" indent="0">
              <a:buNone/>
            </a:pPr>
            <a:endParaRPr lang="en-US" sz="1400" dirty="0" smtClean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+mj-lt"/>
                <a:cs typeface="Arial" pitchFamily="34" charset="0"/>
              </a:rPr>
              <a:t>Protection </a:t>
            </a:r>
            <a:r>
              <a:rPr lang="en-US" sz="1400" dirty="0">
                <a:latin typeface="+mj-lt"/>
                <a:cs typeface="Arial" pitchFamily="34" charset="0"/>
              </a:rPr>
              <a:t>for the </a:t>
            </a:r>
            <a:r>
              <a:rPr lang="en-US" sz="1400" dirty="0" smtClean="0">
                <a:latin typeface="+mj-lt"/>
                <a:cs typeface="Arial" pitchFamily="34" charset="0"/>
              </a:rPr>
              <a:t>persons who take the initiative </a:t>
            </a:r>
            <a:r>
              <a:rPr lang="en-US" sz="1400" b="1" dirty="0">
                <a:latin typeface="+mj-lt"/>
                <a:cs typeface="Arial" pitchFamily="34" charset="0"/>
              </a:rPr>
              <a:t>and assume the risk</a:t>
            </a:r>
            <a:r>
              <a:rPr lang="en-US" sz="1400" dirty="0">
                <a:latin typeface="+mj-lt"/>
                <a:cs typeface="Arial" pitchFamily="34" charset="0"/>
              </a:rPr>
              <a:t> of making the investments required to </a:t>
            </a:r>
            <a:r>
              <a:rPr lang="en-US" sz="1400" dirty="0" smtClean="0">
                <a:latin typeface="+mj-lt"/>
                <a:cs typeface="Arial" pitchFamily="34" charset="0"/>
              </a:rPr>
              <a:t>compile </a:t>
            </a:r>
            <a:r>
              <a:rPr lang="en-US" sz="1400" dirty="0">
                <a:latin typeface="+mj-lt"/>
                <a:cs typeface="Arial" pitchFamily="34" charset="0"/>
              </a:rPr>
              <a:t>the database</a:t>
            </a:r>
            <a:r>
              <a:rPr lang="en-US" sz="1400" dirty="0" smtClean="0">
                <a:latin typeface="+mj-lt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1400" dirty="0"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+mj-lt"/>
                <a:cs typeface="Arial" pitchFamily="34" charset="0"/>
              </a:rPr>
              <a:t>Protection </a:t>
            </a:r>
            <a:r>
              <a:rPr lang="en-US" sz="1400" dirty="0">
                <a:latin typeface="+mj-lt"/>
                <a:cs typeface="Arial" pitchFamily="34" charset="0"/>
              </a:rPr>
              <a:t>of the contents </a:t>
            </a:r>
            <a:r>
              <a:rPr lang="en-US" sz="1400" dirty="0" smtClean="0">
                <a:latin typeface="+mj-lt"/>
                <a:cs typeface="Arial" pitchFamily="34" charset="0"/>
              </a:rPr>
              <a:t>(</a:t>
            </a:r>
            <a:r>
              <a:rPr lang="en-US" sz="1400" dirty="0">
                <a:latin typeface="+mj-lt"/>
                <a:cs typeface="Arial" pitchFamily="34" charset="0"/>
              </a:rPr>
              <a:t>15 </a:t>
            </a:r>
            <a:r>
              <a:rPr lang="en-US" sz="1400" dirty="0" smtClean="0">
                <a:latin typeface="+mj-lt"/>
                <a:cs typeface="Arial" pitchFamily="34" charset="0"/>
              </a:rPr>
              <a:t>years):</a:t>
            </a:r>
          </a:p>
          <a:p>
            <a:pPr lvl="1">
              <a:buFontTx/>
              <a:buChar char="-"/>
            </a:pPr>
            <a:r>
              <a:rPr lang="en-US" sz="1400" dirty="0" smtClean="0">
                <a:latin typeface="+mj-lt"/>
                <a:cs typeface="Arial" pitchFamily="34" charset="0"/>
              </a:rPr>
              <a:t>the </a:t>
            </a:r>
            <a:r>
              <a:rPr lang="en-US" sz="1400" dirty="0">
                <a:latin typeface="+mj-lt"/>
                <a:cs typeface="Arial" pitchFamily="34" charset="0"/>
              </a:rPr>
              <a:t>right to </a:t>
            </a:r>
            <a:r>
              <a:rPr lang="en-US" sz="1400" dirty="0" smtClean="0">
                <a:latin typeface="+mj-lt"/>
                <a:cs typeface="Arial" pitchFamily="34" charset="0"/>
              </a:rPr>
              <a:t>oppose </a:t>
            </a:r>
            <a:r>
              <a:rPr lang="en-US" sz="1400" dirty="0">
                <a:latin typeface="+mj-lt"/>
                <a:cs typeface="Arial" pitchFamily="34" charset="0"/>
              </a:rPr>
              <a:t>the </a:t>
            </a:r>
            <a:r>
              <a:rPr lang="en-US" sz="1400" b="1" dirty="0">
                <a:latin typeface="+mj-lt"/>
                <a:cs typeface="Arial" pitchFamily="34" charset="0"/>
              </a:rPr>
              <a:t>extraction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r>
              <a:rPr lang="en-US" sz="1400" dirty="0" smtClean="0">
                <a:latin typeface="+mj-lt"/>
                <a:cs typeface="Arial" pitchFamily="34" charset="0"/>
              </a:rPr>
              <a:t>of </a:t>
            </a:r>
            <a:r>
              <a:rPr lang="en-US" sz="1400" dirty="0">
                <a:latin typeface="+mj-lt"/>
                <a:cs typeface="Arial" pitchFamily="34" charset="0"/>
              </a:rPr>
              <a:t>all or a substantial </a:t>
            </a:r>
            <a:r>
              <a:rPr lang="en-US" sz="1400" dirty="0" smtClean="0">
                <a:latin typeface="+mj-lt"/>
                <a:cs typeface="Arial" pitchFamily="34" charset="0"/>
              </a:rPr>
              <a:t>part, </a:t>
            </a:r>
            <a:endParaRPr lang="en-US" sz="1400" dirty="0">
              <a:latin typeface="+mj-lt"/>
              <a:cs typeface="Arial" pitchFamily="34" charset="0"/>
            </a:endParaRPr>
          </a:p>
          <a:p>
            <a:pPr lvl="1">
              <a:buFontTx/>
              <a:buChar char="-"/>
            </a:pPr>
            <a:r>
              <a:rPr lang="en-US" sz="1400" dirty="0" smtClean="0">
                <a:latin typeface="+mj-lt"/>
                <a:cs typeface="Arial" pitchFamily="34" charset="0"/>
              </a:rPr>
              <a:t>the </a:t>
            </a:r>
            <a:r>
              <a:rPr lang="en-US" sz="1400" dirty="0">
                <a:latin typeface="+mj-lt"/>
                <a:cs typeface="Arial" pitchFamily="34" charset="0"/>
              </a:rPr>
              <a:t>right to oppose the </a:t>
            </a:r>
            <a:r>
              <a:rPr lang="en-US" sz="1400" b="1" dirty="0" smtClean="0">
                <a:latin typeface="+mj-lt"/>
                <a:cs typeface="Arial" pitchFamily="34" charset="0"/>
              </a:rPr>
              <a:t>reuse</a:t>
            </a:r>
            <a:r>
              <a:rPr lang="en-US" sz="1400" dirty="0" smtClean="0">
                <a:latin typeface="+mj-lt"/>
                <a:cs typeface="Arial" pitchFamily="34" charset="0"/>
              </a:rPr>
              <a:t> of all </a:t>
            </a:r>
            <a:r>
              <a:rPr lang="en-US" sz="1400" dirty="0">
                <a:latin typeface="+mj-lt"/>
                <a:cs typeface="Arial" pitchFamily="34" charset="0"/>
              </a:rPr>
              <a:t>or a substantial </a:t>
            </a:r>
            <a:r>
              <a:rPr lang="en-US" sz="1400" dirty="0" smtClean="0">
                <a:latin typeface="+mj-lt"/>
                <a:cs typeface="Arial" pitchFamily="34" charset="0"/>
              </a:rPr>
              <a:t>part.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cs typeface="Arial"/>
              </a:rPr>
              <a:t>Databases regulations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44008" y="836712"/>
            <a:ext cx="381642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C00000"/>
                </a:solidFill>
                <a:latin typeface="+mj-lt"/>
                <a:cs typeface="Arial" pitchFamily="34" charset="0"/>
              </a:rPr>
              <a:t>Structure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+mj-lt"/>
                <a:cs typeface="Arial" pitchFamily="34" charset="0"/>
              </a:rPr>
              <a:t>The original structure of the arranged elements is protected by </a:t>
            </a:r>
            <a:r>
              <a:rPr lang="en-US" sz="1600" b="1" dirty="0" smtClean="0">
                <a:latin typeface="+mj-lt"/>
                <a:cs typeface="Arial" pitchFamily="34" charset="0"/>
              </a:rPr>
              <a:t>copyright</a:t>
            </a:r>
          </a:p>
          <a:p>
            <a:pPr>
              <a:buFont typeface="Wingdings" pitchFamily="2" charset="2"/>
              <a:buChar char="ü"/>
            </a:pPr>
            <a:endParaRPr lang="en-US" sz="14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+mj-lt"/>
                <a:cs typeface="Arial" pitchFamily="34" charset="0"/>
              </a:rPr>
              <a:t>No formality is required.</a:t>
            </a:r>
          </a:p>
          <a:p>
            <a:pPr>
              <a:buFont typeface="Wingdings" pitchFamily="2" charset="2"/>
              <a:buChar char="ü"/>
            </a:pPr>
            <a:endParaRPr lang="en-US" sz="1400" dirty="0"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1400" dirty="0" smtClean="0">
              <a:latin typeface="+mj-lt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latin typeface="+mj-lt"/>
                <a:cs typeface="Arial" pitchFamily="34" charset="0"/>
              </a:rPr>
              <a:t>Important to be able to offer </a:t>
            </a:r>
            <a:r>
              <a:rPr lang="en-US" sz="1400" b="1" dirty="0" smtClean="0">
                <a:latin typeface="+mj-lt"/>
                <a:cs typeface="Arial" pitchFamily="34" charset="0"/>
              </a:rPr>
              <a:t>proof of priority </a:t>
            </a:r>
            <a:r>
              <a:rPr lang="en-US" sz="1400" dirty="0" smtClean="0">
                <a:latin typeface="+mj-lt"/>
                <a:cs typeface="Arial" pitchFamily="34" charset="0"/>
              </a:rPr>
              <a:t>and thus to establish a certain creation date.</a:t>
            </a:r>
            <a:endParaRPr lang="en-US" sz="1400" dirty="0" smtClean="0">
              <a:solidFill>
                <a:srgbClr val="C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41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2839958"/>
              </p:ext>
            </p:extLst>
          </p:nvPr>
        </p:nvGraphicFramePr>
        <p:xfrm>
          <a:off x="313183" y="980728"/>
          <a:ext cx="8579297" cy="518457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Protecting your i</a:t>
            </a:r>
            <a:r>
              <a:rPr lang="en-US" sz="2400" b="1" dirty="0" smtClean="0">
                <a:solidFill>
                  <a:srgbClr val="05539F"/>
                </a:solidFill>
                <a:cs typeface="Arial" pitchFamily="34" charset="0"/>
              </a:rPr>
              <a:t>ntellectual </a:t>
            </a:r>
            <a:r>
              <a:rPr lang="en-US" sz="2400" b="1" dirty="0">
                <a:solidFill>
                  <a:srgbClr val="05539F"/>
                </a:solidFill>
                <a:cs typeface="Arial" pitchFamily="34" charset="0"/>
              </a:rPr>
              <a:t>property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rights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0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4848" y="1124744"/>
            <a:ext cx="8229600" cy="1495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5539F"/>
                </a:solidFill>
                <a:cs typeface="Arial"/>
              </a:rPr>
              <a:t>PROTECTION AND </a:t>
            </a:r>
            <a:r>
              <a:rPr lang="en-US" sz="4000" b="1" dirty="0">
                <a:solidFill>
                  <a:srgbClr val="05539F"/>
                </a:solidFill>
                <a:cs typeface="Arial"/>
              </a:rPr>
              <a:t>TRANSFER OF THE INTELLECTUAL PROPERTY AT UCL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35696" y="2924944"/>
            <a:ext cx="66733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LTTO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Protecting </a:t>
            </a: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the intellectual 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property rights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accent1"/>
                </a:solidFill>
                <a:cs typeface="Arial" pitchFamily="34" charset="0"/>
              </a:rPr>
              <a:t>Tools and best practices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79910" y="5428185"/>
            <a:ext cx="1284578" cy="8087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8330" y="5038956"/>
            <a:ext cx="865278" cy="119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60606" y="44624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© 2013, </a:t>
            </a:r>
            <a:r>
              <a:rPr lang="fr-BE" sz="1000" dirty="0"/>
              <a:t>Université catholique de </a:t>
            </a:r>
            <a:r>
              <a:rPr lang="fr-BE" sz="1000" dirty="0" smtClean="0"/>
              <a:t>Louvain</a:t>
            </a:r>
            <a:endParaRPr lang="fr-BE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390851" y="5733256"/>
            <a:ext cx="445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200" dirty="0" smtClean="0"/>
              <a:t>Sébastien ADAM - sebastien.adam@uclouvain.be</a:t>
            </a:r>
            <a:r>
              <a:rPr lang="fr-BE" sz="1200" dirty="0"/>
              <a:t> </a:t>
            </a:r>
            <a:endParaRPr lang="en-US" sz="1200" dirty="0"/>
          </a:p>
          <a:p>
            <a:pPr algn="ctr"/>
            <a:r>
              <a:rPr lang="fr-BE" sz="1200" dirty="0"/>
              <a:t>Louvain Technology Transfer Office - Administration de la </a:t>
            </a:r>
            <a:r>
              <a:rPr lang="fr-BE" sz="1200" dirty="0" smtClean="0"/>
              <a:t>Recherche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67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" y="15007"/>
            <a:ext cx="772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IP brochure of the LIEU network</a:t>
            </a:r>
            <a:endParaRPr lang="en-US" sz="2400" b="1" dirty="0">
              <a:solidFill>
                <a:srgbClr val="05539F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8" name="Picture 4" descr="http://www.ulb.ac.be/design/img/logoulb1.gif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76700"/>
          <a:stretch/>
        </p:blipFill>
        <p:spPr bwMode="auto">
          <a:xfrm>
            <a:off x="7884368" y="1719445"/>
            <a:ext cx="87664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adam\AppData\Local\Microsoft\Windows\Temporary Internet Files\Content.IE5\3TC7L7AN\logo_coul_texte_blason_cadre_300.tif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61339"/>
          <a:stretch/>
        </p:blipFill>
        <p:spPr bwMode="auto">
          <a:xfrm>
            <a:off x="8135617" y="2651380"/>
            <a:ext cx="374142" cy="7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math.umons.ac.be/fr/images/UMONS+t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1671" y="3683872"/>
            <a:ext cx="992097" cy="3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fundp.ac.be/fundp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6156" y="4187929"/>
            <a:ext cx="95267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adisif.be/extension/adisif/design/adisif/images/logo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4631" r="50000"/>
          <a:stretch/>
        </p:blipFill>
        <p:spPr bwMode="auto">
          <a:xfrm>
            <a:off x="7947274" y="4980016"/>
            <a:ext cx="870434" cy="82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956614" y="908720"/>
            <a:ext cx="902212" cy="6760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347864" y="2996952"/>
            <a:ext cx="4303007" cy="3027888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5245"/>
            <a:ext cx="4990845" cy="351985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4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" y="15007"/>
            <a:ext cx="772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Software guide of the LIEU network</a:t>
            </a:r>
            <a:endParaRPr lang="en-US" sz="2400" b="1" dirty="0">
              <a:solidFill>
                <a:srgbClr val="05539F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09447" y="836712"/>
            <a:ext cx="4795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 overview for everyone in the University who is involved in the development of </a:t>
            </a:r>
            <a:r>
              <a:rPr lang="en-US" sz="1400" b="1" dirty="0" smtClean="0"/>
              <a:t>software or algorithms</a:t>
            </a:r>
            <a:r>
              <a:rPr lang="en-US" sz="1400" dirty="0" smtClean="0"/>
              <a:t>:</a:t>
            </a:r>
          </a:p>
          <a:p>
            <a:endParaRPr lang="fr-BE" sz="1400" dirty="0" smtClean="0"/>
          </a:p>
          <a:p>
            <a:endParaRPr lang="en-US" sz="1400" dirty="0" smtClean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/>
              <a:t>Using software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/>
              <a:t>Distributing your software:	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en-US" sz="1400" dirty="0"/>
              <a:t>	</a:t>
            </a:r>
            <a:r>
              <a:rPr lang="en-US" sz="1400" dirty="0" smtClean="0"/>
              <a:t>Commercial or Open-source license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sz="1400" dirty="0" smtClean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/>
              <a:t>Integrating Open-Source code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/>
              <a:t>How to protects your rights?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 smtClean="0"/>
              <a:t>Best practices for developing code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endParaRPr lang="fr-BE" sz="1400" dirty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Recommended </a:t>
            </a:r>
            <a:r>
              <a:rPr lang="en-US" sz="1400" dirty="0" smtClean="0"/>
              <a:t>readings</a:t>
            </a:r>
            <a:endParaRPr lang="en-US" sz="1400" dirty="0"/>
          </a:p>
        </p:txBody>
      </p:sp>
      <p:pic>
        <p:nvPicPr>
          <p:cNvPr id="2050" name="Picture 2" descr="Logo_ LIEU_comp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392388"/>
            <a:ext cx="1048766" cy="82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944151"/>
            <a:ext cx="3604795" cy="5112569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16416" y="1340768"/>
            <a:ext cx="623528" cy="6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13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" y="15007"/>
            <a:ext cx="772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Confidentiality agreement and transfer of rights </a:t>
            </a:r>
            <a:r>
              <a:rPr lang="en-US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(master thesis)</a:t>
            </a:r>
            <a:endParaRPr lang="en-US" sz="2400" dirty="0">
              <a:solidFill>
                <a:srgbClr val="05539F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4916243"/>
              </p:ext>
            </p:extLst>
          </p:nvPr>
        </p:nvGraphicFramePr>
        <p:xfrm>
          <a:off x="1668016" y="1628800"/>
          <a:ext cx="5640288" cy="367240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251520" y="620688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(…) In </a:t>
            </a:r>
            <a:r>
              <a:rPr lang="en-US" sz="1400" dirty="0"/>
              <a:t>the context of this </a:t>
            </a:r>
            <a:r>
              <a:rPr lang="en-US" sz="1400" dirty="0" smtClean="0"/>
              <a:t>master thesis</a:t>
            </a:r>
            <a:r>
              <a:rPr lang="en-US" sz="1400" dirty="0"/>
              <a:t>, </a:t>
            </a:r>
            <a:r>
              <a:rPr lang="en-US" sz="1400" b="1" dirty="0"/>
              <a:t>UCL agrees to make available </a:t>
            </a:r>
            <a:r>
              <a:rPr lang="en-US" sz="1400" b="1" dirty="0" smtClean="0"/>
              <a:t>scientific</a:t>
            </a:r>
            <a:r>
              <a:rPr lang="en-US" sz="1400" b="1" dirty="0"/>
              <a:t>, technical, commercial or financial information </a:t>
            </a:r>
            <a:r>
              <a:rPr lang="en-US" sz="1400" dirty="0" smtClean="0"/>
              <a:t>(…) </a:t>
            </a:r>
            <a:r>
              <a:rPr lang="en-US" sz="1400" dirty="0"/>
              <a:t>as well as samples, plans, drawings, </a:t>
            </a:r>
            <a:r>
              <a:rPr lang="en-US" sz="1400" dirty="0" smtClean="0"/>
              <a:t>models, </a:t>
            </a:r>
            <a:r>
              <a:rPr lang="en-US" sz="1400" dirty="0"/>
              <a:t>software, prototypes etc.. related to the project</a:t>
            </a:r>
            <a:r>
              <a:rPr lang="en-US" sz="1400" dirty="0" smtClean="0"/>
              <a:t>, </a:t>
            </a:r>
            <a:r>
              <a:rPr lang="en-US" sz="1400" b="1" dirty="0" smtClean="0"/>
              <a:t>and </a:t>
            </a:r>
            <a:r>
              <a:rPr lang="en-US" sz="1400" b="1" dirty="0"/>
              <a:t>gives </a:t>
            </a:r>
            <a:r>
              <a:rPr lang="en-US" sz="1400" b="1" dirty="0" smtClean="0"/>
              <a:t>access to many resources </a:t>
            </a:r>
            <a:r>
              <a:rPr lang="en-US" sz="1400" dirty="0" smtClean="0"/>
              <a:t>(units</a:t>
            </a:r>
            <a:r>
              <a:rPr lang="en-US" sz="1400" dirty="0"/>
              <a:t>, infrastructure</a:t>
            </a:r>
            <a:r>
              <a:rPr lang="en-US" sz="1400" dirty="0" smtClean="0"/>
              <a:t>, equipment…)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32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280534" y="672371"/>
            <a:ext cx="72437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669900"/>
              </a:buClr>
            </a:pPr>
            <a:r>
              <a:rPr lang="en-US" sz="1600" dirty="0" smtClean="0">
                <a:cs typeface="Arial" pitchFamily="34" charset="0"/>
              </a:rPr>
              <a:t>Good research is a </a:t>
            </a:r>
            <a:r>
              <a:rPr lang="en-US" b="1" dirty="0" smtClean="0">
                <a:cs typeface="Arial" pitchFamily="34" charset="0"/>
              </a:rPr>
              <a:t>source of progress </a:t>
            </a:r>
          </a:p>
          <a:p>
            <a:pPr>
              <a:lnSpc>
                <a:spcPct val="150000"/>
              </a:lnSpc>
              <a:buClr>
                <a:srgbClr val="669900"/>
              </a:buClr>
            </a:pPr>
            <a:r>
              <a:rPr lang="en-US" sz="1600" dirty="0" smtClean="0">
                <a:cs typeface="Arial" pitchFamily="34" charset="0"/>
              </a:rPr>
              <a:t>Your </a:t>
            </a:r>
            <a:r>
              <a:rPr lang="en-US" sz="1600" dirty="0">
                <a:cs typeface="Arial" pitchFamily="34" charset="0"/>
              </a:rPr>
              <a:t>research </a:t>
            </a:r>
            <a:r>
              <a:rPr lang="en-US" sz="1600" dirty="0" smtClean="0">
                <a:cs typeface="Arial" pitchFamily="34" charset="0"/>
              </a:rPr>
              <a:t>is thus </a:t>
            </a:r>
            <a:r>
              <a:rPr lang="en-US" b="1" dirty="0" smtClean="0">
                <a:cs typeface="Arial" pitchFamily="34" charset="0"/>
              </a:rPr>
              <a:t>useful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>
                <a:cs typeface="Arial" pitchFamily="34" charset="0"/>
              </a:rPr>
              <a:t>for the </a:t>
            </a:r>
            <a:r>
              <a:rPr lang="en-US" sz="1600" dirty="0" smtClean="0">
                <a:cs typeface="Arial" pitchFamily="34" charset="0"/>
              </a:rPr>
              <a:t>society</a:t>
            </a:r>
          </a:p>
          <a:p>
            <a:pPr>
              <a:lnSpc>
                <a:spcPct val="150000"/>
              </a:lnSpc>
              <a:buClr>
                <a:srgbClr val="669900"/>
              </a:buClr>
            </a:pPr>
            <a:endParaRPr lang="en-US" sz="1600" dirty="0" smtClean="0">
              <a:cs typeface="Arial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>
                <a:cs typeface="Arial" pitchFamily="34" charset="0"/>
              </a:rPr>
              <a:t>Research to Innovation</a:t>
            </a:r>
          </a:p>
          <a:p>
            <a:pPr marL="800100" lvl="1" indent="-342900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 smtClean="0">
                <a:cs typeface="Arial" pitchFamily="34" charset="0"/>
              </a:rPr>
              <a:t>Knowledge </a:t>
            </a:r>
            <a:r>
              <a:rPr lang="en-US" sz="1600" dirty="0">
                <a:cs typeface="Arial" pitchFamily="34" charset="0"/>
              </a:rPr>
              <a:t>transfer</a:t>
            </a:r>
          </a:p>
          <a:p>
            <a:pPr marL="800100" lvl="1" indent="-342900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 smtClean="0">
                <a:cs typeface="Arial" pitchFamily="34" charset="0"/>
              </a:rPr>
              <a:t>Job </a:t>
            </a:r>
            <a:r>
              <a:rPr lang="en-US" sz="1600" dirty="0">
                <a:cs typeface="Arial" pitchFamily="34" charset="0"/>
              </a:rPr>
              <a:t>creation</a:t>
            </a:r>
          </a:p>
          <a:p>
            <a:pPr marL="800100" lvl="1" indent="-342900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>
                <a:cs typeface="Arial" pitchFamily="34" charset="0"/>
              </a:rPr>
              <a:t>Regional development</a:t>
            </a:r>
          </a:p>
          <a:p>
            <a:pPr marL="800100" lvl="1" indent="-342900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 smtClean="0">
                <a:cs typeface="Arial" pitchFamily="34" charset="0"/>
              </a:rPr>
              <a:t>… </a:t>
            </a:r>
            <a:endParaRPr lang="en-US" sz="1600" dirty="0">
              <a:cs typeface="Arial" pitchFamily="34" charset="0"/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6582044"/>
              </p:ext>
            </p:extLst>
          </p:nvPr>
        </p:nvGraphicFramePr>
        <p:xfrm>
          <a:off x="4499992" y="908720"/>
          <a:ext cx="4230423" cy="396044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UCL </a:t>
            </a:r>
            <a:r>
              <a:rPr lang="en-US" sz="2400" b="1" dirty="0">
                <a:solidFill>
                  <a:srgbClr val="05539F"/>
                </a:solidFill>
                <a:latin typeface="+mj-lt"/>
                <a:cs typeface="Arial"/>
              </a:rPr>
              <a:t>also intends to act in the service of the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community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9391" y="4854112"/>
            <a:ext cx="597072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UCL </a:t>
            </a:r>
            <a:r>
              <a:rPr lang="en-US" sz="1600" dirty="0" smtClean="0">
                <a:solidFill>
                  <a:schemeClr val="tx2"/>
                </a:solidFill>
              </a:rPr>
              <a:t>wishes to </a:t>
            </a:r>
            <a:r>
              <a:rPr lang="en-US" sz="1600" b="1" dirty="0">
                <a:solidFill>
                  <a:schemeClr val="tx2"/>
                </a:solidFill>
              </a:rPr>
              <a:t>protect and promote the findings of research </a:t>
            </a:r>
            <a:r>
              <a:rPr lang="en-US" sz="1600" dirty="0">
                <a:solidFill>
                  <a:schemeClr val="tx2"/>
                </a:solidFill>
              </a:rPr>
              <a:t>carried out in its laboratories and units</a:t>
            </a:r>
            <a:r>
              <a:rPr lang="en-US" sz="1600" dirty="0" smtClean="0">
                <a:solidFill>
                  <a:schemeClr val="tx2"/>
                </a:solidFill>
              </a:rPr>
              <a:t>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Louvain Technology Transfer Office </a:t>
            </a:r>
            <a:r>
              <a:rPr lang="en-US" sz="1600" dirty="0" smtClean="0">
                <a:solidFill>
                  <a:schemeClr val="tx2"/>
                </a:solidFill>
              </a:rPr>
              <a:t>(LTTO) was </a:t>
            </a:r>
            <a:r>
              <a:rPr lang="en-US" sz="1600" dirty="0">
                <a:solidFill>
                  <a:schemeClr val="tx2"/>
                </a:solidFill>
              </a:rPr>
              <a:t>set up to </a:t>
            </a:r>
            <a:r>
              <a:rPr lang="en-US" sz="1600" dirty="0" smtClean="0">
                <a:solidFill>
                  <a:schemeClr val="tx2"/>
                </a:solidFill>
              </a:rPr>
              <a:t>enhance </a:t>
            </a:r>
            <a:r>
              <a:rPr lang="en-US" sz="1600" dirty="0">
                <a:solidFill>
                  <a:schemeClr val="tx2"/>
                </a:solidFill>
              </a:rPr>
              <a:t>technology transfer and the promotion of knowledge within society.</a:t>
            </a:r>
            <a:endParaRPr lang="fr-B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0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" y="15007"/>
            <a:ext cx="772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Confidentiality agreement and transfer of rights </a:t>
            </a:r>
            <a:r>
              <a:rPr lang="en-US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(master thesis)</a:t>
            </a:r>
            <a:endParaRPr lang="en-US" sz="2400" dirty="0">
              <a:solidFill>
                <a:srgbClr val="05539F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51" y="2852936"/>
            <a:ext cx="2545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 </a:t>
            </a:r>
            <a:r>
              <a:rPr lang="en-US" sz="1400" dirty="0"/>
              <a:t>acknowledge </a:t>
            </a:r>
            <a:r>
              <a:rPr lang="en-US" sz="1400" dirty="0" smtClean="0"/>
              <a:t>that (…) shall </a:t>
            </a:r>
            <a:r>
              <a:rPr lang="en-US" sz="1400" dirty="0"/>
              <a:t>be deemed </a:t>
            </a:r>
            <a:r>
              <a:rPr lang="en-US" sz="1400" b="1" dirty="0"/>
              <a:t>confidential all information </a:t>
            </a:r>
            <a:r>
              <a:rPr lang="en-US" sz="1400" b="1" dirty="0" smtClean="0"/>
              <a:t>which </a:t>
            </a:r>
            <a:r>
              <a:rPr lang="en-US" sz="1400" b="1" dirty="0"/>
              <a:t>I have access</a:t>
            </a:r>
            <a:r>
              <a:rPr lang="en-US" sz="1400" dirty="0"/>
              <a:t>, </a:t>
            </a:r>
            <a:r>
              <a:rPr lang="en-US" sz="1400" dirty="0" smtClean="0"/>
              <a:t>directly or indirectly in </a:t>
            </a:r>
            <a:r>
              <a:rPr lang="en-US" sz="1400" dirty="0"/>
              <a:t>the performance of tasks that will be entrusted to me </a:t>
            </a:r>
            <a:r>
              <a:rPr lang="en-US" sz="1400" dirty="0" smtClean="0"/>
              <a:t>(…)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 any case, </a:t>
            </a:r>
            <a:r>
              <a:rPr lang="en-US" sz="1400" dirty="0" smtClean="0"/>
              <a:t>during </a:t>
            </a:r>
            <a:r>
              <a:rPr lang="en-US" sz="1400" dirty="0"/>
              <a:t>the execution of my </a:t>
            </a:r>
            <a:r>
              <a:rPr lang="en-US" sz="1400" dirty="0" smtClean="0"/>
              <a:t>master thesis and after </a:t>
            </a:r>
            <a:r>
              <a:rPr lang="en-US" sz="1400" dirty="0"/>
              <a:t>his </a:t>
            </a:r>
            <a:r>
              <a:rPr lang="en-US" sz="1400" dirty="0" smtClean="0"/>
              <a:t>term (…) </a:t>
            </a:r>
            <a:r>
              <a:rPr lang="en-US" sz="1400" b="1" dirty="0"/>
              <a:t>I do not disclose the contents to any third party</a:t>
            </a:r>
            <a:r>
              <a:rPr lang="en-US" sz="1400" dirty="0"/>
              <a:t> </a:t>
            </a:r>
            <a:r>
              <a:rPr lang="en-US" sz="1400" dirty="0" smtClean="0"/>
              <a:t>(…) and will not </a:t>
            </a:r>
            <a:r>
              <a:rPr lang="en-US" sz="1400" dirty="0"/>
              <a:t>use </a:t>
            </a:r>
            <a:r>
              <a:rPr lang="en-US" sz="1400" dirty="0" smtClean="0"/>
              <a:t>them for </a:t>
            </a:r>
            <a:r>
              <a:rPr lang="en-US" sz="1400" dirty="0"/>
              <a:t>my own account or on behalf of a third </a:t>
            </a:r>
            <a:r>
              <a:rPr lang="en-US" sz="1400" dirty="0" smtClean="0"/>
              <a:t>party.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1919138"/>
              </p:ext>
            </p:extLst>
          </p:nvPr>
        </p:nvGraphicFramePr>
        <p:xfrm>
          <a:off x="1668016" y="1628800"/>
          <a:ext cx="5640288" cy="367240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251520" y="620688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(…) In </a:t>
            </a:r>
            <a:r>
              <a:rPr lang="en-US" sz="1400" dirty="0"/>
              <a:t>the context of this </a:t>
            </a:r>
            <a:r>
              <a:rPr lang="en-US" sz="1400" dirty="0" smtClean="0"/>
              <a:t>master thesis</a:t>
            </a:r>
            <a:r>
              <a:rPr lang="en-US" sz="1400" dirty="0"/>
              <a:t>, </a:t>
            </a:r>
            <a:r>
              <a:rPr lang="en-US" sz="1400" b="1" dirty="0"/>
              <a:t>UCL agrees to make available </a:t>
            </a:r>
            <a:r>
              <a:rPr lang="en-US" sz="1400" b="1" dirty="0" smtClean="0"/>
              <a:t>scientific</a:t>
            </a:r>
            <a:r>
              <a:rPr lang="en-US" sz="1400" b="1" dirty="0"/>
              <a:t>, technical, commercial or financial information </a:t>
            </a:r>
            <a:r>
              <a:rPr lang="en-US" sz="1400" dirty="0" smtClean="0"/>
              <a:t>(…) </a:t>
            </a:r>
            <a:r>
              <a:rPr lang="en-US" sz="1400" dirty="0"/>
              <a:t>as well as samples, plans, drawings, </a:t>
            </a:r>
            <a:r>
              <a:rPr lang="en-US" sz="1400" dirty="0" smtClean="0"/>
              <a:t>models, </a:t>
            </a:r>
            <a:r>
              <a:rPr lang="en-US" sz="1400" dirty="0"/>
              <a:t>software, prototypes etc.. related to the project</a:t>
            </a:r>
            <a:r>
              <a:rPr lang="en-US" sz="1400" dirty="0" smtClean="0"/>
              <a:t>, </a:t>
            </a:r>
            <a:r>
              <a:rPr lang="en-US" sz="1400" b="1" dirty="0" smtClean="0"/>
              <a:t>and </a:t>
            </a:r>
            <a:r>
              <a:rPr lang="en-US" sz="1400" b="1" dirty="0"/>
              <a:t>gives </a:t>
            </a:r>
            <a:r>
              <a:rPr lang="en-US" sz="1400" b="1" dirty="0" smtClean="0"/>
              <a:t>access to many resources </a:t>
            </a:r>
            <a:r>
              <a:rPr lang="en-US" sz="1400" dirty="0" smtClean="0"/>
              <a:t>(units</a:t>
            </a:r>
            <a:r>
              <a:rPr lang="en-US" sz="1400" dirty="0"/>
              <a:t>, infrastructure</a:t>
            </a:r>
            <a:r>
              <a:rPr lang="en-US" sz="1400" dirty="0" smtClean="0"/>
              <a:t>, equipment…)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69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8600" y="15007"/>
            <a:ext cx="772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Confidentiality agreement and transfer of rights </a:t>
            </a:r>
            <a:r>
              <a:rPr lang="en-US" dirty="0" smtClean="0">
                <a:solidFill>
                  <a:srgbClr val="05539F"/>
                </a:solidFill>
                <a:latin typeface="+mj-lt"/>
                <a:cs typeface="Arial" pitchFamily="34" charset="0"/>
              </a:rPr>
              <a:t>(master thesis)</a:t>
            </a:r>
            <a:endParaRPr lang="en-US" sz="2400" dirty="0">
              <a:solidFill>
                <a:srgbClr val="05539F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0449014"/>
              </p:ext>
            </p:extLst>
          </p:nvPr>
        </p:nvGraphicFramePr>
        <p:xfrm>
          <a:off x="1668016" y="1628800"/>
          <a:ext cx="5640288" cy="367240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251520" y="620688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(…) In </a:t>
            </a:r>
            <a:r>
              <a:rPr lang="en-US" sz="1400" dirty="0"/>
              <a:t>the context of this </a:t>
            </a:r>
            <a:r>
              <a:rPr lang="en-US" sz="1400" dirty="0" smtClean="0"/>
              <a:t>master thesis</a:t>
            </a:r>
            <a:r>
              <a:rPr lang="en-US" sz="1400" dirty="0"/>
              <a:t>, </a:t>
            </a:r>
            <a:r>
              <a:rPr lang="en-US" sz="1400" b="1" dirty="0"/>
              <a:t>UCL agrees to make available </a:t>
            </a:r>
            <a:r>
              <a:rPr lang="en-US" sz="1400" b="1" dirty="0" smtClean="0"/>
              <a:t>scientific</a:t>
            </a:r>
            <a:r>
              <a:rPr lang="en-US" sz="1400" b="1" dirty="0"/>
              <a:t>, technical, commercial or financial information </a:t>
            </a:r>
            <a:r>
              <a:rPr lang="en-US" sz="1400" dirty="0" smtClean="0"/>
              <a:t>(…) </a:t>
            </a:r>
            <a:r>
              <a:rPr lang="en-US" sz="1400" dirty="0"/>
              <a:t>as well as samples, plans, drawings, </a:t>
            </a:r>
            <a:r>
              <a:rPr lang="en-US" sz="1400" dirty="0" smtClean="0"/>
              <a:t>models, </a:t>
            </a:r>
            <a:r>
              <a:rPr lang="en-US" sz="1400" dirty="0"/>
              <a:t>software, prototypes etc.. related to the project</a:t>
            </a:r>
            <a:r>
              <a:rPr lang="en-US" sz="1400" dirty="0" smtClean="0"/>
              <a:t>, </a:t>
            </a:r>
            <a:r>
              <a:rPr lang="en-US" sz="1400" b="1" dirty="0" smtClean="0"/>
              <a:t>and </a:t>
            </a:r>
            <a:r>
              <a:rPr lang="en-US" sz="1400" b="1" dirty="0"/>
              <a:t>gives </a:t>
            </a:r>
            <a:r>
              <a:rPr lang="en-US" sz="1400" b="1" dirty="0" smtClean="0"/>
              <a:t>access to many resources </a:t>
            </a:r>
            <a:r>
              <a:rPr lang="en-US" sz="1400" dirty="0" smtClean="0"/>
              <a:t>(units</a:t>
            </a:r>
            <a:r>
              <a:rPr lang="en-US" sz="1400" dirty="0"/>
              <a:t>, infrastructure</a:t>
            </a:r>
            <a:r>
              <a:rPr lang="en-US" sz="1400" dirty="0" smtClean="0"/>
              <a:t>, equipment…)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588224" y="3415640"/>
            <a:ext cx="24346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 </a:t>
            </a:r>
            <a:r>
              <a:rPr lang="en-US" sz="1400" dirty="0"/>
              <a:t>have read the </a:t>
            </a:r>
            <a:r>
              <a:rPr lang="en-US" sz="1400" dirty="0" smtClean="0"/>
              <a:t>regulations </a:t>
            </a:r>
            <a:r>
              <a:rPr lang="en-US" sz="1400" dirty="0"/>
              <a:t>governing ownership, protection and promotion of the findings of research carried out at </a:t>
            </a:r>
            <a:r>
              <a:rPr lang="en-US" sz="1400" dirty="0" smtClean="0"/>
              <a:t>UCL, </a:t>
            </a:r>
            <a:r>
              <a:rPr lang="en-US" sz="1400" dirty="0"/>
              <a:t>recognizing the ownership of research results, and I adhere to </a:t>
            </a:r>
            <a:r>
              <a:rPr lang="en-US" sz="1400" dirty="0" smtClean="0"/>
              <a:t>them. </a:t>
            </a:r>
          </a:p>
          <a:p>
            <a:endParaRPr lang="en-US" sz="1400" b="1" dirty="0"/>
          </a:p>
          <a:p>
            <a:r>
              <a:rPr lang="en-US" sz="1400" b="1" dirty="0" smtClean="0"/>
              <a:t>UCL thus acquires </a:t>
            </a:r>
            <a:r>
              <a:rPr lang="en-US" sz="1400" b="1" dirty="0"/>
              <a:t>ownership of </a:t>
            </a:r>
            <a:r>
              <a:rPr lang="en-US" sz="1400" b="1" dirty="0" smtClean="0"/>
              <a:t>the results </a:t>
            </a:r>
            <a:r>
              <a:rPr lang="en-US" sz="1400" dirty="0"/>
              <a:t>that </a:t>
            </a:r>
            <a:r>
              <a:rPr lang="en-US" sz="1400" dirty="0" smtClean="0"/>
              <a:t>I will develop within </a:t>
            </a:r>
            <a:r>
              <a:rPr lang="en-US" sz="1400" dirty="0"/>
              <a:t>the framework </a:t>
            </a:r>
            <a:r>
              <a:rPr lang="en-US" sz="1400" dirty="0" smtClean="0"/>
              <a:t>of my master thesis.</a:t>
            </a:r>
            <a:endParaRPr lang="fr-BE" sz="1400" dirty="0"/>
          </a:p>
        </p:txBody>
      </p:sp>
      <p:sp>
        <p:nvSpPr>
          <p:cNvPr id="7" name="Rectangle 6"/>
          <p:cNvSpPr/>
          <p:nvPr/>
        </p:nvSpPr>
        <p:spPr>
          <a:xfrm>
            <a:off x="81851" y="2852936"/>
            <a:ext cx="2545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 </a:t>
            </a:r>
            <a:r>
              <a:rPr lang="en-US" sz="1400" dirty="0"/>
              <a:t>acknowledge </a:t>
            </a:r>
            <a:r>
              <a:rPr lang="en-US" sz="1400" dirty="0" smtClean="0"/>
              <a:t>that (…) shall </a:t>
            </a:r>
            <a:r>
              <a:rPr lang="en-US" sz="1400" dirty="0"/>
              <a:t>be deemed </a:t>
            </a:r>
            <a:r>
              <a:rPr lang="en-US" sz="1400" b="1" dirty="0"/>
              <a:t>confidential all information </a:t>
            </a:r>
            <a:r>
              <a:rPr lang="en-US" sz="1400" b="1" dirty="0" smtClean="0"/>
              <a:t>which </a:t>
            </a:r>
            <a:r>
              <a:rPr lang="en-US" sz="1400" b="1" dirty="0"/>
              <a:t>I have access</a:t>
            </a:r>
            <a:r>
              <a:rPr lang="en-US" sz="1400" dirty="0"/>
              <a:t>, directly or indirectly in the performance of tasks that will be entrusted to me </a:t>
            </a:r>
            <a:r>
              <a:rPr lang="en-US" sz="1400" dirty="0" smtClean="0"/>
              <a:t>(…)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 any case, </a:t>
            </a:r>
            <a:r>
              <a:rPr lang="en-US" sz="1400" dirty="0" smtClean="0"/>
              <a:t>during </a:t>
            </a:r>
            <a:r>
              <a:rPr lang="en-US" sz="1400" dirty="0"/>
              <a:t>the execution of my </a:t>
            </a:r>
            <a:r>
              <a:rPr lang="en-US" sz="1400" dirty="0" smtClean="0"/>
              <a:t>master thesis and after </a:t>
            </a:r>
            <a:r>
              <a:rPr lang="en-US" sz="1400" dirty="0"/>
              <a:t>his </a:t>
            </a:r>
            <a:r>
              <a:rPr lang="en-US" sz="1400" dirty="0" smtClean="0"/>
              <a:t>term (…) </a:t>
            </a:r>
            <a:r>
              <a:rPr lang="en-US" sz="1400" b="1" dirty="0"/>
              <a:t>I do not disclose the contents to any third party</a:t>
            </a:r>
            <a:r>
              <a:rPr lang="en-US" sz="1400" dirty="0"/>
              <a:t> </a:t>
            </a:r>
            <a:r>
              <a:rPr lang="en-US" sz="1400" dirty="0" smtClean="0"/>
              <a:t>(…) and will not </a:t>
            </a:r>
            <a:r>
              <a:rPr lang="en-US" sz="1400" dirty="0"/>
              <a:t>use </a:t>
            </a:r>
            <a:r>
              <a:rPr lang="en-US" sz="1400" dirty="0" smtClean="0"/>
              <a:t>them for </a:t>
            </a:r>
            <a:r>
              <a:rPr lang="en-US" sz="1400" dirty="0"/>
              <a:t>my own account or on behalf of a third </a:t>
            </a:r>
            <a:r>
              <a:rPr lang="en-US" sz="1400" dirty="0" smtClean="0"/>
              <a:t>party.</a:t>
            </a:r>
          </a:p>
        </p:txBody>
      </p:sp>
      <p:pic>
        <p:nvPicPr>
          <p:cNvPr id="8" name="Picture 2" descr="C:\Users\seadam\AppData\Local\Microsoft\Windows\Temporary Internet Files\Content.IE5\3TC7L7AN\MC900396304[1].wmf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3721" y="3212976"/>
            <a:ext cx="764550" cy="7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81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79910" y="5428185"/>
            <a:ext cx="1284578" cy="8087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8330" y="5038956"/>
            <a:ext cx="865278" cy="1197999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74848" y="1124744"/>
            <a:ext cx="8229600" cy="14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5539F"/>
                </a:solidFill>
                <a:cs typeface="Arial"/>
              </a:rPr>
              <a:t>PROTECTION AND TRANSFER OF THE INTELLECTUAL PROPERTY AT UCL</a:t>
            </a:r>
            <a:endParaRPr lang="en-US" sz="4000" b="1" dirty="0">
              <a:solidFill>
                <a:srgbClr val="05539F"/>
              </a:solidFill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35696" y="3501008"/>
            <a:ext cx="554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</a:rPr>
              <a:t>- Thanks for your attention -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60606" y="44624"/>
            <a:ext cx="2454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smtClean="0"/>
              <a:t>© 2013, </a:t>
            </a:r>
            <a:r>
              <a:rPr lang="fr-BE" sz="1050" dirty="0"/>
              <a:t>Université catholique de </a:t>
            </a:r>
            <a:r>
              <a:rPr lang="fr-BE" sz="1050" dirty="0" smtClean="0"/>
              <a:t>Louvain</a:t>
            </a:r>
            <a:endParaRPr lang="fr-BE" sz="1050" dirty="0"/>
          </a:p>
        </p:txBody>
      </p:sp>
      <p:sp>
        <p:nvSpPr>
          <p:cNvPr id="10" name="ZoneTexte 9"/>
          <p:cNvSpPr txBox="1"/>
          <p:nvPr/>
        </p:nvSpPr>
        <p:spPr>
          <a:xfrm>
            <a:off x="2390851" y="5733256"/>
            <a:ext cx="445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200" dirty="0" smtClean="0"/>
              <a:t>Sébastien ADAM - sebastien.adam@uclouvain.be</a:t>
            </a:r>
            <a:r>
              <a:rPr lang="fr-BE" sz="1200" dirty="0"/>
              <a:t> </a:t>
            </a:r>
            <a:endParaRPr lang="en-US" sz="1200" dirty="0"/>
          </a:p>
          <a:p>
            <a:pPr algn="ctr"/>
            <a:r>
              <a:rPr lang="fr-BE" sz="1200" dirty="0"/>
              <a:t>Louvain Technology Transfer Office - Administration de la </a:t>
            </a:r>
            <a:r>
              <a:rPr lang="fr-BE" sz="1200" dirty="0" smtClean="0"/>
              <a:t>Recherche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41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1824175" y="2477584"/>
            <a:ext cx="5270898" cy="3330050"/>
          </a:xfrm>
          <a:custGeom>
            <a:avLst/>
            <a:gdLst>
              <a:gd name="connsiteX0" fmla="*/ 1515349 w 5697222"/>
              <a:gd name="connsiteY0" fmla="*/ 3410933 h 3599393"/>
              <a:gd name="connsiteX1" fmla="*/ 4098892 w 5697222"/>
              <a:gd name="connsiteY1" fmla="*/ 3425447 h 3599393"/>
              <a:gd name="connsiteX2" fmla="*/ 5492263 w 5697222"/>
              <a:gd name="connsiteY2" fmla="*/ 2336876 h 3599393"/>
              <a:gd name="connsiteX3" fmla="*/ 4693978 w 5697222"/>
              <a:gd name="connsiteY3" fmla="*/ 653219 h 3599393"/>
              <a:gd name="connsiteX4" fmla="*/ 2632949 w 5697222"/>
              <a:gd name="connsiteY4" fmla="*/ 76 h 3599393"/>
              <a:gd name="connsiteX5" fmla="*/ 862206 w 5697222"/>
              <a:gd name="connsiteY5" fmla="*/ 624190 h 3599393"/>
              <a:gd name="connsiteX6" fmla="*/ 310663 w 5697222"/>
              <a:gd name="connsiteY6" fmla="*/ 2423962 h 3599393"/>
              <a:gd name="connsiteX7" fmla="*/ 1283120 w 5697222"/>
              <a:gd name="connsiteY7" fmla="*/ 3425447 h 3599393"/>
              <a:gd name="connsiteX8" fmla="*/ 2807120 w 5697222"/>
              <a:gd name="connsiteY8" fmla="*/ 1814362 h 3599393"/>
              <a:gd name="connsiteX9" fmla="*/ 4490778 w 5697222"/>
              <a:gd name="connsiteY9" fmla="*/ 682247 h 3599393"/>
              <a:gd name="connsiteX10" fmla="*/ 978320 w 5697222"/>
              <a:gd name="connsiteY10" fmla="*/ 682247 h 3599393"/>
              <a:gd name="connsiteX11" fmla="*/ 4026320 w 5697222"/>
              <a:gd name="connsiteY11" fmla="*/ 3265790 h 3599393"/>
              <a:gd name="connsiteX12" fmla="*/ 20378 w 5697222"/>
              <a:gd name="connsiteY12" fmla="*/ 2336876 h 3599393"/>
              <a:gd name="connsiteX13" fmla="*/ 2589406 w 5697222"/>
              <a:gd name="connsiteY13" fmla="*/ 116190 h 3599393"/>
              <a:gd name="connsiteX14" fmla="*/ 5274549 w 5697222"/>
              <a:gd name="connsiteY14" fmla="*/ 2351390 h 3599393"/>
              <a:gd name="connsiteX15" fmla="*/ 1457292 w 5697222"/>
              <a:gd name="connsiteY15" fmla="*/ 3512533 h 3599393"/>
              <a:gd name="connsiteX16" fmla="*/ 760606 w 5697222"/>
              <a:gd name="connsiteY16" fmla="*/ 566133 h 3599393"/>
              <a:gd name="connsiteX17" fmla="*/ 5695463 w 5697222"/>
              <a:gd name="connsiteY17" fmla="*/ 2438476 h 3599393"/>
              <a:gd name="connsiteX18" fmla="*/ 151006 w 5697222"/>
              <a:gd name="connsiteY18" fmla="*/ 2206247 h 3599393"/>
              <a:gd name="connsiteX19" fmla="*/ 4737520 w 5697222"/>
              <a:gd name="connsiteY19" fmla="*/ 551619 h 3599393"/>
              <a:gd name="connsiteX20" fmla="*/ 4098892 w 5697222"/>
              <a:gd name="connsiteY20" fmla="*/ 3585104 h 3599393"/>
              <a:gd name="connsiteX21" fmla="*/ 2691006 w 5697222"/>
              <a:gd name="connsiteY21" fmla="*/ 1480533 h 359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97222" h="3599393">
                <a:moveTo>
                  <a:pt x="1515349" y="3410933"/>
                </a:moveTo>
                <a:cubicBezTo>
                  <a:pt x="2475711" y="3507694"/>
                  <a:pt x="3436073" y="3604456"/>
                  <a:pt x="4098892" y="3425447"/>
                </a:cubicBezTo>
                <a:cubicBezTo>
                  <a:pt x="4761711" y="3246438"/>
                  <a:pt x="5393082" y="2798914"/>
                  <a:pt x="5492263" y="2336876"/>
                </a:cubicBezTo>
                <a:cubicBezTo>
                  <a:pt x="5591444" y="1874838"/>
                  <a:pt x="5170530" y="1042686"/>
                  <a:pt x="4693978" y="653219"/>
                </a:cubicBezTo>
                <a:cubicBezTo>
                  <a:pt x="4217426" y="263752"/>
                  <a:pt x="3271578" y="4914"/>
                  <a:pt x="2632949" y="76"/>
                </a:cubicBezTo>
                <a:cubicBezTo>
                  <a:pt x="1994320" y="-4762"/>
                  <a:pt x="1249254" y="220209"/>
                  <a:pt x="862206" y="624190"/>
                </a:cubicBezTo>
                <a:cubicBezTo>
                  <a:pt x="475158" y="1028171"/>
                  <a:pt x="240511" y="1957086"/>
                  <a:pt x="310663" y="2423962"/>
                </a:cubicBezTo>
                <a:cubicBezTo>
                  <a:pt x="380815" y="2890838"/>
                  <a:pt x="867044" y="3527047"/>
                  <a:pt x="1283120" y="3425447"/>
                </a:cubicBezTo>
                <a:cubicBezTo>
                  <a:pt x="1699196" y="3323847"/>
                  <a:pt x="2272511" y="2271562"/>
                  <a:pt x="2807120" y="1814362"/>
                </a:cubicBezTo>
                <a:cubicBezTo>
                  <a:pt x="3341729" y="1357162"/>
                  <a:pt x="4795578" y="870933"/>
                  <a:pt x="4490778" y="682247"/>
                </a:cubicBezTo>
                <a:cubicBezTo>
                  <a:pt x="4185978" y="493561"/>
                  <a:pt x="1055730" y="251657"/>
                  <a:pt x="978320" y="682247"/>
                </a:cubicBezTo>
                <a:cubicBezTo>
                  <a:pt x="900910" y="1112837"/>
                  <a:pt x="4185977" y="2990018"/>
                  <a:pt x="4026320" y="3265790"/>
                </a:cubicBezTo>
                <a:cubicBezTo>
                  <a:pt x="3866663" y="3541562"/>
                  <a:pt x="259864" y="2861809"/>
                  <a:pt x="20378" y="2336876"/>
                </a:cubicBezTo>
                <a:cubicBezTo>
                  <a:pt x="-219108" y="1811943"/>
                  <a:pt x="1713711" y="113771"/>
                  <a:pt x="2589406" y="116190"/>
                </a:cubicBezTo>
                <a:cubicBezTo>
                  <a:pt x="3465101" y="118609"/>
                  <a:pt x="5463235" y="1785333"/>
                  <a:pt x="5274549" y="2351390"/>
                </a:cubicBezTo>
                <a:cubicBezTo>
                  <a:pt x="5085863" y="2917447"/>
                  <a:pt x="2209616" y="3810076"/>
                  <a:pt x="1457292" y="3512533"/>
                </a:cubicBezTo>
                <a:cubicBezTo>
                  <a:pt x="704968" y="3214990"/>
                  <a:pt x="54244" y="745142"/>
                  <a:pt x="760606" y="566133"/>
                </a:cubicBezTo>
                <a:cubicBezTo>
                  <a:pt x="1466968" y="387123"/>
                  <a:pt x="5797063" y="2165124"/>
                  <a:pt x="5695463" y="2438476"/>
                </a:cubicBezTo>
                <a:cubicBezTo>
                  <a:pt x="5593863" y="2711828"/>
                  <a:pt x="310663" y="2520723"/>
                  <a:pt x="151006" y="2206247"/>
                </a:cubicBezTo>
                <a:cubicBezTo>
                  <a:pt x="-8651" y="1891771"/>
                  <a:pt x="4079539" y="321810"/>
                  <a:pt x="4737520" y="551619"/>
                </a:cubicBezTo>
                <a:cubicBezTo>
                  <a:pt x="5395501" y="781428"/>
                  <a:pt x="4439978" y="3430285"/>
                  <a:pt x="4098892" y="3585104"/>
                </a:cubicBezTo>
                <a:cubicBezTo>
                  <a:pt x="3757806" y="3739923"/>
                  <a:pt x="3224406" y="2610228"/>
                  <a:pt x="2691006" y="148053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/>
          <p:cNvGrpSpPr/>
          <p:nvPr/>
        </p:nvGrpSpPr>
        <p:grpSpPr>
          <a:xfrm>
            <a:off x="3625883" y="3147768"/>
            <a:ext cx="1548568" cy="1625146"/>
            <a:chOff x="3491880" y="3246970"/>
            <a:chExt cx="2026056" cy="2126246"/>
          </a:xfrm>
        </p:grpSpPr>
        <p:sp>
          <p:nvSpPr>
            <p:cNvPr id="4" name="Ellipse 3"/>
            <p:cNvSpPr/>
            <p:nvPr/>
          </p:nvSpPr>
          <p:spPr>
            <a:xfrm>
              <a:off x="3635896" y="3315577"/>
              <a:ext cx="1741902" cy="1741902"/>
            </a:xfrm>
            <a:prstGeom prst="ellipse">
              <a:avLst/>
            </a:prstGeom>
            <a:solidFill>
              <a:srgbClr val="B8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275" endPos="400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3491880" y="3246970"/>
              <a:ext cx="2026056" cy="2126246"/>
              <a:chOff x="4158530" y="3246970"/>
              <a:chExt cx="2026056" cy="2126246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158530" y="3246970"/>
                <a:ext cx="2026056" cy="2126246"/>
              </a:xfrm>
              <a:prstGeom prst="rect">
                <a:avLst/>
              </a:prstGeom>
              <a:effectLst>
                <a:reflection blurRad="6350" stA="52000" endA="300" endPos="35000" dir="5400000" sy="-100000" algn="bl" rotWithShape="0"/>
              </a:effec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4246324" y="3803340"/>
                <a:ext cx="19256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12637C"/>
                    </a:solidFill>
                  </a:rPr>
                  <a:t>KTOs</a:t>
                </a:r>
                <a:endParaRPr lang="en-US" sz="3200" b="1" dirty="0">
                  <a:solidFill>
                    <a:srgbClr val="12637C"/>
                  </a:solidFill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1496705" y="2054507"/>
            <a:ext cx="1853952" cy="1247916"/>
            <a:chOff x="1565920" y="2340169"/>
            <a:chExt cx="1853952" cy="1247916"/>
          </a:xfrm>
        </p:grpSpPr>
        <p:sp>
          <p:nvSpPr>
            <p:cNvPr id="27" name="Rectangle 26"/>
            <p:cNvSpPr/>
            <p:nvPr/>
          </p:nvSpPr>
          <p:spPr>
            <a:xfrm>
              <a:off x="1565920" y="2340169"/>
              <a:ext cx="905772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bg1"/>
                  </a:solidFill>
                </a:rPr>
                <a:t>Others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2275645" y="2374777"/>
              <a:ext cx="1144227" cy="1213308"/>
              <a:chOff x="1731687" y="2083398"/>
              <a:chExt cx="1479465" cy="1568786"/>
            </a:xfrm>
          </p:grpSpPr>
          <p:sp>
            <p:nvSpPr>
              <p:cNvPr id="23" name="Ellipse 22"/>
              <p:cNvSpPr/>
              <p:nvPr/>
            </p:nvSpPr>
            <p:spPr>
              <a:xfrm>
                <a:off x="1731687" y="3373474"/>
                <a:ext cx="1479465" cy="2138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136590" y="2083398"/>
                <a:ext cx="760935" cy="760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rde 5"/>
              <p:cNvSpPr/>
              <p:nvPr/>
            </p:nvSpPr>
            <p:spPr>
              <a:xfrm rot="6697935">
                <a:off x="2173293" y="2841255"/>
                <a:ext cx="729698" cy="892159"/>
              </a:xfrm>
              <a:custGeom>
                <a:avLst/>
                <a:gdLst>
                  <a:gd name="connsiteX0" fmla="*/ 908351 w 1047827"/>
                  <a:gd name="connsiteY0" fmla="*/ 950297 h 1131719"/>
                  <a:gd name="connsiteX1" fmla="*/ 246695 w 1047827"/>
                  <a:gd name="connsiteY1" fmla="*/ 1046015 h 1131719"/>
                  <a:gd name="connsiteX2" fmla="*/ 15414 w 1047827"/>
                  <a:gd name="connsiteY2" fmla="*/ 429607 h 1131719"/>
                  <a:gd name="connsiteX3" fmla="*/ 523913 w 1047827"/>
                  <a:gd name="connsiteY3" fmla="*/ -1 h 1131719"/>
                  <a:gd name="connsiteX4" fmla="*/ 908351 w 1047827"/>
                  <a:gd name="connsiteY4" fmla="*/ 950297 h 1131719"/>
                  <a:gd name="connsiteX0" fmla="*/ 908388 w 908388"/>
                  <a:gd name="connsiteY0" fmla="*/ 950298 h 1131737"/>
                  <a:gd name="connsiteX1" fmla="*/ 246732 w 908388"/>
                  <a:gd name="connsiteY1" fmla="*/ 1046016 h 1131737"/>
                  <a:gd name="connsiteX2" fmla="*/ 15451 w 908388"/>
                  <a:gd name="connsiteY2" fmla="*/ 429608 h 1131737"/>
                  <a:gd name="connsiteX3" fmla="*/ 523950 w 908388"/>
                  <a:gd name="connsiteY3" fmla="*/ 0 h 1131737"/>
                  <a:gd name="connsiteX4" fmla="*/ 908388 w 908388"/>
                  <a:gd name="connsiteY4" fmla="*/ 950298 h 1131737"/>
                  <a:gd name="connsiteX0" fmla="*/ 908388 w 908388"/>
                  <a:gd name="connsiteY0" fmla="*/ 950298 h 1110632"/>
                  <a:gd name="connsiteX1" fmla="*/ 246732 w 908388"/>
                  <a:gd name="connsiteY1" fmla="*/ 1046016 h 1110632"/>
                  <a:gd name="connsiteX2" fmla="*/ 15451 w 908388"/>
                  <a:gd name="connsiteY2" fmla="*/ 429608 h 1110632"/>
                  <a:gd name="connsiteX3" fmla="*/ 523950 w 908388"/>
                  <a:gd name="connsiteY3" fmla="*/ 0 h 1110632"/>
                  <a:gd name="connsiteX4" fmla="*/ 908388 w 908388"/>
                  <a:gd name="connsiteY4" fmla="*/ 950298 h 111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8" h="1110632">
                    <a:moveTo>
                      <a:pt x="908388" y="950298"/>
                    </a:moveTo>
                    <a:cubicBezTo>
                      <a:pt x="627342" y="1065138"/>
                      <a:pt x="459992" y="1189646"/>
                      <a:pt x="246732" y="1046016"/>
                    </a:cubicBezTo>
                    <a:cubicBezTo>
                      <a:pt x="54175" y="916329"/>
                      <a:pt x="-39191" y="667493"/>
                      <a:pt x="15451" y="429608"/>
                    </a:cubicBezTo>
                    <a:cubicBezTo>
                      <a:pt x="73423" y="177224"/>
                      <a:pt x="195262" y="127091"/>
                      <a:pt x="523950" y="0"/>
                    </a:cubicBezTo>
                    <a:lnTo>
                      <a:pt x="908388" y="950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e 27"/>
          <p:cNvGrpSpPr/>
          <p:nvPr/>
        </p:nvGrpSpPr>
        <p:grpSpPr>
          <a:xfrm>
            <a:off x="5579942" y="1978980"/>
            <a:ext cx="2447099" cy="1395451"/>
            <a:chOff x="5649157" y="2264642"/>
            <a:chExt cx="2447099" cy="1395451"/>
          </a:xfrm>
        </p:grpSpPr>
        <p:grpSp>
          <p:nvGrpSpPr>
            <p:cNvPr id="29" name="Groupe 28"/>
            <p:cNvGrpSpPr/>
            <p:nvPr/>
          </p:nvGrpSpPr>
          <p:grpSpPr>
            <a:xfrm>
              <a:off x="5649157" y="2446785"/>
              <a:ext cx="1144227" cy="1213308"/>
              <a:chOff x="5577149" y="2148247"/>
              <a:chExt cx="1479465" cy="1568786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5577149" y="3438323"/>
                <a:ext cx="1479465" cy="2138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982052" y="2148247"/>
                <a:ext cx="760935" cy="760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rde 5"/>
              <p:cNvSpPr/>
              <p:nvPr/>
            </p:nvSpPr>
            <p:spPr>
              <a:xfrm rot="6697935">
                <a:off x="6018755" y="2906104"/>
                <a:ext cx="729698" cy="892159"/>
              </a:xfrm>
              <a:custGeom>
                <a:avLst/>
                <a:gdLst>
                  <a:gd name="connsiteX0" fmla="*/ 908351 w 1047827"/>
                  <a:gd name="connsiteY0" fmla="*/ 950297 h 1131719"/>
                  <a:gd name="connsiteX1" fmla="*/ 246695 w 1047827"/>
                  <a:gd name="connsiteY1" fmla="*/ 1046015 h 1131719"/>
                  <a:gd name="connsiteX2" fmla="*/ 15414 w 1047827"/>
                  <a:gd name="connsiteY2" fmla="*/ 429607 h 1131719"/>
                  <a:gd name="connsiteX3" fmla="*/ 523913 w 1047827"/>
                  <a:gd name="connsiteY3" fmla="*/ -1 h 1131719"/>
                  <a:gd name="connsiteX4" fmla="*/ 908351 w 1047827"/>
                  <a:gd name="connsiteY4" fmla="*/ 950297 h 1131719"/>
                  <a:gd name="connsiteX0" fmla="*/ 908388 w 908388"/>
                  <a:gd name="connsiteY0" fmla="*/ 950298 h 1131737"/>
                  <a:gd name="connsiteX1" fmla="*/ 246732 w 908388"/>
                  <a:gd name="connsiteY1" fmla="*/ 1046016 h 1131737"/>
                  <a:gd name="connsiteX2" fmla="*/ 15451 w 908388"/>
                  <a:gd name="connsiteY2" fmla="*/ 429608 h 1131737"/>
                  <a:gd name="connsiteX3" fmla="*/ 523950 w 908388"/>
                  <a:gd name="connsiteY3" fmla="*/ 0 h 1131737"/>
                  <a:gd name="connsiteX4" fmla="*/ 908388 w 908388"/>
                  <a:gd name="connsiteY4" fmla="*/ 950298 h 1131737"/>
                  <a:gd name="connsiteX0" fmla="*/ 908388 w 908388"/>
                  <a:gd name="connsiteY0" fmla="*/ 950298 h 1110632"/>
                  <a:gd name="connsiteX1" fmla="*/ 246732 w 908388"/>
                  <a:gd name="connsiteY1" fmla="*/ 1046016 h 1110632"/>
                  <a:gd name="connsiteX2" fmla="*/ 15451 w 908388"/>
                  <a:gd name="connsiteY2" fmla="*/ 429608 h 1110632"/>
                  <a:gd name="connsiteX3" fmla="*/ 523950 w 908388"/>
                  <a:gd name="connsiteY3" fmla="*/ 0 h 1110632"/>
                  <a:gd name="connsiteX4" fmla="*/ 908388 w 908388"/>
                  <a:gd name="connsiteY4" fmla="*/ 950298 h 111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8" h="1110632">
                    <a:moveTo>
                      <a:pt x="908388" y="950298"/>
                    </a:moveTo>
                    <a:cubicBezTo>
                      <a:pt x="627342" y="1065138"/>
                      <a:pt x="459992" y="1189646"/>
                      <a:pt x="246732" y="1046016"/>
                    </a:cubicBezTo>
                    <a:cubicBezTo>
                      <a:pt x="54175" y="916329"/>
                      <a:pt x="-39191" y="667493"/>
                      <a:pt x="15451" y="429608"/>
                    </a:cubicBezTo>
                    <a:cubicBezTo>
                      <a:pt x="73423" y="177224"/>
                      <a:pt x="195262" y="127091"/>
                      <a:pt x="523950" y="0"/>
                    </a:cubicBezTo>
                    <a:lnTo>
                      <a:pt x="908388" y="950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6585431" y="2264642"/>
              <a:ext cx="1510825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bg1"/>
                  </a:solidFill>
                </a:rPr>
                <a:t>Universities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934833" y="4655506"/>
            <a:ext cx="3888431" cy="1213308"/>
            <a:chOff x="5004048" y="4941168"/>
            <a:chExt cx="3888431" cy="1213308"/>
          </a:xfrm>
        </p:grpSpPr>
        <p:grpSp>
          <p:nvGrpSpPr>
            <p:cNvPr id="37" name="Groupe 36"/>
            <p:cNvGrpSpPr/>
            <p:nvPr/>
          </p:nvGrpSpPr>
          <p:grpSpPr>
            <a:xfrm>
              <a:off x="5004048" y="4941168"/>
              <a:ext cx="1144227" cy="1213308"/>
              <a:chOff x="4950364" y="4797152"/>
              <a:chExt cx="1479465" cy="1568786"/>
            </a:xfrm>
          </p:grpSpPr>
          <p:sp>
            <p:nvSpPr>
              <p:cNvPr id="41" name="Ellipse 40"/>
              <p:cNvSpPr/>
              <p:nvPr/>
            </p:nvSpPr>
            <p:spPr>
              <a:xfrm>
                <a:off x="4950364" y="6087228"/>
                <a:ext cx="1479465" cy="2138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5355267" y="4797152"/>
                <a:ext cx="760935" cy="76093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orde 5"/>
              <p:cNvSpPr/>
              <p:nvPr/>
            </p:nvSpPr>
            <p:spPr>
              <a:xfrm rot="6697935">
                <a:off x="5391970" y="5555009"/>
                <a:ext cx="729698" cy="892159"/>
              </a:xfrm>
              <a:custGeom>
                <a:avLst/>
                <a:gdLst>
                  <a:gd name="connsiteX0" fmla="*/ 908351 w 1047827"/>
                  <a:gd name="connsiteY0" fmla="*/ 950297 h 1131719"/>
                  <a:gd name="connsiteX1" fmla="*/ 246695 w 1047827"/>
                  <a:gd name="connsiteY1" fmla="*/ 1046015 h 1131719"/>
                  <a:gd name="connsiteX2" fmla="*/ 15414 w 1047827"/>
                  <a:gd name="connsiteY2" fmla="*/ 429607 h 1131719"/>
                  <a:gd name="connsiteX3" fmla="*/ 523913 w 1047827"/>
                  <a:gd name="connsiteY3" fmla="*/ -1 h 1131719"/>
                  <a:gd name="connsiteX4" fmla="*/ 908351 w 1047827"/>
                  <a:gd name="connsiteY4" fmla="*/ 950297 h 1131719"/>
                  <a:gd name="connsiteX0" fmla="*/ 908388 w 908388"/>
                  <a:gd name="connsiteY0" fmla="*/ 950298 h 1131737"/>
                  <a:gd name="connsiteX1" fmla="*/ 246732 w 908388"/>
                  <a:gd name="connsiteY1" fmla="*/ 1046016 h 1131737"/>
                  <a:gd name="connsiteX2" fmla="*/ 15451 w 908388"/>
                  <a:gd name="connsiteY2" fmla="*/ 429608 h 1131737"/>
                  <a:gd name="connsiteX3" fmla="*/ 523950 w 908388"/>
                  <a:gd name="connsiteY3" fmla="*/ 0 h 1131737"/>
                  <a:gd name="connsiteX4" fmla="*/ 908388 w 908388"/>
                  <a:gd name="connsiteY4" fmla="*/ 950298 h 1131737"/>
                  <a:gd name="connsiteX0" fmla="*/ 908388 w 908388"/>
                  <a:gd name="connsiteY0" fmla="*/ 950298 h 1110632"/>
                  <a:gd name="connsiteX1" fmla="*/ 246732 w 908388"/>
                  <a:gd name="connsiteY1" fmla="*/ 1046016 h 1110632"/>
                  <a:gd name="connsiteX2" fmla="*/ 15451 w 908388"/>
                  <a:gd name="connsiteY2" fmla="*/ 429608 h 1110632"/>
                  <a:gd name="connsiteX3" fmla="*/ 523950 w 908388"/>
                  <a:gd name="connsiteY3" fmla="*/ 0 h 1110632"/>
                  <a:gd name="connsiteX4" fmla="*/ 908388 w 908388"/>
                  <a:gd name="connsiteY4" fmla="*/ 950298 h 111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8" h="1110632">
                    <a:moveTo>
                      <a:pt x="908388" y="950298"/>
                    </a:moveTo>
                    <a:cubicBezTo>
                      <a:pt x="627342" y="1065138"/>
                      <a:pt x="459992" y="1189646"/>
                      <a:pt x="246732" y="1046016"/>
                    </a:cubicBezTo>
                    <a:cubicBezTo>
                      <a:pt x="54175" y="916329"/>
                      <a:pt x="-39191" y="667493"/>
                      <a:pt x="15451" y="429608"/>
                    </a:cubicBezTo>
                    <a:cubicBezTo>
                      <a:pt x="73423" y="177224"/>
                      <a:pt x="195262" y="127091"/>
                      <a:pt x="523950" y="0"/>
                    </a:cubicBezTo>
                    <a:lnTo>
                      <a:pt x="908388" y="95029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6228183" y="5435932"/>
              <a:ext cx="2664296" cy="6463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Researchers</a:t>
              </a:r>
            </a:p>
            <a:p>
              <a:pPr lvl="0"/>
              <a:r>
                <a:rPr lang="en-US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Master’s thesis students</a:t>
              </a:r>
              <a:endPara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5940152" y="3186890"/>
            <a:ext cx="2448272" cy="1601804"/>
            <a:chOff x="6156176" y="3472552"/>
            <a:chExt cx="2448272" cy="1601804"/>
          </a:xfrm>
        </p:grpSpPr>
        <p:sp>
          <p:nvSpPr>
            <p:cNvPr id="51" name="Rectangle 50"/>
            <p:cNvSpPr/>
            <p:nvPr/>
          </p:nvSpPr>
          <p:spPr>
            <a:xfrm>
              <a:off x="7187064" y="3472552"/>
              <a:ext cx="1417384" cy="738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bg1"/>
                  </a:solidFill>
                </a:rPr>
                <a:t>EASYNOVE</a:t>
              </a:r>
              <a:endParaRPr lang="en-US" b="1" dirty="0">
                <a:solidFill>
                  <a:schemeClr val="bg1"/>
                </a:solidFill>
              </a:endParaRPr>
            </a:p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</a:rPr>
                <a:t>PICARRE</a:t>
              </a:r>
            </a:p>
            <a:p>
              <a:pPr lvl="0" algn="ctr"/>
              <a:r>
                <a:rPr lang="en-US" sz="1100" dirty="0" smtClean="0">
                  <a:solidFill>
                    <a:schemeClr val="bg1"/>
                  </a:solidFill>
                </a:rPr>
                <a:t>…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Groupe 45"/>
            <p:cNvGrpSpPr/>
            <p:nvPr/>
          </p:nvGrpSpPr>
          <p:grpSpPr>
            <a:xfrm>
              <a:off x="6156176" y="3861048"/>
              <a:ext cx="1144227" cy="1213308"/>
              <a:chOff x="6384241" y="3821836"/>
              <a:chExt cx="1479465" cy="1568786"/>
            </a:xfrm>
          </p:grpSpPr>
          <p:sp>
            <p:nvSpPr>
              <p:cNvPr id="47" name="Ellipse 46"/>
              <p:cNvSpPr/>
              <p:nvPr/>
            </p:nvSpPr>
            <p:spPr>
              <a:xfrm>
                <a:off x="6384241" y="5111912"/>
                <a:ext cx="1479465" cy="2138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6789144" y="3821836"/>
                <a:ext cx="760935" cy="760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orde 5"/>
              <p:cNvSpPr/>
              <p:nvPr/>
            </p:nvSpPr>
            <p:spPr>
              <a:xfrm rot="6697935">
                <a:off x="6825847" y="4579693"/>
                <a:ext cx="729698" cy="892159"/>
              </a:xfrm>
              <a:custGeom>
                <a:avLst/>
                <a:gdLst>
                  <a:gd name="connsiteX0" fmla="*/ 908351 w 1047827"/>
                  <a:gd name="connsiteY0" fmla="*/ 950297 h 1131719"/>
                  <a:gd name="connsiteX1" fmla="*/ 246695 w 1047827"/>
                  <a:gd name="connsiteY1" fmla="*/ 1046015 h 1131719"/>
                  <a:gd name="connsiteX2" fmla="*/ 15414 w 1047827"/>
                  <a:gd name="connsiteY2" fmla="*/ 429607 h 1131719"/>
                  <a:gd name="connsiteX3" fmla="*/ 523913 w 1047827"/>
                  <a:gd name="connsiteY3" fmla="*/ -1 h 1131719"/>
                  <a:gd name="connsiteX4" fmla="*/ 908351 w 1047827"/>
                  <a:gd name="connsiteY4" fmla="*/ 950297 h 1131719"/>
                  <a:gd name="connsiteX0" fmla="*/ 908388 w 908388"/>
                  <a:gd name="connsiteY0" fmla="*/ 950298 h 1131737"/>
                  <a:gd name="connsiteX1" fmla="*/ 246732 w 908388"/>
                  <a:gd name="connsiteY1" fmla="*/ 1046016 h 1131737"/>
                  <a:gd name="connsiteX2" fmla="*/ 15451 w 908388"/>
                  <a:gd name="connsiteY2" fmla="*/ 429608 h 1131737"/>
                  <a:gd name="connsiteX3" fmla="*/ 523950 w 908388"/>
                  <a:gd name="connsiteY3" fmla="*/ 0 h 1131737"/>
                  <a:gd name="connsiteX4" fmla="*/ 908388 w 908388"/>
                  <a:gd name="connsiteY4" fmla="*/ 950298 h 1131737"/>
                  <a:gd name="connsiteX0" fmla="*/ 908388 w 908388"/>
                  <a:gd name="connsiteY0" fmla="*/ 950298 h 1110632"/>
                  <a:gd name="connsiteX1" fmla="*/ 246732 w 908388"/>
                  <a:gd name="connsiteY1" fmla="*/ 1046016 h 1110632"/>
                  <a:gd name="connsiteX2" fmla="*/ 15451 w 908388"/>
                  <a:gd name="connsiteY2" fmla="*/ 429608 h 1110632"/>
                  <a:gd name="connsiteX3" fmla="*/ 523950 w 908388"/>
                  <a:gd name="connsiteY3" fmla="*/ 0 h 1110632"/>
                  <a:gd name="connsiteX4" fmla="*/ 908388 w 908388"/>
                  <a:gd name="connsiteY4" fmla="*/ 950298 h 111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8" h="1110632">
                    <a:moveTo>
                      <a:pt x="908388" y="950298"/>
                    </a:moveTo>
                    <a:cubicBezTo>
                      <a:pt x="627342" y="1065138"/>
                      <a:pt x="459992" y="1189646"/>
                      <a:pt x="246732" y="1046016"/>
                    </a:cubicBezTo>
                    <a:cubicBezTo>
                      <a:pt x="54175" y="916329"/>
                      <a:pt x="-39191" y="667493"/>
                      <a:pt x="15451" y="429608"/>
                    </a:cubicBezTo>
                    <a:cubicBezTo>
                      <a:pt x="73423" y="177224"/>
                      <a:pt x="195262" y="127091"/>
                      <a:pt x="523950" y="0"/>
                    </a:cubicBezTo>
                    <a:lnTo>
                      <a:pt x="908388" y="950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683568" y="3422659"/>
            <a:ext cx="2307048" cy="1376863"/>
            <a:chOff x="536760" y="3708321"/>
            <a:chExt cx="2307048" cy="1376863"/>
          </a:xfrm>
        </p:grpSpPr>
        <p:sp>
          <p:nvSpPr>
            <p:cNvPr id="59" name="Rectangle 58"/>
            <p:cNvSpPr/>
            <p:nvPr/>
          </p:nvSpPr>
          <p:spPr>
            <a:xfrm>
              <a:off x="536760" y="3708321"/>
              <a:ext cx="1352688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bg1"/>
                  </a:solidFill>
                </a:rPr>
                <a:t>Society</a:t>
              </a: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1699581" y="3871876"/>
              <a:ext cx="1144227" cy="1213308"/>
              <a:chOff x="1187624" y="3804431"/>
              <a:chExt cx="1479465" cy="1568786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87624" y="5094507"/>
                <a:ext cx="1479465" cy="2138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27" y="3804431"/>
                <a:ext cx="760935" cy="760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rde 5"/>
              <p:cNvSpPr/>
              <p:nvPr/>
            </p:nvSpPr>
            <p:spPr>
              <a:xfrm rot="6697935">
                <a:off x="1629230" y="4562288"/>
                <a:ext cx="729698" cy="892159"/>
              </a:xfrm>
              <a:custGeom>
                <a:avLst/>
                <a:gdLst>
                  <a:gd name="connsiteX0" fmla="*/ 908351 w 1047827"/>
                  <a:gd name="connsiteY0" fmla="*/ 950297 h 1131719"/>
                  <a:gd name="connsiteX1" fmla="*/ 246695 w 1047827"/>
                  <a:gd name="connsiteY1" fmla="*/ 1046015 h 1131719"/>
                  <a:gd name="connsiteX2" fmla="*/ 15414 w 1047827"/>
                  <a:gd name="connsiteY2" fmla="*/ 429607 h 1131719"/>
                  <a:gd name="connsiteX3" fmla="*/ 523913 w 1047827"/>
                  <a:gd name="connsiteY3" fmla="*/ -1 h 1131719"/>
                  <a:gd name="connsiteX4" fmla="*/ 908351 w 1047827"/>
                  <a:gd name="connsiteY4" fmla="*/ 950297 h 1131719"/>
                  <a:gd name="connsiteX0" fmla="*/ 908388 w 908388"/>
                  <a:gd name="connsiteY0" fmla="*/ 950298 h 1131737"/>
                  <a:gd name="connsiteX1" fmla="*/ 246732 w 908388"/>
                  <a:gd name="connsiteY1" fmla="*/ 1046016 h 1131737"/>
                  <a:gd name="connsiteX2" fmla="*/ 15451 w 908388"/>
                  <a:gd name="connsiteY2" fmla="*/ 429608 h 1131737"/>
                  <a:gd name="connsiteX3" fmla="*/ 523950 w 908388"/>
                  <a:gd name="connsiteY3" fmla="*/ 0 h 1131737"/>
                  <a:gd name="connsiteX4" fmla="*/ 908388 w 908388"/>
                  <a:gd name="connsiteY4" fmla="*/ 950298 h 1131737"/>
                  <a:gd name="connsiteX0" fmla="*/ 908388 w 908388"/>
                  <a:gd name="connsiteY0" fmla="*/ 950298 h 1110632"/>
                  <a:gd name="connsiteX1" fmla="*/ 246732 w 908388"/>
                  <a:gd name="connsiteY1" fmla="*/ 1046016 h 1110632"/>
                  <a:gd name="connsiteX2" fmla="*/ 15451 w 908388"/>
                  <a:gd name="connsiteY2" fmla="*/ 429608 h 1110632"/>
                  <a:gd name="connsiteX3" fmla="*/ 523950 w 908388"/>
                  <a:gd name="connsiteY3" fmla="*/ 0 h 1110632"/>
                  <a:gd name="connsiteX4" fmla="*/ 908388 w 908388"/>
                  <a:gd name="connsiteY4" fmla="*/ 950298 h 111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8" h="1110632">
                    <a:moveTo>
                      <a:pt x="908388" y="950298"/>
                    </a:moveTo>
                    <a:cubicBezTo>
                      <a:pt x="627342" y="1065138"/>
                      <a:pt x="459992" y="1189646"/>
                      <a:pt x="246732" y="1046016"/>
                    </a:cubicBezTo>
                    <a:cubicBezTo>
                      <a:pt x="54175" y="916329"/>
                      <a:pt x="-39191" y="667493"/>
                      <a:pt x="15451" y="429608"/>
                    </a:cubicBezTo>
                    <a:cubicBezTo>
                      <a:pt x="73423" y="177224"/>
                      <a:pt x="195262" y="127091"/>
                      <a:pt x="523950" y="0"/>
                    </a:cubicBezTo>
                    <a:lnTo>
                      <a:pt x="908388" y="950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e 61"/>
          <p:cNvGrpSpPr/>
          <p:nvPr/>
        </p:nvGrpSpPr>
        <p:grpSpPr>
          <a:xfrm>
            <a:off x="320735" y="4655506"/>
            <a:ext cx="3675201" cy="1452390"/>
            <a:chOff x="248727" y="4941168"/>
            <a:chExt cx="3675201" cy="1452390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248727" y="5373216"/>
              <a:ext cx="2319680" cy="1020342"/>
            </a:xfrm>
            <a:prstGeom prst="wedgeRound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2779701" y="4941168"/>
              <a:ext cx="1144227" cy="1213308"/>
              <a:chOff x="2483768" y="4843680"/>
              <a:chExt cx="1479465" cy="1568786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2483768" y="6133756"/>
                <a:ext cx="1479465" cy="2138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2888671" y="4843680"/>
                <a:ext cx="760935" cy="760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orde 5"/>
              <p:cNvSpPr/>
              <p:nvPr/>
            </p:nvSpPr>
            <p:spPr>
              <a:xfrm rot="6697935">
                <a:off x="2925374" y="5601537"/>
                <a:ext cx="729698" cy="892159"/>
              </a:xfrm>
              <a:custGeom>
                <a:avLst/>
                <a:gdLst>
                  <a:gd name="connsiteX0" fmla="*/ 908351 w 1047827"/>
                  <a:gd name="connsiteY0" fmla="*/ 950297 h 1131719"/>
                  <a:gd name="connsiteX1" fmla="*/ 246695 w 1047827"/>
                  <a:gd name="connsiteY1" fmla="*/ 1046015 h 1131719"/>
                  <a:gd name="connsiteX2" fmla="*/ 15414 w 1047827"/>
                  <a:gd name="connsiteY2" fmla="*/ 429607 h 1131719"/>
                  <a:gd name="connsiteX3" fmla="*/ 523913 w 1047827"/>
                  <a:gd name="connsiteY3" fmla="*/ -1 h 1131719"/>
                  <a:gd name="connsiteX4" fmla="*/ 908351 w 1047827"/>
                  <a:gd name="connsiteY4" fmla="*/ 950297 h 1131719"/>
                  <a:gd name="connsiteX0" fmla="*/ 908388 w 908388"/>
                  <a:gd name="connsiteY0" fmla="*/ 950298 h 1131737"/>
                  <a:gd name="connsiteX1" fmla="*/ 246732 w 908388"/>
                  <a:gd name="connsiteY1" fmla="*/ 1046016 h 1131737"/>
                  <a:gd name="connsiteX2" fmla="*/ 15451 w 908388"/>
                  <a:gd name="connsiteY2" fmla="*/ 429608 h 1131737"/>
                  <a:gd name="connsiteX3" fmla="*/ 523950 w 908388"/>
                  <a:gd name="connsiteY3" fmla="*/ 0 h 1131737"/>
                  <a:gd name="connsiteX4" fmla="*/ 908388 w 908388"/>
                  <a:gd name="connsiteY4" fmla="*/ 950298 h 1131737"/>
                  <a:gd name="connsiteX0" fmla="*/ 908388 w 908388"/>
                  <a:gd name="connsiteY0" fmla="*/ 950298 h 1110632"/>
                  <a:gd name="connsiteX1" fmla="*/ 246732 w 908388"/>
                  <a:gd name="connsiteY1" fmla="*/ 1046016 h 1110632"/>
                  <a:gd name="connsiteX2" fmla="*/ 15451 w 908388"/>
                  <a:gd name="connsiteY2" fmla="*/ 429608 h 1110632"/>
                  <a:gd name="connsiteX3" fmla="*/ 523950 w 908388"/>
                  <a:gd name="connsiteY3" fmla="*/ 0 h 1110632"/>
                  <a:gd name="connsiteX4" fmla="*/ 908388 w 908388"/>
                  <a:gd name="connsiteY4" fmla="*/ 950298 h 111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8" h="1110632">
                    <a:moveTo>
                      <a:pt x="908388" y="950298"/>
                    </a:moveTo>
                    <a:cubicBezTo>
                      <a:pt x="627342" y="1065138"/>
                      <a:pt x="459992" y="1189646"/>
                      <a:pt x="246732" y="1046016"/>
                    </a:cubicBezTo>
                    <a:cubicBezTo>
                      <a:pt x="54175" y="916329"/>
                      <a:pt x="-39191" y="667493"/>
                      <a:pt x="15451" y="429608"/>
                    </a:cubicBezTo>
                    <a:cubicBezTo>
                      <a:pt x="73423" y="177224"/>
                      <a:pt x="195262" y="127091"/>
                      <a:pt x="523950" y="0"/>
                    </a:cubicBezTo>
                    <a:lnTo>
                      <a:pt x="908388" y="950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989300" y="5373216"/>
              <a:ext cx="2070532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bg1"/>
                  </a:solidFill>
                </a:rPr>
                <a:t>Funds providers</a:t>
              </a:r>
              <a:endParaRPr lang="en-US" dirty="0"/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231392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Knowledge </a:t>
            </a:r>
            <a:r>
              <a:rPr lang="en-US" sz="2400" b="1" dirty="0">
                <a:solidFill>
                  <a:srgbClr val="05539F"/>
                </a:solidFill>
                <a:latin typeface="+mj-lt"/>
                <a:cs typeface="Arial"/>
              </a:rPr>
              <a:t>and Technology Transfer </a:t>
            </a:r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office</a:t>
            </a:r>
            <a:endParaRPr lang="en-US" sz="2400" b="1" dirty="0">
              <a:solidFill>
                <a:srgbClr val="05539F"/>
              </a:solidFill>
              <a:latin typeface="+mj-lt"/>
              <a:cs typeface="Arial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3790606" y="1513051"/>
            <a:ext cx="1144227" cy="1213308"/>
            <a:chOff x="3623299" y="1494351"/>
            <a:chExt cx="1479465" cy="1568786"/>
          </a:xfrm>
        </p:grpSpPr>
        <p:sp>
          <p:nvSpPr>
            <p:cNvPr id="15" name="Ellipse 14"/>
            <p:cNvSpPr/>
            <p:nvPr/>
          </p:nvSpPr>
          <p:spPr>
            <a:xfrm>
              <a:off x="3623299" y="2784427"/>
              <a:ext cx="1479465" cy="21386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028202" y="1494351"/>
              <a:ext cx="760935" cy="76093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rde 5"/>
            <p:cNvSpPr/>
            <p:nvPr/>
          </p:nvSpPr>
          <p:spPr>
            <a:xfrm rot="6697935">
              <a:off x="4064905" y="2252208"/>
              <a:ext cx="729698" cy="892159"/>
            </a:xfrm>
            <a:custGeom>
              <a:avLst/>
              <a:gdLst>
                <a:gd name="connsiteX0" fmla="*/ 908351 w 1047827"/>
                <a:gd name="connsiteY0" fmla="*/ 950297 h 1131719"/>
                <a:gd name="connsiteX1" fmla="*/ 246695 w 1047827"/>
                <a:gd name="connsiteY1" fmla="*/ 1046015 h 1131719"/>
                <a:gd name="connsiteX2" fmla="*/ 15414 w 1047827"/>
                <a:gd name="connsiteY2" fmla="*/ 429607 h 1131719"/>
                <a:gd name="connsiteX3" fmla="*/ 523913 w 1047827"/>
                <a:gd name="connsiteY3" fmla="*/ -1 h 1131719"/>
                <a:gd name="connsiteX4" fmla="*/ 908351 w 1047827"/>
                <a:gd name="connsiteY4" fmla="*/ 950297 h 1131719"/>
                <a:gd name="connsiteX0" fmla="*/ 908388 w 908388"/>
                <a:gd name="connsiteY0" fmla="*/ 950298 h 1131737"/>
                <a:gd name="connsiteX1" fmla="*/ 246732 w 908388"/>
                <a:gd name="connsiteY1" fmla="*/ 1046016 h 1131737"/>
                <a:gd name="connsiteX2" fmla="*/ 15451 w 908388"/>
                <a:gd name="connsiteY2" fmla="*/ 429608 h 1131737"/>
                <a:gd name="connsiteX3" fmla="*/ 523950 w 908388"/>
                <a:gd name="connsiteY3" fmla="*/ 0 h 1131737"/>
                <a:gd name="connsiteX4" fmla="*/ 908388 w 908388"/>
                <a:gd name="connsiteY4" fmla="*/ 950298 h 1131737"/>
                <a:gd name="connsiteX0" fmla="*/ 908388 w 908388"/>
                <a:gd name="connsiteY0" fmla="*/ 950298 h 1110632"/>
                <a:gd name="connsiteX1" fmla="*/ 246732 w 908388"/>
                <a:gd name="connsiteY1" fmla="*/ 1046016 h 1110632"/>
                <a:gd name="connsiteX2" fmla="*/ 15451 w 908388"/>
                <a:gd name="connsiteY2" fmla="*/ 429608 h 1110632"/>
                <a:gd name="connsiteX3" fmla="*/ 523950 w 908388"/>
                <a:gd name="connsiteY3" fmla="*/ 0 h 1110632"/>
                <a:gd name="connsiteX4" fmla="*/ 908388 w 908388"/>
                <a:gd name="connsiteY4" fmla="*/ 950298 h 111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388" h="1110632">
                  <a:moveTo>
                    <a:pt x="908388" y="950298"/>
                  </a:moveTo>
                  <a:cubicBezTo>
                    <a:pt x="627342" y="1065138"/>
                    <a:pt x="459992" y="1189646"/>
                    <a:pt x="246732" y="1046016"/>
                  </a:cubicBezTo>
                  <a:cubicBezTo>
                    <a:pt x="54175" y="916329"/>
                    <a:pt x="-39191" y="667493"/>
                    <a:pt x="15451" y="429608"/>
                  </a:cubicBezTo>
                  <a:cubicBezTo>
                    <a:pt x="73423" y="177224"/>
                    <a:pt x="195262" y="127091"/>
                    <a:pt x="523950" y="0"/>
                  </a:cubicBezTo>
                  <a:lnTo>
                    <a:pt x="908388" y="950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73199" y="980728"/>
            <a:ext cx="1302857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Companies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9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MIRVAL\Communication\LLTO\photos de groupe 2012-2013\david_plas_66433 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 bwMode="auto">
          <a:xfrm>
            <a:off x="395536" y="3726619"/>
            <a:ext cx="4559424" cy="2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287430" y="672371"/>
            <a:ext cx="82450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A pluridisciplinary team </a:t>
            </a:r>
            <a:r>
              <a:rPr lang="en-US" sz="1600" dirty="0" smtClean="0"/>
              <a:t>(scientifics, </a:t>
            </a:r>
            <a:r>
              <a:rPr lang="en-US" sz="1600" dirty="0"/>
              <a:t>lawyers, economists,…)</a:t>
            </a:r>
          </a:p>
          <a:p>
            <a:pPr lvl="0"/>
            <a:r>
              <a:rPr lang="en-US" sz="1600" dirty="0"/>
              <a:t>to </a:t>
            </a:r>
            <a:r>
              <a:rPr lang="en-US" sz="1600" b="1" dirty="0"/>
              <a:t>connect</a:t>
            </a:r>
            <a:r>
              <a:rPr lang="en-US" sz="1600" dirty="0"/>
              <a:t> UCL’s researchers and external partners:</a:t>
            </a:r>
          </a:p>
          <a:p>
            <a:pPr>
              <a:lnSpc>
                <a:spcPct val="150000"/>
              </a:lnSpc>
              <a:buClr>
                <a:srgbClr val="669900"/>
              </a:buClr>
            </a:pPr>
            <a:endParaRPr lang="en-US" sz="1600" dirty="0" smtClean="0">
              <a:cs typeface="Arial" pitchFamily="34" charset="0"/>
            </a:endParaRPr>
          </a:p>
          <a:p>
            <a:pPr marL="806450" indent="-342900" defTabSz="442913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b="1" dirty="0" smtClean="0">
                <a:cs typeface="Arial" pitchFamily="34" charset="0"/>
              </a:rPr>
              <a:t>Promotion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>
                <a:cs typeface="Arial" pitchFamily="34" charset="0"/>
              </a:rPr>
              <a:t>of knowledge and technology </a:t>
            </a:r>
            <a:r>
              <a:rPr lang="en-US" sz="1600" dirty="0" smtClean="0">
                <a:cs typeface="Arial" pitchFamily="34" charset="0"/>
              </a:rPr>
              <a:t>transfer</a:t>
            </a:r>
          </a:p>
          <a:p>
            <a:pPr marL="806450" indent="-342900" defTabSz="442913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 smtClean="0">
                <a:cs typeface="Arial" pitchFamily="34" charset="0"/>
              </a:rPr>
              <a:t>Single </a:t>
            </a:r>
            <a:r>
              <a:rPr lang="en-US" sz="1600" dirty="0">
                <a:cs typeface="Arial" pitchFamily="34" charset="0"/>
              </a:rPr>
              <a:t>contact point for the </a:t>
            </a:r>
            <a:r>
              <a:rPr lang="en-US" sz="1600" b="1" dirty="0">
                <a:cs typeface="Arial" pitchFamily="34" charset="0"/>
              </a:rPr>
              <a:t>research </a:t>
            </a:r>
            <a:r>
              <a:rPr lang="en-US" sz="1600" b="1" dirty="0" smtClean="0">
                <a:cs typeface="Arial" pitchFamily="34" charset="0"/>
              </a:rPr>
              <a:t>community</a:t>
            </a:r>
            <a:endParaRPr lang="en-US" sz="1600" b="1" dirty="0">
              <a:cs typeface="Arial" pitchFamily="34" charset="0"/>
            </a:endParaRPr>
          </a:p>
          <a:p>
            <a:pPr marL="806450" indent="-342900" defTabSz="442913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b="1" dirty="0">
                <a:cs typeface="Arial" pitchFamily="34" charset="0"/>
              </a:rPr>
              <a:t>Continuity</a:t>
            </a:r>
            <a:r>
              <a:rPr lang="en-US" sz="1600" dirty="0" smtClean="0">
                <a:cs typeface="Arial" pitchFamily="34" charset="0"/>
              </a:rPr>
              <a:t> in </a:t>
            </a:r>
            <a:r>
              <a:rPr lang="en-US" sz="1600" dirty="0">
                <a:cs typeface="Arial" pitchFamily="34" charset="0"/>
              </a:rPr>
              <a:t>the technology transfer </a:t>
            </a:r>
            <a:r>
              <a:rPr lang="en-US" sz="1600" dirty="0" smtClean="0">
                <a:cs typeface="Arial" pitchFamily="34" charset="0"/>
              </a:rPr>
              <a:t>process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LTTO: </a:t>
            </a:r>
            <a:r>
              <a:rPr lang="en-US" sz="2400" b="1" dirty="0">
                <a:solidFill>
                  <a:srgbClr val="05539F"/>
                </a:solidFill>
                <a:latin typeface="+mj-lt"/>
                <a:cs typeface="Arial"/>
              </a:rPr>
              <a:t>the Knowledge and Technology Transfer office of UCL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339107" y="690131"/>
            <a:ext cx="1659085" cy="1044559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6012160" y="1628800"/>
            <a:ext cx="367096" cy="648387"/>
            <a:chOff x="5508154" y="605830"/>
            <a:chExt cx="432048" cy="792088"/>
          </a:xfrm>
        </p:grpSpPr>
        <p:sp>
          <p:nvSpPr>
            <p:cNvPr id="13" name="Cylindre 12"/>
            <p:cNvSpPr/>
            <p:nvPr/>
          </p:nvSpPr>
          <p:spPr>
            <a:xfrm>
              <a:off x="5602077" y="864120"/>
              <a:ext cx="244201" cy="2908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2077" y="1122409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2355" y="1122409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08154" y="898558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46279" y="898558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ourire 3"/>
            <p:cNvSpPr/>
            <p:nvPr/>
          </p:nvSpPr>
          <p:spPr>
            <a:xfrm>
              <a:off x="5508154" y="605830"/>
              <a:ext cx="432048" cy="327167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024913" y="2398433"/>
            <a:ext cx="367096" cy="648387"/>
            <a:chOff x="4716016" y="260648"/>
            <a:chExt cx="1656184" cy="3312368"/>
          </a:xfrm>
          <a:solidFill>
            <a:srgbClr val="FF0000"/>
          </a:solidFill>
        </p:grpSpPr>
        <p:sp>
          <p:nvSpPr>
            <p:cNvPr id="20" name="Cylindre 19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ourire 17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029892" y="5535102"/>
            <a:ext cx="367096" cy="648387"/>
            <a:chOff x="4716016" y="260648"/>
            <a:chExt cx="1656184" cy="3312368"/>
          </a:xfrm>
          <a:solidFill>
            <a:schemeClr val="bg1"/>
          </a:solidFill>
        </p:grpSpPr>
        <p:sp>
          <p:nvSpPr>
            <p:cNvPr id="28" name="Cylindre 27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ourire 38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034878" y="3162016"/>
            <a:ext cx="367096" cy="648387"/>
            <a:chOff x="4716016" y="260648"/>
            <a:chExt cx="1656184" cy="3312368"/>
          </a:xfrm>
          <a:solidFill>
            <a:schemeClr val="bg1"/>
          </a:solidFill>
        </p:grpSpPr>
        <p:sp>
          <p:nvSpPr>
            <p:cNvPr id="35" name="Cylindre 34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ourire 45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6472387" y="1924127"/>
            <a:ext cx="1591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eveloper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523983" y="2674710"/>
            <a:ext cx="134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Patent manager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533948" y="3357899"/>
            <a:ext cx="203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Legal advisor (SOPARTEC)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533948" y="5716129"/>
            <a:ext cx="17830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Technological advisor </a:t>
            </a:r>
          </a:p>
          <a:p>
            <a:r>
              <a:rPr lang="en-US" sz="1200" i="1" dirty="0" smtClean="0">
                <a:solidFill>
                  <a:srgbClr val="00B050"/>
                </a:solidFill>
              </a:rPr>
              <a:t>(Valorisateur)</a:t>
            </a:r>
            <a:endParaRPr lang="en-US" sz="1200" i="1" dirty="0">
              <a:solidFill>
                <a:srgbClr val="00B050"/>
              </a:solidFill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6029477" y="4743329"/>
            <a:ext cx="367096" cy="648387"/>
            <a:chOff x="4716016" y="260648"/>
            <a:chExt cx="1656184" cy="3312368"/>
          </a:xfrm>
          <a:solidFill>
            <a:srgbClr val="00B050"/>
          </a:solidFill>
        </p:grpSpPr>
        <p:sp>
          <p:nvSpPr>
            <p:cNvPr id="46" name="Cylindre 45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ourire 24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6523983" y="4991031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Funding advisor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6039814" y="3950926"/>
            <a:ext cx="367096" cy="648387"/>
            <a:chOff x="4716016" y="260648"/>
            <a:chExt cx="1656184" cy="3312368"/>
          </a:xfrm>
          <a:solidFill>
            <a:srgbClr val="FFFF00"/>
          </a:solidFill>
        </p:grpSpPr>
        <p:sp>
          <p:nvSpPr>
            <p:cNvPr id="54" name="Cylindre 53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ourire 31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6533948" y="4198628"/>
            <a:ext cx="166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Legal advisor (ADRE)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01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MIRVAL\Communication\LLTO\photos de groupe 2012-2013\david_plas_66433 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 bwMode="auto">
          <a:xfrm>
            <a:off x="395536" y="3726619"/>
            <a:ext cx="4559424" cy="24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287430" y="672371"/>
            <a:ext cx="82450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A pluridisciplinary team (scientifics, lawyers, economists,…)</a:t>
            </a:r>
          </a:p>
          <a:p>
            <a:pPr lvl="0"/>
            <a:r>
              <a:rPr lang="en-US" sz="1600" dirty="0"/>
              <a:t>to </a:t>
            </a:r>
            <a:r>
              <a:rPr lang="en-US" sz="1600" b="1" dirty="0"/>
              <a:t>connect</a:t>
            </a:r>
            <a:r>
              <a:rPr lang="en-US" sz="1600" dirty="0"/>
              <a:t> UCL’s researchers and external partners:</a:t>
            </a:r>
          </a:p>
          <a:p>
            <a:pPr>
              <a:lnSpc>
                <a:spcPct val="150000"/>
              </a:lnSpc>
              <a:buClr>
                <a:srgbClr val="669900"/>
              </a:buClr>
            </a:pPr>
            <a:endParaRPr lang="en-US" sz="1600" dirty="0" smtClean="0">
              <a:cs typeface="Arial" pitchFamily="34" charset="0"/>
            </a:endParaRPr>
          </a:p>
          <a:p>
            <a:pPr marL="806450" indent="-342900" defTabSz="442913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b="1" dirty="0" smtClean="0">
                <a:cs typeface="Arial" pitchFamily="34" charset="0"/>
              </a:rPr>
              <a:t>Promotion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>
                <a:cs typeface="Arial" pitchFamily="34" charset="0"/>
              </a:rPr>
              <a:t>of knowledge and technology </a:t>
            </a:r>
            <a:r>
              <a:rPr lang="en-US" sz="1600" dirty="0" smtClean="0">
                <a:cs typeface="Arial" pitchFamily="34" charset="0"/>
              </a:rPr>
              <a:t>transfer</a:t>
            </a:r>
          </a:p>
          <a:p>
            <a:pPr marL="806450" indent="-342900" defTabSz="442913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dirty="0" smtClean="0">
                <a:cs typeface="Arial" pitchFamily="34" charset="0"/>
              </a:rPr>
              <a:t>Single </a:t>
            </a:r>
            <a:r>
              <a:rPr lang="en-US" sz="1600" dirty="0">
                <a:cs typeface="Arial" pitchFamily="34" charset="0"/>
              </a:rPr>
              <a:t>contact point for the </a:t>
            </a:r>
            <a:r>
              <a:rPr lang="en-US" sz="1600" b="1" dirty="0">
                <a:cs typeface="Arial" pitchFamily="34" charset="0"/>
              </a:rPr>
              <a:t>research community</a:t>
            </a:r>
          </a:p>
          <a:p>
            <a:pPr marL="806450" indent="-342900" defTabSz="442913">
              <a:lnSpc>
                <a:spcPct val="150000"/>
              </a:lnSpc>
              <a:buClr>
                <a:srgbClr val="669900"/>
              </a:buClr>
              <a:buFont typeface="Wingdings" pitchFamily="2" charset="2"/>
              <a:buChar char="ü"/>
            </a:pPr>
            <a:r>
              <a:rPr lang="en-US" sz="1600" b="1" dirty="0">
                <a:cs typeface="Arial" pitchFamily="34" charset="0"/>
              </a:rPr>
              <a:t>Continuity</a:t>
            </a:r>
            <a:r>
              <a:rPr lang="en-US" sz="1600" dirty="0" smtClean="0">
                <a:cs typeface="Arial" pitchFamily="34" charset="0"/>
              </a:rPr>
              <a:t> in </a:t>
            </a:r>
            <a:r>
              <a:rPr lang="en-US" sz="1600" dirty="0">
                <a:cs typeface="Arial" pitchFamily="34" charset="0"/>
              </a:rPr>
              <a:t>the technology transfer </a:t>
            </a:r>
            <a:r>
              <a:rPr lang="en-US" sz="1600" dirty="0" smtClean="0">
                <a:cs typeface="Arial" pitchFamily="34" charset="0"/>
              </a:rPr>
              <a:t>process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600" y="15007"/>
            <a:ext cx="859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5539F"/>
                </a:solidFill>
                <a:latin typeface="+mj-lt"/>
                <a:cs typeface="Arial"/>
              </a:rPr>
              <a:t>LTTO: </a:t>
            </a:r>
            <a:r>
              <a:rPr lang="en-US" sz="2400" b="1" dirty="0">
                <a:solidFill>
                  <a:srgbClr val="05539F"/>
                </a:solidFill>
                <a:latin typeface="+mj-lt"/>
                <a:cs typeface="Arial"/>
              </a:rPr>
              <a:t>the Knowledge and Technology Transfer office of UCL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339107" y="690131"/>
            <a:ext cx="1659085" cy="1044559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6012160" y="1628800"/>
            <a:ext cx="367096" cy="648387"/>
            <a:chOff x="5508154" y="605830"/>
            <a:chExt cx="432048" cy="792088"/>
          </a:xfrm>
        </p:grpSpPr>
        <p:sp>
          <p:nvSpPr>
            <p:cNvPr id="13" name="Cylindre 12"/>
            <p:cNvSpPr/>
            <p:nvPr/>
          </p:nvSpPr>
          <p:spPr>
            <a:xfrm>
              <a:off x="5602077" y="864120"/>
              <a:ext cx="244201" cy="2908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2077" y="1122409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2355" y="1122409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08154" y="898558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46279" y="898558"/>
              <a:ext cx="93923" cy="275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ourire 3"/>
            <p:cNvSpPr/>
            <p:nvPr/>
          </p:nvSpPr>
          <p:spPr>
            <a:xfrm>
              <a:off x="5508154" y="605830"/>
              <a:ext cx="432048" cy="327167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024913" y="2398433"/>
            <a:ext cx="367096" cy="648387"/>
            <a:chOff x="4716016" y="260648"/>
            <a:chExt cx="1656184" cy="3312368"/>
          </a:xfrm>
          <a:solidFill>
            <a:srgbClr val="FF0000"/>
          </a:solidFill>
        </p:grpSpPr>
        <p:sp>
          <p:nvSpPr>
            <p:cNvPr id="20" name="Cylindre 19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ourire 17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029892" y="5535102"/>
            <a:ext cx="367096" cy="648387"/>
            <a:chOff x="4716016" y="260648"/>
            <a:chExt cx="1656184" cy="3312368"/>
          </a:xfrm>
          <a:solidFill>
            <a:schemeClr val="bg1"/>
          </a:solidFill>
        </p:grpSpPr>
        <p:sp>
          <p:nvSpPr>
            <p:cNvPr id="28" name="Cylindre 27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ourire 38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034878" y="3162016"/>
            <a:ext cx="367096" cy="648387"/>
            <a:chOff x="4716016" y="260648"/>
            <a:chExt cx="1656184" cy="3312368"/>
          </a:xfrm>
          <a:solidFill>
            <a:schemeClr val="bg1"/>
          </a:solidFill>
        </p:grpSpPr>
        <p:sp>
          <p:nvSpPr>
            <p:cNvPr id="35" name="Cylindre 34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ourire 45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6472387" y="1924127"/>
            <a:ext cx="1591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eveloper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523983" y="2674710"/>
            <a:ext cx="134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Patent manager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533948" y="3357899"/>
            <a:ext cx="203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Legal advisor (SOPARTEC)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533948" y="5716129"/>
            <a:ext cx="17830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Technological advisor </a:t>
            </a:r>
          </a:p>
          <a:p>
            <a:r>
              <a:rPr lang="en-US" sz="1200" i="1" dirty="0" smtClean="0">
                <a:solidFill>
                  <a:srgbClr val="00B050"/>
                </a:solidFill>
              </a:rPr>
              <a:t>(Valorisateur)</a:t>
            </a:r>
            <a:endParaRPr lang="en-US" sz="1200" i="1" dirty="0">
              <a:solidFill>
                <a:srgbClr val="00B050"/>
              </a:solidFill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6029477" y="4743329"/>
            <a:ext cx="367096" cy="648387"/>
            <a:chOff x="4716016" y="260648"/>
            <a:chExt cx="1656184" cy="3312368"/>
          </a:xfrm>
          <a:solidFill>
            <a:srgbClr val="00B050"/>
          </a:solidFill>
        </p:grpSpPr>
        <p:sp>
          <p:nvSpPr>
            <p:cNvPr id="46" name="Cylindre 45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ourire 24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6523983" y="4991031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Funding advisor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3" name="Groupe 52"/>
          <p:cNvGrpSpPr/>
          <p:nvPr/>
        </p:nvGrpSpPr>
        <p:grpSpPr>
          <a:xfrm>
            <a:off x="6039814" y="3950926"/>
            <a:ext cx="367096" cy="648387"/>
            <a:chOff x="4716016" y="260648"/>
            <a:chExt cx="1656184" cy="3312368"/>
          </a:xfrm>
          <a:solidFill>
            <a:srgbClr val="FFFF00"/>
          </a:solidFill>
        </p:grpSpPr>
        <p:sp>
          <p:nvSpPr>
            <p:cNvPr id="54" name="Cylindre 53"/>
            <p:cNvSpPr/>
            <p:nvPr/>
          </p:nvSpPr>
          <p:spPr>
            <a:xfrm>
              <a:off x="5076056" y="1340768"/>
              <a:ext cx="936104" cy="1216152"/>
            </a:xfrm>
            <a:prstGeom prst="ca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76056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52120" y="2420888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16016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12160" y="1484784"/>
              <a:ext cx="360040" cy="1152128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ourire 31"/>
            <p:cNvSpPr/>
            <p:nvPr/>
          </p:nvSpPr>
          <p:spPr>
            <a:xfrm>
              <a:off x="4716016" y="260648"/>
              <a:ext cx="1656184" cy="1368152"/>
            </a:xfrm>
            <a:prstGeom prst="smileyFac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6533948" y="4198628"/>
            <a:ext cx="166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Legal advisor (ADRE)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267744" y="4509120"/>
            <a:ext cx="25922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Technological advisor </a:t>
            </a:r>
            <a:r>
              <a:rPr lang="en-US" sz="1400" b="1" dirty="0" smtClean="0">
                <a:solidFill>
                  <a:srgbClr val="00B050"/>
                </a:solidFill>
              </a:rPr>
              <a:t>;-)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ICT / Micro &amp; Nanotechnologies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907704" y="3789040"/>
            <a:ext cx="432048" cy="4914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7" name="Connecteur en angle 66"/>
          <p:cNvCxnSpPr>
            <a:stCxn id="65" idx="4"/>
            <a:endCxn id="64" idx="1"/>
          </p:cNvCxnSpPr>
          <p:nvPr/>
        </p:nvCxnSpPr>
        <p:spPr>
          <a:xfrm rot="16200000" flipH="1">
            <a:off x="1950625" y="4453611"/>
            <a:ext cx="490222" cy="14401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27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1958436"/>
              </p:ext>
            </p:extLst>
          </p:nvPr>
        </p:nvGraphicFramePr>
        <p:xfrm>
          <a:off x="251520" y="877168"/>
          <a:ext cx="8568952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04068" y="3070554"/>
            <a:ext cx="544396" cy="54109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51520" y="15007"/>
            <a:ext cx="84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5539F"/>
                </a:solidFill>
                <a:cs typeface="Arial"/>
              </a:rPr>
              <a:t>Technology transfer process @UCL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68144" y="3035586"/>
            <a:ext cx="581411" cy="5778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03648" y="3109792"/>
            <a:ext cx="504056" cy="50100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635896" y="3059673"/>
            <a:ext cx="540140" cy="5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9868142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6174246"/>
              </p:ext>
            </p:extLst>
          </p:nvPr>
        </p:nvGraphicFramePr>
        <p:xfrm>
          <a:off x="251520" y="877168"/>
          <a:ext cx="8568952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04068" y="3070554"/>
            <a:ext cx="544396" cy="54109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51520" y="15007"/>
            <a:ext cx="84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5539F"/>
                </a:solidFill>
                <a:cs typeface="Arial"/>
              </a:rPr>
              <a:t>Technology transfer process @UCL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68144" y="3035586"/>
            <a:ext cx="581411" cy="5778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03648" y="3109792"/>
            <a:ext cx="504056" cy="50100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635896" y="3059673"/>
            <a:ext cx="540140" cy="546648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441417" y="2507225"/>
            <a:ext cx="1296144" cy="6480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5058638" y="1893989"/>
            <a:ext cx="1296144" cy="360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/>
          <p:cNvSpPr/>
          <p:nvPr/>
        </p:nvSpPr>
        <p:spPr>
          <a:xfrm>
            <a:off x="7308304" y="2298547"/>
            <a:ext cx="1296144" cy="48238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251520" y="4005064"/>
            <a:ext cx="87129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Intellectual property (IP</a:t>
            </a:r>
            <a:r>
              <a:rPr lang="en-US" sz="1600" b="1" dirty="0" smtClean="0">
                <a:solidFill>
                  <a:srgbClr val="C00000"/>
                </a:solidFill>
              </a:rPr>
              <a:t>)</a:t>
            </a:r>
            <a:r>
              <a:rPr lang="en-US" sz="1600" dirty="0" smtClean="0">
                <a:solidFill>
                  <a:srgbClr val="C00000"/>
                </a:solidFill>
              </a:rPr>
              <a:t>: </a:t>
            </a:r>
            <a:r>
              <a:rPr lang="en-US" sz="1400" dirty="0" smtClean="0">
                <a:solidFill>
                  <a:srgbClr val="C00000"/>
                </a:solidFill>
              </a:rPr>
              <a:t>Legal </a:t>
            </a:r>
            <a:r>
              <a:rPr lang="en-US" sz="1400" dirty="0">
                <a:solidFill>
                  <a:srgbClr val="C00000"/>
                </a:solidFill>
              </a:rPr>
              <a:t>concept which refers to creations of the mind for which exclusive rights are recognized</a:t>
            </a:r>
            <a:r>
              <a:rPr lang="en-US" sz="1400" dirty="0" smtClean="0">
                <a:solidFill>
                  <a:srgbClr val="C00000"/>
                </a:solidFill>
              </a:rPr>
              <a:t>.</a:t>
            </a:r>
          </a:p>
          <a:p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IP@UCL: research findings </a:t>
            </a:r>
            <a:r>
              <a:rPr lang="en-US" sz="1600" dirty="0" smtClean="0">
                <a:solidFill>
                  <a:srgbClr val="C00000"/>
                </a:solidFill>
              </a:rPr>
              <a:t>obtained </a:t>
            </a:r>
            <a:r>
              <a:rPr lang="en-US" sz="1600" dirty="0">
                <a:solidFill>
                  <a:srgbClr val="C00000"/>
                </a:solidFill>
              </a:rPr>
              <a:t>in the context of research carried out at </a:t>
            </a:r>
            <a:r>
              <a:rPr lang="en-US" sz="1600" dirty="0" smtClean="0">
                <a:solidFill>
                  <a:srgbClr val="C00000"/>
                </a:solidFill>
              </a:rPr>
              <a:t>UCL</a:t>
            </a:r>
          </a:p>
          <a:p>
            <a:endParaRPr lang="en-US" sz="1600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C00000"/>
                </a:solidFill>
              </a:rPr>
              <a:t>by individuals </a:t>
            </a:r>
            <a:r>
              <a:rPr lang="en-US" sz="1400" dirty="0">
                <a:solidFill>
                  <a:srgbClr val="C00000"/>
                </a:solidFill>
              </a:rPr>
              <a:t>connected with the </a:t>
            </a:r>
            <a:r>
              <a:rPr lang="en-US" sz="1400" dirty="0" smtClean="0">
                <a:solidFill>
                  <a:srgbClr val="C00000"/>
                </a:solidFill>
              </a:rPr>
              <a:t>University,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C00000"/>
                </a:solidFill>
              </a:rPr>
              <a:t>in their research fields,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C00000"/>
                </a:solidFill>
              </a:rPr>
              <a:t>made with </a:t>
            </a:r>
            <a:r>
              <a:rPr lang="en-US" sz="1400" dirty="0">
                <a:solidFill>
                  <a:srgbClr val="C00000"/>
                </a:solidFill>
              </a:rPr>
              <a:t>the use of UCL equipment or </a:t>
            </a:r>
            <a:r>
              <a:rPr lang="en-US" sz="1400" dirty="0" smtClean="0">
                <a:solidFill>
                  <a:srgbClr val="C00000"/>
                </a:solidFill>
              </a:rPr>
              <a:t>staff.</a:t>
            </a:r>
          </a:p>
        </p:txBody>
      </p:sp>
      <p:sp>
        <p:nvSpPr>
          <p:cNvPr id="12" name="Ellipse 11"/>
          <p:cNvSpPr/>
          <p:nvPr/>
        </p:nvSpPr>
        <p:spPr>
          <a:xfrm>
            <a:off x="2867030" y="1845247"/>
            <a:ext cx="1296144" cy="6480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0176068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</TotalTime>
  <Words>3520</Words>
  <Application>Microsoft Macintosh PowerPoint</Application>
  <PresentationFormat>Présentation à l'écran (4:3)</PresentationFormat>
  <Paragraphs>580</Paragraphs>
  <Slides>42</Slides>
  <Notes>5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Thème Office</vt:lpstr>
      <vt:lpstr>Diapositive 1</vt:lpstr>
      <vt:lpstr>PROTECTION AND TRANSFER OF THE INTELLECTUAL PROPERTY AT UCL</vt:lpstr>
      <vt:lpstr>PROTECTION AND TRANSFER OF THE INTELLECTUAL PROPERTY AT UCL</vt:lpstr>
      <vt:lpstr>Diapositive 4</vt:lpstr>
      <vt:lpstr>Diapositive 5</vt:lpstr>
      <vt:lpstr>Diapositive 6</vt:lpstr>
      <vt:lpstr>Diapositive 7</vt:lpstr>
      <vt:lpstr>Diapositive 8</vt:lpstr>
      <vt:lpstr>Diapositive 9</vt:lpstr>
      <vt:lpstr>PROTECTION AND TRANSFER OF THE INTELLECTUAL PROPERTY AT UCL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PROTECTION AND TRANSFER OF THE INTELLECTUAL PROPERTY AT UCL</vt:lpstr>
      <vt:lpstr>Diapositive 37</vt:lpstr>
      <vt:lpstr>Diapositive 38</vt:lpstr>
      <vt:lpstr>Diapositive 39</vt:lpstr>
      <vt:lpstr>Diapositive 40</vt:lpstr>
      <vt:lpstr>Diapositive 41</vt:lpstr>
      <vt:lpstr>Diapositive 42</vt:lpstr>
    </vt:vector>
  </TitlesOfParts>
  <Company>Visible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général</dc:title>
  <dc:creator>Hélène Collard</dc:creator>
  <cp:lastModifiedBy>Kim Mens</cp:lastModifiedBy>
  <cp:revision>690</cp:revision>
  <cp:lastPrinted>2012-09-19T06:50:40Z</cp:lastPrinted>
  <dcterms:created xsi:type="dcterms:W3CDTF">2013-05-08T06:32:25Z</dcterms:created>
  <dcterms:modified xsi:type="dcterms:W3CDTF">2013-05-08T06:55:25Z</dcterms:modified>
</cp:coreProperties>
</file>