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FE5"/>
    <a:srgbClr val="FFFFE6"/>
    <a:srgbClr val="D9FFFF"/>
    <a:srgbClr val="E5FFFF"/>
    <a:srgbClr val="CBFFFF"/>
    <a:srgbClr val="FFECFF"/>
    <a:srgbClr val="BE92BD"/>
    <a:srgbClr val="FCE6F8"/>
    <a:srgbClr val="FF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2"/>
    <p:restoredTop sz="94658"/>
  </p:normalViewPr>
  <p:slideViewPr>
    <p:cSldViewPr snapToGrid="0">
      <p:cViewPr varScale="1">
        <p:scale>
          <a:sx n="111" d="100"/>
          <a:sy n="111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B5074-DB72-1144-9F12-611469B8E149}" type="datetimeFigureOut">
              <a:rPr lang="fr-FR" smtClean="0"/>
              <a:t>01/05/2024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C1D87-834B-5247-AE3B-4E4E0276E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09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6CBAC-808A-8387-A60E-8EA5F9B0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2BCE5-ADC7-27C7-0EF5-C422ECE2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7C7C6-1A91-0D21-CBD5-7EFD2A6F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F06D38-8A55-DEF3-FCB1-E2DE8422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8948A2-CE0D-167A-F1E4-8DF73A45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CAA3E-A407-861C-2AB1-F725E96E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6F5BF-F52F-8E0B-571F-D4D01D8B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66FDC-C12B-57EA-1630-292AB2D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1B7DEF-EE1A-AFBD-75BD-8BB58E2A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CE3E0-B21E-4462-8357-F75B58F9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48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56D56E-9D5B-8E8A-CF37-D3FCBAD22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BF06BE-773E-0F1A-03E7-28AEED448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EF096-66EF-9681-A2CA-8F351970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3F0D4-A71F-0E8B-F4D1-7C212063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E56C5-62E6-59C8-34E9-ECB2E43F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5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B84EC-50DE-D035-01BF-2C1BE90C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B6103-207C-4025-7BB6-3F7A1E62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591E8-1D30-32C3-A29A-13697B4D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330C9A-92FC-A8D5-75D2-3C229FFE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479BB-A7A5-B7A9-CE79-5E4D934F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82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9CB43-A0AB-8C2E-20E2-BBBCBBD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4C74DD-1B18-B590-15CF-24F6FC599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1A41C7-77EC-C865-B49A-0FCBB35E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0CD244-56DE-A876-8748-319B285A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DECA5-975D-B9D4-9995-8C61CCAC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6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2EE1-2DDD-D333-EE06-54E04688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C3671-E6D9-F28C-2489-415F2ECD3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02F400-1497-1FBC-3694-ACE04AA8E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0EC223-C5BC-545E-644E-BC1151C2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A4FD5-BD4C-9527-784C-58C41C17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D3828-09AF-58A9-E135-7D35BF2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5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EA23B-9491-FD6C-5D5B-24976E7F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D00AA7-97DD-C4C1-6AF8-2550F24C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296626-E375-9E5B-8234-92183970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6D7B7B-3F86-C937-40EE-F013C66BC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CB3E11-7E2F-EFDC-AB3D-254C721FD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79E386-0E4C-0C41-2A6A-77F0CD38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F3B39E-B51B-D06E-B0F6-FDE71EBC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44F1E9-ED98-EF1A-D0A6-4063EBF5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92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3C7D2-C939-0CC8-34A2-7C91B2AD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7FC516-FFE1-3D28-8952-6443AFC2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F30007-9834-058B-01D5-67AC7ED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E28EB7-2FF2-4939-EC5B-E3F4895D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44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318D97-F1B5-B1B2-CB9D-4B81F3F0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982476-6221-3C1C-FD34-C2953479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BF3673-05B1-FFDF-1423-5AE04E88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8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AFD6D-06F0-C93F-35C4-7B8A96E2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2F50F3-003A-603D-37C1-52FA5D2C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CA2E1B-B01F-C314-E0AF-E4DE37015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D1D89C-DE55-06B0-EE4D-4635E237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4345DA-A068-7F87-5B7A-B10BE128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890C9E-B340-CBB9-D5BC-22E0EE56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62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CB8F5-6CF2-3EDE-EB6A-FA6269D1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656093-A6B2-5267-3CC8-F58AD1CB1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D5605B-637F-E7D7-1C3B-EEB09F3A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CB11C2-F68A-AF4F-7AA8-1C61B772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61AAAD-B3F1-CFA9-8F69-B6DE852E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ED8E44-F4BA-7BC7-939E-7173C0E4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5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E3BC05-778C-020F-528A-3167EADB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97DC19-15F1-445C-0D0C-921D029C9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EF6B44-8FC9-2BFC-A358-B1F0ABCD7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A6FD05-858A-3D01-ECED-B2D998BC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7CEDD2-A3F4-71F4-8A30-75DF66B70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20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8DA29-FAA8-E8D0-245B-BD8B0F63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167" y="1339889"/>
            <a:ext cx="10495665" cy="2869075"/>
          </a:xfrm>
        </p:spPr>
        <p:txBody>
          <a:bodyPr>
            <a:normAutofit/>
          </a:bodyPr>
          <a:lstStyle/>
          <a:p>
            <a:pPr algn="l"/>
            <a:r>
              <a:rPr lang="fr-FR" sz="6400" b="1" u="sng" dirty="0"/>
              <a:t>Projet 3 : GameOn</a:t>
            </a:r>
            <a:br>
              <a:rPr lang="fr-FR" sz="4800" dirty="0"/>
            </a:br>
            <a:br>
              <a:rPr lang="fr-FR" sz="4800" dirty="0"/>
            </a:br>
            <a:br>
              <a:rPr lang="fr-FR" sz="4800" dirty="0"/>
            </a:br>
            <a:r>
              <a:rPr lang="fr-FR" sz="3200" dirty="0">
                <a:solidFill>
                  <a:srgbClr val="271A38"/>
                </a:solidFill>
              </a:rPr>
              <a:t>Créez une landing page avec Javascript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11D755C-3250-33E2-A4ED-71959F33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C00AF47-5B8D-FF19-EDA8-ABB6ECD5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Maxime CHAMPIGNEUX - Etudiant </a:t>
            </a:r>
            <a:r>
              <a:rPr lang="fr-FR" dirty="0" err="1"/>
              <a:t>OpenClassRooms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57E1FD5-1557-01EE-3387-D0B26367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1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98694C-FBCC-16CF-FE35-F84953AD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591" y="285789"/>
            <a:ext cx="36322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8DA29-FAA8-E8D0-245B-BD8B0F63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216" y="793479"/>
            <a:ext cx="5563565" cy="1088402"/>
          </a:xfrm>
        </p:spPr>
        <p:txBody>
          <a:bodyPr>
            <a:normAutofit/>
          </a:bodyPr>
          <a:lstStyle/>
          <a:p>
            <a:r>
              <a:rPr lang="fr-FR" sz="6400" b="1" dirty="0"/>
              <a:t>Contexte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7798B-46FB-D5B4-1758-BF2A504F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66D81-9B30-3030-82E8-E4F086CA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4A909-E76F-7D78-5931-96CC2D0A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2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0C7F6E4-2D13-B3B9-6AC7-7039B4F3BE86}"/>
              </a:ext>
            </a:extLst>
          </p:cNvPr>
          <p:cNvSpPr txBox="1">
            <a:spLocks/>
          </p:cNvSpPr>
          <p:nvPr/>
        </p:nvSpPr>
        <p:spPr>
          <a:xfrm>
            <a:off x="574874" y="2664548"/>
            <a:ext cx="11042248" cy="2659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600" i="0" dirty="0">
              <a:effectLst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D58F6C-39AF-3D99-8E55-AA13C935E1C6}"/>
              </a:ext>
            </a:extLst>
          </p:cNvPr>
          <p:cNvSpPr txBox="1"/>
          <p:nvPr/>
        </p:nvSpPr>
        <p:spPr>
          <a:xfrm>
            <a:off x="713770" y="2514297"/>
            <a:ext cx="10764456" cy="2959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GameOn est une PME organisant des conférences et des concours de jeux.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Ils ont reçu des commentaires négatifs sur leur page d'accueil et leur formulaire d'inscription.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Jason a commencé la refonte de ces éléments mais n'a pas pu terminer avant de partir.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Il a créé la structure HTML, le CSS et la mise en page de la page d'accueil avec un formulaire modal.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Ma mission consiste à ajouter le JavaScript nécessaire pour rendre le formulaire fonctionnel.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Travaillez sur un fork du dépôt GitHub, séparant les fichiers HTML, CSS et JavaScript.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Révisez mon code avec Erika avant la mise en production.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Testez manuellement les fonctionnalités du formulaire et l'affichage responsive.</a:t>
            </a:r>
          </a:p>
        </p:txBody>
      </p:sp>
    </p:spTree>
    <p:extLst>
      <p:ext uri="{BB962C8B-B14F-4D97-AF65-F5344CB8AC3E}">
        <p14:creationId xmlns:p14="http://schemas.microsoft.com/office/powerpoint/2010/main" val="322065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93C4E-0009-E7B6-CA3F-669F8228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94" y="1159356"/>
            <a:ext cx="10098206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Présentation rendu final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2F404-D05C-26F7-2C98-BAC523B2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594" y="3429000"/>
            <a:ext cx="10098206" cy="1073552"/>
          </a:xfrm>
        </p:spPr>
        <p:txBody>
          <a:bodyPr>
            <a:normAutofit/>
          </a:bodyPr>
          <a:lstStyle/>
          <a:p>
            <a:r>
              <a:rPr lang="fr-FR" sz="1600" dirty="0"/>
              <a:t>Desktop</a:t>
            </a:r>
          </a:p>
          <a:p>
            <a:r>
              <a:rPr lang="fr-FR" sz="1600" dirty="0"/>
              <a:t>Tablette</a:t>
            </a:r>
          </a:p>
          <a:p>
            <a:r>
              <a:rPr lang="fr-FR" sz="1600" dirty="0"/>
              <a:t>Mobile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3B154-4BB9-B504-0502-351F2D68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819AD-1572-124C-D5B5-C91D2D28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AC3320-D85E-DB2E-FDEF-7ADDE414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7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C28F4-78F8-BCE5-4A22-F5DDF949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330"/>
            <a:ext cx="10515600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Présentation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40E25-82B7-E111-7003-3CC57A389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8170"/>
            <a:ext cx="10515600" cy="24093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dirty="0"/>
              <a:t>Exécution du </a:t>
            </a:r>
            <a:r>
              <a:rPr lang="fr-FR" sz="1600" dirty="0" err="1"/>
              <a:t>responsiv</a:t>
            </a:r>
            <a:endParaRPr lang="fr-FR" sz="1600" dirty="0"/>
          </a:p>
          <a:p>
            <a:pPr>
              <a:lnSpc>
                <a:spcPct val="100000"/>
              </a:lnSpc>
            </a:pPr>
            <a:r>
              <a:rPr lang="fr-FR" sz="1600" dirty="0"/>
              <a:t>Display message erreur formulaire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MAJ des erreurs selon infos correctes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Accès à la boite de confirmation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Fermeture de la modale</a:t>
            </a:r>
          </a:p>
          <a:p>
            <a:pPr>
              <a:lnSpc>
                <a:spcPct val="100000"/>
              </a:lnSpc>
            </a:pPr>
            <a:endParaRPr lang="fr-FR" sz="16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B8FEB-A0A1-08A2-D2EB-5E782E2A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34556-232C-ADF6-7216-E3548CEF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32CD77-8C4C-C345-0D0B-F282EC33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43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D0338-DD49-55A5-56A2-C5ABAE56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5519"/>
            <a:ext cx="10515600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Présentation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20651A-C030-B07F-B75A-F878AD80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5601"/>
            <a:ext cx="10515600" cy="2690717"/>
          </a:xfrm>
        </p:spPr>
        <p:txBody>
          <a:bodyPr>
            <a:normAutofit fontScale="92500" lnSpcReduction="20000"/>
          </a:bodyPr>
          <a:lstStyle/>
          <a:p>
            <a:r>
              <a:rPr lang="fr-FR" sz="1600" dirty="0">
                <a:solidFill>
                  <a:srgbClr val="271A38"/>
                </a:solidFill>
              </a:rPr>
              <a:t>Repository GitHub Forké</a:t>
            </a:r>
          </a:p>
          <a:p>
            <a:r>
              <a:rPr lang="fr-FR" sz="1600" dirty="0">
                <a:solidFill>
                  <a:srgbClr val="271A38"/>
                </a:solidFill>
              </a:rPr>
              <a:t>Utiliser des fichiers HTML / CSS / JS </a:t>
            </a:r>
            <a:r>
              <a:rPr lang="fr-FR" sz="1600" dirty="0" err="1">
                <a:solidFill>
                  <a:srgbClr val="271A38"/>
                </a:solidFill>
              </a:rPr>
              <a:t>dinstincts</a:t>
            </a:r>
            <a:endParaRPr lang="fr-FR" sz="1600" dirty="0">
              <a:solidFill>
                <a:srgbClr val="271A38"/>
              </a:solidFill>
            </a:endParaRPr>
          </a:p>
          <a:p>
            <a:r>
              <a:rPr lang="fr-FR" sz="1600" dirty="0">
                <a:solidFill>
                  <a:srgbClr val="271A38"/>
                </a:solidFill>
              </a:rPr>
              <a:t>Code JS commenté</a:t>
            </a:r>
          </a:p>
          <a:p>
            <a:r>
              <a:rPr lang="fr-FR" sz="1600" dirty="0">
                <a:solidFill>
                  <a:srgbClr val="271A38"/>
                </a:solidFill>
              </a:rPr>
              <a:t>Montrer les fonctions crées</a:t>
            </a:r>
          </a:p>
          <a:p>
            <a:r>
              <a:rPr lang="fr-FR" sz="1600" dirty="0">
                <a:solidFill>
                  <a:srgbClr val="271A38"/>
                </a:solidFill>
              </a:rPr>
              <a:t>Montrer comment fonctionne les entrées de formulaire</a:t>
            </a:r>
          </a:p>
          <a:p>
            <a:r>
              <a:rPr lang="fr-FR" sz="1600" dirty="0">
                <a:solidFill>
                  <a:srgbClr val="271A38"/>
                </a:solidFill>
              </a:rPr>
              <a:t>Montrer comment se display les messages d’erreurs</a:t>
            </a:r>
          </a:p>
          <a:p>
            <a:r>
              <a:rPr lang="fr-FR" sz="1600" dirty="0">
                <a:solidFill>
                  <a:srgbClr val="271A38"/>
                </a:solidFill>
              </a:rPr>
              <a:t>Montrer comment se patch les erreurs</a:t>
            </a:r>
          </a:p>
          <a:p>
            <a:r>
              <a:rPr lang="fr-FR" sz="1600" dirty="0">
                <a:solidFill>
                  <a:srgbClr val="271A38"/>
                </a:solidFill>
              </a:rPr>
              <a:t>Montrer les contraintes sur chaque input</a:t>
            </a:r>
          </a:p>
          <a:p>
            <a:r>
              <a:rPr lang="fr-FR" sz="1600" dirty="0">
                <a:solidFill>
                  <a:srgbClr val="271A38"/>
                </a:solidFill>
              </a:rPr>
              <a:t>Montrer la création/fermeture des modales</a:t>
            </a:r>
          </a:p>
          <a:p>
            <a:endParaRPr lang="fr-FR" sz="16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554D3F-AD6C-E404-644D-85C18F9D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9F1065-FB9C-FC88-2A6C-4B24626D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F35A5-3C5A-9BCD-CF2F-D3B4A50B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8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55141-83BB-73C8-2257-1F92BEBA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400" b="1" dirty="0">
                <a:solidFill>
                  <a:schemeClr val="bg1"/>
                </a:solidFill>
              </a:rPr>
              <a:t>Merci de votre écoute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58328C-BFD9-FA81-6268-B3EA37BC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D37183-05B4-3F25-5102-32877B4F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A728CB-4857-EF52-F5BD-617D87CD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65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265</Words>
  <Application>Microsoft Macintosh PowerPoint</Application>
  <PresentationFormat>Grand écran</PresentationFormat>
  <Paragraphs>49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Projet 3 : GameOn   Créez une landing page avec Javascript</vt:lpstr>
      <vt:lpstr>Contexte</vt:lpstr>
      <vt:lpstr>Présentation rendu final</vt:lpstr>
      <vt:lpstr>Présentation fonctionnelle</vt:lpstr>
      <vt:lpstr>Présentation technique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: Transformez une maquette en site web  avec HTML &amp; CSS</dc:title>
  <dc:creator>Microsoft Office User</dc:creator>
  <cp:lastModifiedBy>Microsoft Office User</cp:lastModifiedBy>
  <cp:revision>8</cp:revision>
  <dcterms:created xsi:type="dcterms:W3CDTF">2024-02-27T20:52:08Z</dcterms:created>
  <dcterms:modified xsi:type="dcterms:W3CDTF">2024-05-01T21:25:35Z</dcterms:modified>
</cp:coreProperties>
</file>