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3"/>
    <p:restoredTop sz="94729"/>
  </p:normalViewPr>
  <p:slideViewPr>
    <p:cSldViewPr snapToGrid="0">
      <p:cViewPr varScale="1">
        <p:scale>
          <a:sx n="111" d="100"/>
          <a:sy n="111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20/06/2024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339889"/>
            <a:ext cx="10495665" cy="2869075"/>
          </a:xfrm>
        </p:spPr>
        <p:txBody>
          <a:bodyPr>
            <a:normAutofit fontScale="90000"/>
          </a:bodyPr>
          <a:lstStyle/>
          <a:p>
            <a:pPr algn="l"/>
            <a:r>
              <a:rPr lang="fr-FR" sz="6400" b="1" u="sng" dirty="0"/>
              <a:t>Projet 7 : Les Petits Plats</a:t>
            </a:r>
            <a:br>
              <a:rPr lang="fr-FR" sz="4800" dirty="0"/>
            </a:br>
            <a:br>
              <a:rPr lang="fr-FR" sz="4800" dirty="0"/>
            </a:br>
            <a:br>
              <a:rPr lang="fr-FR" sz="4800" dirty="0"/>
            </a:br>
            <a:br>
              <a:rPr lang="fr-FR" sz="3200" dirty="0">
                <a:solidFill>
                  <a:srgbClr val="271A38"/>
                </a:solidFill>
              </a:rPr>
            </a:br>
            <a:r>
              <a:rPr lang="fr-FR" sz="3200" dirty="0">
                <a:solidFill>
                  <a:srgbClr val="271A38"/>
                </a:solidFill>
              </a:rPr>
              <a:t>Développez un algorithme de recherche en JavaScript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7EB584-852B-794F-2699-D10E1F05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633" y="136525"/>
            <a:ext cx="3564038" cy="11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6" y="793479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574874" y="2664548"/>
            <a:ext cx="11042248" cy="2659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600" i="0" dirty="0"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D58F6C-39AF-3D99-8E55-AA13C935E1C6}"/>
              </a:ext>
            </a:extLst>
          </p:cNvPr>
          <p:cNvSpPr txBox="1"/>
          <p:nvPr/>
        </p:nvSpPr>
        <p:spPr>
          <a:xfrm>
            <a:off x="1718837" y="2716917"/>
            <a:ext cx="87543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Vous êtes freelance pour l'entreprise "Les petits plats", qui souhaite créer un site de recettes de cuisine.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Développer une fonctionnalité de recherche performante pour le site, selon un fichier JSON de 50 recettes.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Utiliser un </a:t>
            </a:r>
            <a:r>
              <a:rPr lang="fr-FR" sz="1600" b="0" i="0" dirty="0" err="1">
                <a:effectLst/>
                <a:latin typeface="ui-sans-serif"/>
              </a:rPr>
              <a:t>framework</a:t>
            </a:r>
            <a:r>
              <a:rPr lang="fr-FR" sz="1600" b="0" i="0" dirty="0">
                <a:effectLst/>
                <a:latin typeface="ui-sans-serif"/>
              </a:rPr>
              <a:t> </a:t>
            </a:r>
            <a:r>
              <a:rPr lang="fr-FR" sz="1600" b="0" i="0" dirty="0" err="1">
                <a:effectLst/>
                <a:latin typeface="ui-sans-serif"/>
              </a:rPr>
              <a:t>front-end</a:t>
            </a:r>
            <a:r>
              <a:rPr lang="fr-FR" sz="1600" b="0" i="0" dirty="0">
                <a:effectLst/>
                <a:latin typeface="ui-sans-serif"/>
              </a:rPr>
              <a:t> comme </a:t>
            </a:r>
            <a:r>
              <a:rPr lang="fr-FR" sz="1600" b="0" i="0" dirty="0" err="1">
                <a:effectLst/>
                <a:latin typeface="ui-sans-serif"/>
              </a:rPr>
              <a:t>Tailwind</a:t>
            </a:r>
            <a:r>
              <a:rPr lang="fr-FR" sz="1600" b="0" i="0" dirty="0">
                <a:effectLst/>
                <a:latin typeface="ui-sans-serif"/>
              </a:rPr>
              <a:t> pour l'interface, et écrire tout le code JavaScript manuellement.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Implémenter deux versions de l'algorithme de recherche (boucles natives et programmation fonctionnelle) et comparer leurs performances.</a:t>
            </a:r>
          </a:p>
          <a:p>
            <a:pPr algn="l">
              <a:buFont typeface="+mj-lt"/>
              <a:buAutoNum type="arabicPeriod"/>
            </a:pPr>
            <a:r>
              <a:rPr lang="fr-FR" sz="1600" b="0" i="0" dirty="0">
                <a:effectLst/>
                <a:latin typeface="ui-sans-serif"/>
              </a:rPr>
              <a:t> Documenter le travail, comparer les performances des algorithmes, et recommander l'algorithme optimal pour le site.</a:t>
            </a: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159356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Découpage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97" y="3429000"/>
            <a:ext cx="10098206" cy="2358342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/>
              <a:t>Découpage de la problématique Front-end (maquette)</a:t>
            </a:r>
            <a:endParaRPr lang="fr-FR" sz="1600" dirty="0"/>
          </a:p>
          <a:p>
            <a:pPr lvl="1"/>
            <a:r>
              <a:rPr lang="fr-FR" sz="1600" dirty="0"/>
              <a:t>Récupération des données textuels issues du formulaire (</a:t>
            </a:r>
            <a:r>
              <a:rPr lang="fr-FR" sz="1600" dirty="0" err="1"/>
              <a:t>searchBar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Récupération des données issues de tags (buttons Box)</a:t>
            </a:r>
          </a:p>
          <a:p>
            <a:pPr lvl="1"/>
            <a:r>
              <a:rPr lang="fr-FR" sz="1600" dirty="0"/>
              <a:t>Affichage des résultats </a:t>
            </a:r>
            <a:r>
              <a:rPr lang="fr-FR" sz="1600" dirty="0" err="1"/>
              <a:t>recipes</a:t>
            </a:r>
            <a:r>
              <a:rPr lang="fr-FR" sz="1600" dirty="0"/>
              <a:t> (</a:t>
            </a:r>
            <a:r>
              <a:rPr lang="fr-FR" sz="1600" dirty="0" err="1"/>
              <a:t>recipe</a:t>
            </a:r>
            <a:r>
              <a:rPr lang="fr-FR" sz="1600" dirty="0"/>
              <a:t> </a:t>
            </a:r>
            <a:r>
              <a:rPr lang="fr-FR" sz="1600" dirty="0" err="1"/>
              <a:t>Gallery</a:t>
            </a:r>
            <a:r>
              <a:rPr lang="fr-FR" sz="1600" dirty="0"/>
              <a:t>)</a:t>
            </a:r>
          </a:p>
          <a:p>
            <a:pPr marL="457200" lvl="1" indent="0">
              <a:buNone/>
            </a:pPr>
            <a:endParaRPr lang="fr-FR" sz="1600" dirty="0"/>
          </a:p>
          <a:p>
            <a:r>
              <a:rPr lang="fr-FR" sz="2000" dirty="0"/>
              <a:t>Solutions envisagées</a:t>
            </a:r>
          </a:p>
          <a:p>
            <a:pPr lvl="1"/>
            <a:r>
              <a:rPr lang="fr-FR" sz="1600" dirty="0"/>
              <a:t>Composants pour générer le Front</a:t>
            </a:r>
          </a:p>
          <a:p>
            <a:pPr lvl="1"/>
            <a:r>
              <a:rPr lang="fr-FR" sz="1600" dirty="0"/>
              <a:t>Travailler sur le JSON </a:t>
            </a:r>
            <a:r>
              <a:rPr lang="fr-FR" sz="1600" dirty="0" err="1"/>
              <a:t>recipes</a:t>
            </a:r>
            <a:r>
              <a:rPr lang="fr-FR" sz="1600" dirty="0"/>
              <a:t> en filtrant</a:t>
            </a:r>
          </a:p>
          <a:p>
            <a:pPr lvl="1"/>
            <a:r>
              <a:rPr lang="fr-FR" sz="1600" dirty="0"/>
              <a:t>Permettre la persistance des données via URL Params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330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813"/>
            <a:ext cx="10515600" cy="22978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dirty="0"/>
              <a:t>Présentation du rendu final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</a:t>
            </a:r>
            <a:r>
              <a:rPr lang="fr-FR" sz="1600" dirty="0" err="1"/>
              <a:t>searchBar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Buttons Box</a:t>
            </a:r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Buttons </a:t>
            </a:r>
            <a:r>
              <a:rPr lang="fr-FR" sz="1600" dirty="0" err="1"/>
              <a:t>Filters</a:t>
            </a:r>
            <a:endParaRPr lang="fr-FR" sz="1600" dirty="0"/>
          </a:p>
          <a:p>
            <a:pPr lvl="1">
              <a:lnSpc>
                <a:spcPct val="100000"/>
              </a:lnSpc>
            </a:pPr>
            <a:r>
              <a:rPr lang="fr-FR" sz="1600" dirty="0"/>
              <a:t>Présentation </a:t>
            </a:r>
            <a:r>
              <a:rPr lang="fr-FR" sz="1600" dirty="0" err="1"/>
              <a:t>Recipes</a:t>
            </a:r>
            <a:r>
              <a:rPr lang="fr-FR" sz="1600" dirty="0"/>
              <a:t> </a:t>
            </a:r>
            <a:r>
              <a:rPr lang="fr-FR" sz="1600" dirty="0" err="1"/>
              <a:t>Gallery</a:t>
            </a:r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519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601"/>
            <a:ext cx="10515600" cy="2690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800" dirty="0"/>
              <a:t>Démonstration du code des composants Front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Explication de l’URL Params avec getter et setter</a:t>
            </a:r>
          </a:p>
          <a:p>
            <a:pPr>
              <a:lnSpc>
                <a:spcPct val="100000"/>
              </a:lnSpc>
            </a:pPr>
            <a:r>
              <a:rPr lang="fr-FR" sz="1800" dirty="0"/>
              <a:t>Explication de l’API pour solliciter les données concernées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800" dirty="0"/>
          </a:p>
          <a:p>
            <a:pPr>
              <a:lnSpc>
                <a:spcPct val="100000"/>
              </a:lnSpc>
            </a:pPr>
            <a:r>
              <a:rPr lang="fr-FR" sz="1800" dirty="0"/>
              <a:t>Présentation du code avec méthode JS natifs / </a:t>
            </a:r>
            <a:r>
              <a:rPr lang="fr-FR" sz="1800" dirty="0" err="1"/>
              <a:t>prototype.array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800" dirty="0"/>
              <a:t>JS Benchmark et justification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21/09/2024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278</Words>
  <Application>Microsoft Macintosh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ui-sans-serif</vt:lpstr>
      <vt:lpstr>Thème Office</vt:lpstr>
      <vt:lpstr>Projet 7 : Les Petits Plats    Développez un algorithme de recherche en JavaScript</vt:lpstr>
      <vt:lpstr>Contexte</vt:lpstr>
      <vt:lpstr>Découpage du projet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14</cp:revision>
  <dcterms:created xsi:type="dcterms:W3CDTF">2024-02-27T20:52:08Z</dcterms:created>
  <dcterms:modified xsi:type="dcterms:W3CDTF">2024-09-23T08:36:16Z</dcterms:modified>
</cp:coreProperties>
</file>