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1A0"/>
    <a:srgbClr val="4C85B4"/>
    <a:srgbClr val="033362"/>
    <a:srgbClr val="DF8A04"/>
    <a:srgbClr val="FB9E08"/>
    <a:srgbClr val="FBB9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F177-AEFD-4B52-A7CA-E5AB2838E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3B3DF-6D9E-4139-933C-0EFBD0E0E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DF43E-7BA3-4DC8-8D91-EF2E4DDC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AA38-9082-4865-91BC-BEC9868AB78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CDF30-5984-42B2-8899-EB996B50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2A569-DA67-41F8-8441-E4EFC2D7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D663-7D44-4D5C-8487-5755C9E7D1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54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1A1B-05E3-4C56-94AA-185D7361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CB983-32B9-4751-A49A-C648C5DC4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AD7F-A6B5-4AC6-AC94-3CD6EAC1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AA38-9082-4865-91BC-BEC9868AB78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F94EE-A9F9-4883-B76A-971C4509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571D-8223-46EC-8764-7E7E2FD4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D663-7D44-4D5C-8487-5755C9E7D1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15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11C31-AE69-4C80-8C49-EC0A1E7BA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67963-4058-4EDF-8043-1E68A6537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59C41-972C-4FD8-8D07-F446475C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AA38-9082-4865-91BC-BEC9868AB78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4FFC-5109-4516-B6DF-ED2AEF82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0B328-0008-4886-8B7E-F8B29584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D663-7D44-4D5C-8487-5755C9E7D1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88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B4E5-FAEB-4586-85DC-1E4EEC24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3F69-EA3D-4BA9-B939-CCC8CAA2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5EF98-3657-4322-8C9E-8090F128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AA38-9082-4865-91BC-BEC9868AB78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599B-3211-4801-8345-1B4177B0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E0C08-27A4-4239-B59E-A081D822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D663-7D44-4D5C-8487-5755C9E7D1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478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7AD3-61B3-4A3F-9AB0-02098AFD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62B33-1A0D-46E7-8F82-578B2C816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EEEE-A94C-48CE-9D5A-BBCB93D5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AA38-9082-4865-91BC-BEC9868AB78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36BC-6868-4BE8-9038-49D2D8DB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48CAC-E125-43E6-930A-C3E90DBA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D663-7D44-4D5C-8487-5755C9E7D1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17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629B-67A9-4564-9542-4331E21E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F2D2-1719-405B-92F9-F841A35FD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65A48-6C03-4359-B5C1-769229EF5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6EDBB-E15C-4E83-B438-85368DB9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AA38-9082-4865-91BC-BEC9868AB78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6D845-C48F-41A1-BF5B-DE4C5251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ACB38-2B8F-46C5-8FAC-6FF040B2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D663-7D44-4D5C-8487-5755C9E7D1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61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43B8-CE7D-418F-9942-C6F42288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2C8A6-0BC7-4668-9CBC-17EC88775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4335E-A46D-41AF-9CCC-E87A7E426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7B1DB-3D29-4C54-BC7B-3DB186B47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9ACC8-27B6-4C3C-BD48-D30DFD828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D0E08-8456-4E6F-842B-2930F357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AA38-9082-4865-91BC-BEC9868AB78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E78B6-AA42-4D4E-928D-C46AA8B0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57EED-8E1E-42AB-88E1-35BC6C9F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D663-7D44-4D5C-8487-5755C9E7D1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08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70F5-1348-4F83-ABBD-B9F51313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A4EEB-14BD-40D8-A442-BE5CA645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AA38-9082-4865-91BC-BEC9868AB78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3028E-DDD1-4E2E-87BC-AA432AD4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E7A64-6302-4487-9A4F-1D52CB6D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D663-7D44-4D5C-8487-5755C9E7D1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50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D69F9-9013-4741-ABC0-06153E8D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AA38-9082-4865-91BC-BEC9868AB78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5C7B0-FFA0-4981-B595-BB6B3EED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F5800-D9A5-40C4-B3B1-AAB84946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D663-7D44-4D5C-8487-5755C9E7D1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04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F915-43C9-4905-B28D-D9FE7497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BD66-BCD8-413F-A973-99E75CD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CB892-EFDB-43FC-8857-5B9D6EDDF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ADFEE-BA90-4569-A0C9-F10721BF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AA38-9082-4865-91BC-BEC9868AB78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B6CAB-093B-4DFC-B2CD-3AF2142E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48E89-BC49-4873-B81D-C336B312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D663-7D44-4D5C-8487-5755C9E7D1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4F82-6C54-46C9-A6E3-A059425D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BDC6F-3E4A-43C8-A5B9-52FE636E7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B0C0-E03F-49BB-8A76-87FC81D4D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A932C-0152-4201-85DF-A8A1F741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AA38-9082-4865-91BC-BEC9868AB78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C8120-E775-4667-8761-704AAE5C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59B57-BB50-44F6-8FEC-44EE5169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D663-7D44-4D5C-8487-5755C9E7D1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45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7838D-F0E8-4789-AA5A-E612D744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30B62-5CF5-4A77-BE7A-14300136E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0607-945B-4024-B637-54440E6E6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AA38-9082-4865-91BC-BEC9868AB78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FAB86-5D6B-4310-B005-697AC5E7F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80F02-5ABA-4CE6-A74C-7706D8E45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0D663-7D44-4D5C-8487-5755C9E7D1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1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03C97523-4BAE-4DE5-9A9C-031409A89D02}"/>
              </a:ext>
            </a:extLst>
          </p:cNvPr>
          <p:cNvSpPr/>
          <p:nvPr/>
        </p:nvSpPr>
        <p:spPr>
          <a:xfrm>
            <a:off x="4254019" y="346226"/>
            <a:ext cx="2276286" cy="816919"/>
          </a:xfrm>
          <a:prstGeom prst="chevron">
            <a:avLst/>
          </a:prstGeom>
          <a:solidFill>
            <a:srgbClr val="FBB9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Travelling design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159A2551-A3C4-4C8E-9AE3-C8E88A40ADE5}"/>
              </a:ext>
            </a:extLst>
          </p:cNvPr>
          <p:cNvSpPr/>
          <p:nvPr/>
        </p:nvSpPr>
        <p:spPr>
          <a:xfrm>
            <a:off x="2212666" y="346228"/>
            <a:ext cx="2276286" cy="816919"/>
          </a:xfrm>
          <a:prstGeom prst="chevron">
            <a:avLst/>
          </a:prstGeom>
          <a:solidFill>
            <a:srgbClr val="FB9E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Localization design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10B7A891-7159-46C6-886E-ADA78A1BBA31}"/>
              </a:ext>
            </a:extLst>
          </p:cNvPr>
          <p:cNvSpPr/>
          <p:nvPr/>
        </p:nvSpPr>
        <p:spPr>
          <a:xfrm>
            <a:off x="171313" y="346227"/>
            <a:ext cx="2276286" cy="816919"/>
          </a:xfrm>
          <a:prstGeom prst="chevron">
            <a:avLst/>
          </a:prstGeom>
          <a:solidFill>
            <a:srgbClr val="DF8A0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  <a:p>
            <a:pPr algn="ctr"/>
            <a:r>
              <a:rPr lang="en-CA" sz="1600" b="1" dirty="0">
                <a:solidFill>
                  <a:schemeClr val="tx1"/>
                </a:solidFill>
              </a:rPr>
              <a:t>Preliminary Design</a:t>
            </a:r>
          </a:p>
          <a:p>
            <a:pPr algn="ctr"/>
            <a:endParaRPr lang="en-CA" dirty="0">
              <a:solidFill>
                <a:srgbClr val="FBB94B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CC07DD36-04A7-453B-9EF5-086A4AFB7FEB}"/>
              </a:ext>
            </a:extLst>
          </p:cNvPr>
          <p:cNvSpPr/>
          <p:nvPr/>
        </p:nvSpPr>
        <p:spPr>
          <a:xfrm>
            <a:off x="8336725" y="346224"/>
            <a:ext cx="2276286" cy="816919"/>
          </a:xfrm>
          <a:prstGeom prst="chevron">
            <a:avLst/>
          </a:prstGeom>
          <a:solidFill>
            <a:srgbClr val="1A61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Modifications and improvements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8B9884F-07D0-43D3-ABFA-089382AF8DAE}"/>
              </a:ext>
            </a:extLst>
          </p:cNvPr>
          <p:cNvSpPr/>
          <p:nvPr/>
        </p:nvSpPr>
        <p:spPr>
          <a:xfrm>
            <a:off x="6295372" y="346224"/>
            <a:ext cx="2276286" cy="816919"/>
          </a:xfrm>
          <a:prstGeom prst="chevron">
            <a:avLst/>
          </a:prstGeom>
          <a:solidFill>
            <a:srgbClr val="4C85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Ring retrieval 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AD4B0-D9FC-4F7A-90A8-513EE28B6E03}"/>
              </a:ext>
            </a:extLst>
          </p:cNvPr>
          <p:cNvSpPr txBox="1"/>
          <p:nvPr/>
        </p:nvSpPr>
        <p:spPr>
          <a:xfrm>
            <a:off x="171313" y="1358283"/>
            <a:ext cx="2041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1. Software architecture design and class diagram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C1D7B-8162-4C39-A524-432C565EA72E}"/>
              </a:ext>
            </a:extLst>
          </p:cNvPr>
          <p:cNvSpPr txBox="1"/>
          <p:nvPr/>
        </p:nvSpPr>
        <p:spPr>
          <a:xfrm>
            <a:off x="2212666" y="1358283"/>
            <a:ext cx="2041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2. Reuse of code from Lab4 and improvement of the overall localization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0BE36F-2CD4-43CF-8A61-089115D60EA4}"/>
              </a:ext>
            </a:extLst>
          </p:cNvPr>
          <p:cNvSpPr txBox="1"/>
          <p:nvPr/>
        </p:nvSpPr>
        <p:spPr>
          <a:xfrm>
            <a:off x="4254019" y="1358283"/>
            <a:ext cx="2041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3. Implementation of travelling with correction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BBCD5C-1CFC-4B97-BEBE-75978DB725EC}"/>
              </a:ext>
            </a:extLst>
          </p:cNvPr>
          <p:cNvSpPr txBox="1"/>
          <p:nvPr/>
        </p:nvSpPr>
        <p:spPr>
          <a:xfrm>
            <a:off x="6297498" y="1358283"/>
            <a:ext cx="2041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4. Reuse of code from Lab5 for color detection and implementation of the claws’ control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097CEC-6E58-41DB-B52F-A412A4487DA6}"/>
              </a:ext>
            </a:extLst>
          </p:cNvPr>
          <p:cNvSpPr txBox="1"/>
          <p:nvPr/>
        </p:nvSpPr>
        <p:spPr>
          <a:xfrm>
            <a:off x="8338851" y="1393058"/>
            <a:ext cx="20413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5. Modifications of software architecture and improvement of localization, line detection and travelling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ED5415-C160-4C19-8DD9-0F9BB394731F}"/>
              </a:ext>
            </a:extLst>
          </p:cNvPr>
          <p:cNvSpPr txBox="1"/>
          <p:nvPr/>
        </p:nvSpPr>
        <p:spPr>
          <a:xfrm>
            <a:off x="171313" y="2848067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Position Correction: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61EAC8-6C22-4BEA-922A-D192C61238FF}"/>
              </a:ext>
            </a:extLst>
          </p:cNvPr>
          <p:cNvSpPr/>
          <p:nvPr/>
        </p:nvSpPr>
        <p:spPr>
          <a:xfrm>
            <a:off x="1176871" y="4103323"/>
            <a:ext cx="891802" cy="80675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02A22C-5D4E-4728-8F81-B1FFFF83FB6D}"/>
              </a:ext>
            </a:extLst>
          </p:cNvPr>
          <p:cNvSpPr/>
          <p:nvPr/>
        </p:nvSpPr>
        <p:spPr>
          <a:xfrm>
            <a:off x="267703" y="4103324"/>
            <a:ext cx="891802" cy="80675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BA9A1A-940C-48B7-8110-D8ACF7810322}"/>
              </a:ext>
            </a:extLst>
          </p:cNvPr>
          <p:cNvSpPr/>
          <p:nvPr/>
        </p:nvSpPr>
        <p:spPr>
          <a:xfrm>
            <a:off x="1176871" y="3296567"/>
            <a:ext cx="891802" cy="80675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C95CE4-0297-424A-B039-B405A95B410A}"/>
              </a:ext>
            </a:extLst>
          </p:cNvPr>
          <p:cNvSpPr/>
          <p:nvPr/>
        </p:nvSpPr>
        <p:spPr>
          <a:xfrm>
            <a:off x="267703" y="3296567"/>
            <a:ext cx="891802" cy="80675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2ABA71-47B5-4FB4-9FFC-ED015C84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95439">
            <a:off x="705400" y="3850234"/>
            <a:ext cx="891802" cy="74684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A00EE4-80DC-472B-AB17-874F571012B4}"/>
              </a:ext>
            </a:extLst>
          </p:cNvPr>
          <p:cNvCxnSpPr>
            <a:cxnSpLocks/>
          </p:cNvCxnSpPr>
          <p:nvPr/>
        </p:nvCxnSpPr>
        <p:spPr>
          <a:xfrm flipV="1">
            <a:off x="1341072" y="3537232"/>
            <a:ext cx="190870" cy="365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A8C60795-9CEB-4F60-ACC6-E599FCD258B4}"/>
              </a:ext>
            </a:extLst>
          </p:cNvPr>
          <p:cNvSpPr/>
          <p:nvPr/>
        </p:nvSpPr>
        <p:spPr>
          <a:xfrm rot="19827915">
            <a:off x="1054299" y="3615638"/>
            <a:ext cx="403725" cy="324773"/>
          </a:xfrm>
          <a:prstGeom prst="arc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1A81CD-6049-4FD2-A8C6-B9339EFF1D90}"/>
              </a:ext>
            </a:extLst>
          </p:cNvPr>
          <p:cNvSpPr/>
          <p:nvPr/>
        </p:nvSpPr>
        <p:spPr>
          <a:xfrm>
            <a:off x="3233342" y="4103322"/>
            <a:ext cx="891802" cy="80675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24163F-CA40-4D6A-9AD5-94E1939A4FCD}"/>
              </a:ext>
            </a:extLst>
          </p:cNvPr>
          <p:cNvSpPr/>
          <p:nvPr/>
        </p:nvSpPr>
        <p:spPr>
          <a:xfrm>
            <a:off x="2324174" y="4103323"/>
            <a:ext cx="891802" cy="80675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3ECBE2-5066-4904-B96A-7362FD62396C}"/>
              </a:ext>
            </a:extLst>
          </p:cNvPr>
          <p:cNvSpPr/>
          <p:nvPr/>
        </p:nvSpPr>
        <p:spPr>
          <a:xfrm>
            <a:off x="3233342" y="3296566"/>
            <a:ext cx="891802" cy="80675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90FBCD-9595-4924-9E08-EA66D1DB9ACC}"/>
              </a:ext>
            </a:extLst>
          </p:cNvPr>
          <p:cNvSpPr/>
          <p:nvPr/>
        </p:nvSpPr>
        <p:spPr>
          <a:xfrm>
            <a:off x="2324174" y="3296566"/>
            <a:ext cx="891802" cy="80675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2DA6ED2-1FC0-4698-8420-7201AF8B2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95439">
            <a:off x="2761871" y="3850233"/>
            <a:ext cx="891802" cy="74684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E706C06-50CD-4CA9-92EA-0D8014BD01EC}"/>
              </a:ext>
            </a:extLst>
          </p:cNvPr>
          <p:cNvSpPr txBox="1"/>
          <p:nvPr/>
        </p:nvSpPr>
        <p:spPr>
          <a:xfrm>
            <a:off x="276386" y="5030876"/>
            <a:ext cx="1800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1. A sensor detects a line.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CE20C0-4456-4798-92F6-F7BD7440D202}"/>
              </a:ext>
            </a:extLst>
          </p:cNvPr>
          <p:cNvSpPr txBox="1"/>
          <p:nvPr/>
        </p:nvSpPr>
        <p:spPr>
          <a:xfrm>
            <a:off x="2315491" y="5055333"/>
            <a:ext cx="1800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2. Turn until the other sensor detects a line.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12EF782-3844-4A80-B99C-0123A70E5993}"/>
              </a:ext>
            </a:extLst>
          </p:cNvPr>
          <p:cNvCxnSpPr>
            <a:cxnSpLocks/>
            <a:endCxn id="43" idx="0"/>
          </p:cNvCxnSpPr>
          <p:nvPr/>
        </p:nvCxnSpPr>
        <p:spPr>
          <a:xfrm flipV="1">
            <a:off x="3370597" y="3296566"/>
            <a:ext cx="308646" cy="5947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59593242-5F49-41D2-8254-E2B709578705}"/>
              </a:ext>
            </a:extLst>
          </p:cNvPr>
          <p:cNvSpPr/>
          <p:nvPr/>
        </p:nvSpPr>
        <p:spPr>
          <a:xfrm rot="17673300">
            <a:off x="3344981" y="3488592"/>
            <a:ext cx="120471" cy="22702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5B4A22-BCDD-44A9-84D6-A60445968E0A}"/>
              </a:ext>
            </a:extLst>
          </p:cNvPr>
          <p:cNvSpPr/>
          <p:nvPr/>
        </p:nvSpPr>
        <p:spPr>
          <a:xfrm>
            <a:off x="5285643" y="4103322"/>
            <a:ext cx="891802" cy="80675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027A61-9064-43C4-A09A-FC0D4D065EB6}"/>
              </a:ext>
            </a:extLst>
          </p:cNvPr>
          <p:cNvSpPr/>
          <p:nvPr/>
        </p:nvSpPr>
        <p:spPr>
          <a:xfrm>
            <a:off x="4376475" y="4103323"/>
            <a:ext cx="891802" cy="80675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952568-87B6-434C-AB4F-EC2CD1499320}"/>
              </a:ext>
            </a:extLst>
          </p:cNvPr>
          <p:cNvSpPr/>
          <p:nvPr/>
        </p:nvSpPr>
        <p:spPr>
          <a:xfrm>
            <a:off x="5285643" y="3296566"/>
            <a:ext cx="891802" cy="80675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0590FD-1023-495F-91E6-23A020B38F0C}"/>
              </a:ext>
            </a:extLst>
          </p:cNvPr>
          <p:cNvSpPr/>
          <p:nvPr/>
        </p:nvSpPr>
        <p:spPr>
          <a:xfrm>
            <a:off x="4376475" y="3296566"/>
            <a:ext cx="891802" cy="80675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923F2D6-1690-4033-BEDB-57A22123C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59" y="3663135"/>
            <a:ext cx="891802" cy="74684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4FFAFDA-77AA-483F-B965-449C58B84405}"/>
              </a:ext>
            </a:extLst>
          </p:cNvPr>
          <p:cNvSpPr txBox="1"/>
          <p:nvPr/>
        </p:nvSpPr>
        <p:spPr>
          <a:xfrm>
            <a:off x="4385158" y="5030114"/>
            <a:ext cx="1800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3. Stop motors. Orientation is corrected.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950D81-2622-4B1E-8F92-C5395914DCAE}"/>
              </a:ext>
            </a:extLst>
          </p:cNvPr>
          <p:cNvSpPr txBox="1"/>
          <p:nvPr/>
        </p:nvSpPr>
        <p:spPr>
          <a:xfrm>
            <a:off x="6888916" y="2848067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Software tasks: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C47B28-C432-482E-929E-1656C491A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21" y="3217399"/>
            <a:ext cx="4587906" cy="286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4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D6D106-89FE-41D9-9F2F-46C831E129E6}"/>
              </a:ext>
            </a:extLst>
          </p:cNvPr>
          <p:cNvSpPr/>
          <p:nvPr/>
        </p:nvSpPr>
        <p:spPr>
          <a:xfrm>
            <a:off x="1555162" y="1235467"/>
            <a:ext cx="1056443" cy="14381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9730C-9C7B-4B04-AF8E-5D3AA51978AF}"/>
              </a:ext>
            </a:extLst>
          </p:cNvPr>
          <p:cNvSpPr/>
          <p:nvPr/>
        </p:nvSpPr>
        <p:spPr>
          <a:xfrm>
            <a:off x="1626183" y="1335341"/>
            <a:ext cx="914400" cy="5592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BDFB6-537F-4812-8232-3326417A0672}"/>
              </a:ext>
            </a:extLst>
          </p:cNvPr>
          <p:cNvSpPr/>
          <p:nvPr/>
        </p:nvSpPr>
        <p:spPr>
          <a:xfrm>
            <a:off x="2682626" y="1445201"/>
            <a:ext cx="256941" cy="339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A7D281-FA7A-4517-90A0-9E079F7AADB1}"/>
              </a:ext>
            </a:extLst>
          </p:cNvPr>
          <p:cNvSpPr/>
          <p:nvPr/>
        </p:nvSpPr>
        <p:spPr>
          <a:xfrm>
            <a:off x="1227199" y="1445201"/>
            <a:ext cx="256941" cy="339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68D4F-A82B-4720-885D-1286D5A6DA96}"/>
              </a:ext>
            </a:extLst>
          </p:cNvPr>
          <p:cNvSpPr/>
          <p:nvPr/>
        </p:nvSpPr>
        <p:spPr>
          <a:xfrm>
            <a:off x="2611604" y="1530094"/>
            <a:ext cx="71022" cy="175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7A281-577E-4DDE-9725-7862E94F0497}"/>
              </a:ext>
            </a:extLst>
          </p:cNvPr>
          <p:cNvSpPr/>
          <p:nvPr/>
        </p:nvSpPr>
        <p:spPr>
          <a:xfrm>
            <a:off x="1484139" y="1527041"/>
            <a:ext cx="71022" cy="175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2F9A9C-7504-4BA3-AB8B-93940A6446D9}"/>
              </a:ext>
            </a:extLst>
          </p:cNvPr>
          <p:cNvSpPr/>
          <p:nvPr/>
        </p:nvSpPr>
        <p:spPr>
          <a:xfrm>
            <a:off x="2673750" y="1938742"/>
            <a:ext cx="256941" cy="275208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BC8C5-8CC8-4F33-B2DA-0E49DB729E1A}"/>
              </a:ext>
            </a:extLst>
          </p:cNvPr>
          <p:cNvSpPr/>
          <p:nvPr/>
        </p:nvSpPr>
        <p:spPr>
          <a:xfrm>
            <a:off x="1236076" y="1938742"/>
            <a:ext cx="256941" cy="275208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197AD1-B518-4A3F-AEC1-0616F5C188FD}"/>
              </a:ext>
            </a:extLst>
          </p:cNvPr>
          <p:cNvSpPr/>
          <p:nvPr/>
        </p:nvSpPr>
        <p:spPr>
          <a:xfrm>
            <a:off x="1493017" y="2002829"/>
            <a:ext cx="5326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3BAEF-B1D1-49DE-9C96-D0B5E09CD135}"/>
              </a:ext>
            </a:extLst>
          </p:cNvPr>
          <p:cNvSpPr/>
          <p:nvPr/>
        </p:nvSpPr>
        <p:spPr>
          <a:xfrm>
            <a:off x="2622609" y="2002830"/>
            <a:ext cx="5326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91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Cardinal</dc:creator>
  <cp:lastModifiedBy>Maxime Cardinal</cp:lastModifiedBy>
  <cp:revision>30</cp:revision>
  <dcterms:created xsi:type="dcterms:W3CDTF">2018-11-21T15:51:15Z</dcterms:created>
  <dcterms:modified xsi:type="dcterms:W3CDTF">2018-11-21T16:52:55Z</dcterms:modified>
</cp:coreProperties>
</file>