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4" r:id="rId6"/>
    <p:sldId id="265" r:id="rId7"/>
    <p:sldId id="26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5" autoAdjust="0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1304" y="200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4D870-F786-404C-9687-396F1E2FBDE6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277C-FA5E-B549-8F53-FB3387C5A5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277C-FA5E-B549-8F53-FB3387C5A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here: there is already a ‘current win’ before your </a:t>
            </a:r>
            <a:r>
              <a:rPr lang="en-US"/>
              <a:t>first spin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277C-FA5E-B549-8F53-FB3387C5A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1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9CE0-47A6-794F-830A-D709736B76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8AFB-2A7F-444A-809D-72F2084AE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D94A6CF-FA69-5C42-A40B-9AB73BA4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0" y="0"/>
            <a:ext cx="7973599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293436" y="6223524"/>
            <a:ext cx="865447" cy="229499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454AC-D8B0-F24A-AA1A-FC15D37A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0" y="0"/>
            <a:ext cx="7973599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666557" y="5489502"/>
            <a:ext cx="1128968" cy="75381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71FD58-A7D3-7747-A4BB-690D32F6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0" y="0"/>
            <a:ext cx="7973599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7767145" y="2963917"/>
            <a:ext cx="893612" cy="735724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CD9103C-1BBC-A849-94B1-8F83B4F8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0" y="0"/>
            <a:ext cx="7968459" cy="6858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023288" y="6499045"/>
            <a:ext cx="1405248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663848" y="2493580"/>
            <a:ext cx="892381" cy="706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D5642B-574B-E74C-A7E3-91A0F6B7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0" y="0"/>
            <a:ext cx="8227219" cy="6858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5929313" y="671513"/>
            <a:ext cx="1195551" cy="98288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97C80D-BF1E-7F41-B041-1A7D640B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8" y="0"/>
            <a:ext cx="8427904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5530039" y="6472238"/>
            <a:ext cx="1194915" cy="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887878" y="3371851"/>
            <a:ext cx="1284322" cy="232728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6172200" y="1016001"/>
            <a:ext cx="1060163" cy="2588578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A90EA-3FB6-3C40-80A3-84E69C4F57CA}"/>
              </a:ext>
            </a:extLst>
          </p:cNvPr>
          <p:cNvCxnSpPr>
            <a:cxnSpLocks/>
          </p:cNvCxnSpPr>
          <p:nvPr/>
        </p:nvCxnSpPr>
        <p:spPr>
          <a:xfrm flipV="1">
            <a:off x="6724953" y="4133029"/>
            <a:ext cx="606803" cy="2339209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CF36B96-ECAD-B14E-92B2-029060C9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0" y="0"/>
            <a:ext cx="7973599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829300" y="1036063"/>
            <a:ext cx="1185257" cy="792737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17</Words>
  <Application>Microsoft Macintosh PowerPoint</Application>
  <PresentationFormat>Affichage à l'écran (4:3)</PresentationFormat>
  <Paragraphs>3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Scholl</dc:creator>
  <cp:lastModifiedBy>Raphaëlle Leroux Auger</cp:lastModifiedBy>
  <cp:revision>20</cp:revision>
  <dcterms:created xsi:type="dcterms:W3CDTF">2017-11-09T17:40:48Z</dcterms:created>
  <dcterms:modified xsi:type="dcterms:W3CDTF">2022-02-02T11:36:43Z</dcterms:modified>
</cp:coreProperties>
</file>