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4" r:id="rId6"/>
    <p:sldId id="265" r:id="rId7"/>
    <p:sldId id="263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3" autoAdjust="0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208" y="480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4D870-F786-404C-9687-396F1E2FBDE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277C-FA5E-B549-8F53-FB3387C5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277C-FA5E-B549-8F53-FB3387C5A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here: there is already a ‘current win’ before your </a:t>
            </a:r>
            <a:r>
              <a:rPr lang="en-US"/>
              <a:t>first spin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277C-FA5E-B549-8F53-FB3387C5A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1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9CE0-47A6-794F-830A-D709736B767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8AFB-2A7F-444A-809D-72F2084A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51" t="11550"/>
          <a:stretch/>
        </p:blipFill>
        <p:spPr>
          <a:xfrm>
            <a:off x="0" y="-1"/>
            <a:ext cx="9144000" cy="68172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044203" y="6367121"/>
            <a:ext cx="1128968" cy="319186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12" t="11617"/>
          <a:stretch/>
        </p:blipFill>
        <p:spPr>
          <a:xfrm>
            <a:off x="0" y="0"/>
            <a:ext cx="9144000" cy="680917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171586" y="5256140"/>
            <a:ext cx="1128968" cy="75381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12" t="11617"/>
          <a:stretch/>
        </p:blipFill>
        <p:spPr>
          <a:xfrm>
            <a:off x="0" y="0"/>
            <a:ext cx="9144000" cy="680917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325810" y="2897568"/>
            <a:ext cx="768919" cy="876146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56" t="2237" r="5187"/>
          <a:stretch/>
        </p:blipFill>
        <p:spPr>
          <a:xfrm>
            <a:off x="-13920" y="46022"/>
            <a:ext cx="9157919" cy="696407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70988" y="6318251"/>
            <a:ext cx="1757598" cy="337957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597471" y="2491244"/>
            <a:ext cx="1143348" cy="93795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C901D-3BC7-E845-9E1B-FE8082AE2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62" t="1674" r="4142"/>
          <a:stretch/>
        </p:blipFill>
        <p:spPr>
          <a:xfrm>
            <a:off x="-18224" y="0"/>
            <a:ext cx="9065462" cy="71136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108095" y="2128762"/>
            <a:ext cx="1052286" cy="1219264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62" t="1674" r="4142"/>
          <a:stretch/>
        </p:blipFill>
        <p:spPr>
          <a:xfrm>
            <a:off x="-18224" y="0"/>
            <a:ext cx="9065462" cy="71136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169697" y="6291032"/>
            <a:ext cx="1555255" cy="32506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035410" y="3604579"/>
            <a:ext cx="3327865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63275" y="1016001"/>
            <a:ext cx="1014820" cy="2588578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112" t="11617"/>
          <a:stretch/>
        </p:blipFill>
        <p:spPr>
          <a:xfrm>
            <a:off x="0" y="0"/>
            <a:ext cx="9144000" cy="680917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280492" y="1021776"/>
            <a:ext cx="1105540" cy="620998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17</Words>
  <Application>Microsoft Macintosh PowerPoint</Application>
  <PresentationFormat>On-screen Show (4:3)</PresentationFormat>
  <Paragraphs>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Scholl</dc:creator>
  <cp:lastModifiedBy>Jacqueline Scholl</cp:lastModifiedBy>
  <cp:revision>16</cp:revision>
  <dcterms:created xsi:type="dcterms:W3CDTF">2017-11-09T17:40:48Z</dcterms:created>
  <dcterms:modified xsi:type="dcterms:W3CDTF">2021-03-11T09:36:54Z</dcterms:modified>
</cp:coreProperties>
</file>