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4" r:id="rId4"/>
    <p:sldId id="265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3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5728-2341-F34F-9FEF-BA04EC5D3AD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1158-4018-5940-ADCF-20ABFE1DE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677" t="8995"/>
          <a:stretch/>
        </p:blipFill>
        <p:spPr>
          <a:xfrm>
            <a:off x="-265768" y="0"/>
            <a:ext cx="9228339" cy="74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1" r="1978"/>
          <a:stretch/>
        </p:blipFill>
        <p:spPr>
          <a:xfrm>
            <a:off x="0" y="0"/>
            <a:ext cx="8962571" cy="6723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576" y="1500523"/>
            <a:ext cx="378679" cy="461665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8846" y="2114588"/>
            <a:ext cx="334797" cy="461665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759" y="2782125"/>
            <a:ext cx="377026" cy="461665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6814" y="3396190"/>
            <a:ext cx="357189" cy="461665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999" y="2703408"/>
            <a:ext cx="347571" cy="461665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706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1" r="1978"/>
          <a:stretch/>
        </p:blipFill>
        <p:spPr>
          <a:xfrm>
            <a:off x="0" y="0"/>
            <a:ext cx="8962571" cy="67237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108095" y="2128762"/>
            <a:ext cx="1052286" cy="1219264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1" r="1978"/>
          <a:stretch/>
        </p:blipFill>
        <p:spPr>
          <a:xfrm>
            <a:off x="0" y="0"/>
            <a:ext cx="8962571" cy="67237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108095" y="2837288"/>
            <a:ext cx="1052286" cy="1219264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60" t="3205" r="5147"/>
          <a:stretch/>
        </p:blipFill>
        <p:spPr>
          <a:xfrm>
            <a:off x="0" y="0"/>
            <a:ext cx="8355262" cy="6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1" r="1978"/>
          <a:stretch/>
        </p:blipFill>
        <p:spPr>
          <a:xfrm>
            <a:off x="0" y="0"/>
            <a:ext cx="8962571" cy="67237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241779" y="3813182"/>
            <a:ext cx="1052286" cy="1219264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4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1" r="1978"/>
          <a:stretch/>
        </p:blipFill>
        <p:spPr>
          <a:xfrm>
            <a:off x="0" y="0"/>
            <a:ext cx="8962571" cy="67237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082632" y="5163393"/>
            <a:ext cx="1371854" cy="999449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6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</Words>
  <Application>Microsoft Macintosh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Scholl</dc:creator>
  <cp:lastModifiedBy>Jacqueline Scholl</cp:lastModifiedBy>
  <cp:revision>12</cp:revision>
  <dcterms:created xsi:type="dcterms:W3CDTF">2017-11-13T14:34:09Z</dcterms:created>
  <dcterms:modified xsi:type="dcterms:W3CDTF">2021-10-19T14:34:34Z</dcterms:modified>
</cp:coreProperties>
</file>