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49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974-5168-4BB4-A766-CD3572FDCA54}" type="datetimeFigureOut">
              <a:rPr lang="fr-FR" smtClean="0"/>
              <a:pPr/>
              <a:t>27/04/2017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6C0A-F72B-4596-B58B-BAD35BC82E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27/04/2017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57356" y="2285992"/>
            <a:ext cx="7772400" cy="1470025"/>
          </a:xfrm>
        </p:spPr>
        <p:txBody>
          <a:bodyPr/>
          <a:lstStyle/>
          <a:p>
            <a:r>
              <a:rPr lang="fr-FR" dirty="0" smtClean="0"/>
              <a:t>Projet d’offre de stage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46516" y="5494408"/>
            <a:ext cx="3097484" cy="13635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DESBOIS Maxime</a:t>
            </a:r>
          </a:p>
          <a:p>
            <a:r>
              <a:rPr lang="fr-FR" sz="1800" dirty="0" smtClean="0"/>
              <a:t>THORAVAL </a:t>
            </a:r>
            <a:r>
              <a:rPr lang="fr-FR" sz="1800" dirty="0" err="1" smtClean="0"/>
              <a:t>Adlan</a:t>
            </a:r>
            <a:endParaRPr lang="fr-FR" sz="1800" dirty="0"/>
          </a:p>
        </p:txBody>
      </p:sp>
      <p:pic>
        <p:nvPicPr>
          <p:cNvPr id="4" name="Image 3" descr="Logo_UEVE_20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0"/>
            <a:ext cx="1785950" cy="1749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Choix du stagiaire</a:t>
            </a:r>
            <a:endParaRPr lang="fr-FR" sz="3200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14311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00100" y="235743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Egalement les stagiaires déjà refusé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Détails du stagiaire</a:t>
            </a:r>
            <a:endParaRPr lang="fr-FR" sz="3200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571612"/>
            <a:ext cx="60007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00100" y="2000240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a également accès au Panel profil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qu’on a appris / Ce qu’on aurait aimer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2285992"/>
            <a:ext cx="7586690" cy="3954459"/>
          </a:xfrm>
        </p:spPr>
        <p:txBody>
          <a:bodyPr/>
          <a:lstStyle/>
          <a:p>
            <a:r>
              <a:rPr lang="fr-FR" dirty="0" smtClean="0"/>
              <a:t>Plus de généricité ?</a:t>
            </a:r>
          </a:p>
          <a:p>
            <a:r>
              <a:rPr lang="fr-FR" dirty="0" smtClean="0"/>
              <a:t>Plus d’héritage ?</a:t>
            </a:r>
          </a:p>
          <a:p>
            <a:r>
              <a:rPr lang="fr-FR" dirty="0" smtClean="0"/>
              <a:t>Utilisation du pattern MVC</a:t>
            </a:r>
          </a:p>
          <a:p>
            <a:r>
              <a:rPr lang="fr-FR" dirty="0" smtClean="0"/>
              <a:t>Premier projet de grande envergure.</a:t>
            </a:r>
          </a:p>
          <a:p>
            <a:r>
              <a:rPr lang="fr-FR" dirty="0" smtClean="0"/>
              <a:t>Gestion du temps.</a:t>
            </a:r>
          </a:p>
          <a:p>
            <a:r>
              <a:rPr lang="fr-FR" dirty="0" smtClean="0"/>
              <a:t>Apprentissage de nouvelles fonctionnalités JAVA.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7290" y="2714620"/>
            <a:ext cx="7498080" cy="1981200"/>
          </a:xfrm>
        </p:spPr>
        <p:txBody>
          <a:bodyPr/>
          <a:lstStyle/>
          <a:p>
            <a:r>
              <a:rPr lang="fr-FR" dirty="0" smtClean="0"/>
              <a:t>Respect du cahier des charges</a:t>
            </a:r>
          </a:p>
          <a:p>
            <a:r>
              <a:rPr lang="fr-FR" dirty="0" smtClean="0"/>
              <a:t>Programme intéressant à réaliser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cas d’utilisation</a:t>
            </a:r>
            <a:endParaRPr lang="fr-FR" dirty="0"/>
          </a:p>
        </p:txBody>
      </p:sp>
      <p:pic>
        <p:nvPicPr>
          <p:cNvPr id="1026" name="Picture 2" descr="C:\Users\Adlan Thoraval\workspace\ProjetOffreStage\Use Cas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63842"/>
            <a:ext cx="7886729" cy="3335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connexion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7239748" cy="515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L’administrateur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500174"/>
            <a:ext cx="8229600" cy="4525963"/>
          </a:xfrm>
        </p:spPr>
        <p:txBody>
          <a:bodyPr/>
          <a:lstStyle/>
          <a:p>
            <a:r>
              <a:rPr lang="fr-FR" dirty="0" smtClean="0"/>
              <a:t>Travaille avec des </a:t>
            </a:r>
            <a:r>
              <a:rPr lang="fr-FR" dirty="0" err="1" smtClean="0"/>
              <a:t>JTable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2896"/>
            <a:ext cx="52565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42976" y="607220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Gere en quelque sorte la base de données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Créer une offre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785926"/>
            <a:ext cx="5646030" cy="409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00100" y="3357562"/>
            <a:ext cx="248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dynamique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Gestion des erreurs</a:t>
            </a:r>
          </a:p>
          <a:p>
            <a:endParaRPr lang="fr-FR" dirty="0" smtClean="0"/>
          </a:p>
          <a:p>
            <a:r>
              <a:rPr lang="fr-FR" dirty="0" smtClean="0"/>
              <a:t>Pleins pouvoirs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L’étudiant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Accès au profil 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214686"/>
            <a:ext cx="3926284" cy="311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143372" y="2428868"/>
            <a:ext cx="174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 d’un cv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714620"/>
            <a:ext cx="2785110" cy="198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4490" y="5072074"/>
            <a:ext cx="369951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5603514" cy="105389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Consulter et postuler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3960440" cy="344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285992"/>
            <a:ext cx="3851920" cy="315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350838" cy="122553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Gérer les stages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63183" y="1943338"/>
            <a:ext cx="6043184" cy="3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071678"/>
            <a:ext cx="5753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00100" y="2285992"/>
            <a:ext cx="2071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peut également crée ses offres</a:t>
            </a:r>
          </a:p>
          <a:p>
            <a:endParaRPr lang="fr-FR" dirty="0" smtClean="0"/>
          </a:p>
          <a:p>
            <a:r>
              <a:rPr lang="fr-FR" dirty="0" smtClean="0"/>
              <a:t>Accès rapide au nombre de postulant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122</Words>
  <Application>Microsoft Office PowerPoint</Application>
  <PresentationFormat>Affichage à l'écran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Projet d’offre de stage</vt:lpstr>
      <vt:lpstr>Les cas d’utilisation</vt:lpstr>
      <vt:lpstr>La connexion</vt:lpstr>
      <vt:lpstr>L’administrateur </vt:lpstr>
      <vt:lpstr>Créer une offre</vt:lpstr>
      <vt:lpstr>L’étudiant</vt:lpstr>
      <vt:lpstr>Consulter et postuler</vt:lpstr>
      <vt:lpstr>Gérer les stages</vt:lpstr>
      <vt:lpstr>L’entreprise</vt:lpstr>
      <vt:lpstr>Choix du stagiaire</vt:lpstr>
      <vt:lpstr>Détails du stagiaire</vt:lpstr>
      <vt:lpstr>Ce qu’on a appris / Ce qu’on aurait aimer faire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Adlan Thoraval</dc:creator>
  <cp:lastModifiedBy>Maxime Desbois</cp:lastModifiedBy>
  <cp:revision>22</cp:revision>
  <dcterms:created xsi:type="dcterms:W3CDTF">2017-04-26T16:32:20Z</dcterms:created>
  <dcterms:modified xsi:type="dcterms:W3CDTF">2017-04-27T18:59:47Z</dcterms:modified>
</cp:coreProperties>
</file>