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8"/>
  </p:notesMasterIdLst>
  <p:sldIdLst>
    <p:sldId id="256" r:id="rId2"/>
    <p:sldId id="257" r:id="rId3"/>
    <p:sldId id="258" r:id="rId4"/>
    <p:sldId id="259" r:id="rId5"/>
    <p:sldId id="260" r:id="rId6"/>
    <p:sldId id="261" r:id="rId7"/>
    <p:sldId id="262" r:id="rId8"/>
    <p:sldId id="264" r:id="rId9"/>
    <p:sldId id="263" r:id="rId10"/>
    <p:sldId id="265" r:id="rId11"/>
    <p:sldId id="268" r:id="rId12"/>
    <p:sldId id="270" r:id="rId13"/>
    <p:sldId id="271" r:id="rId14"/>
    <p:sldId id="266" r:id="rId15"/>
    <p:sldId id="267" r:id="rId16"/>
    <p:sldId id="269"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462BB9-C469-D05E-371E-11B714A6971B}" v="13" dt="2024-12-06T16:01:08.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fala Léonce Cristelle N'Dri" userId="1d24e1f5-9368-4ccd-a697-0a3ba343bdc8" providerId="ADAL" clId="{2324BE7C-A08F-49F2-ACD1-98DB0FCC42EA}"/>
    <pc:docChg chg="undo custSel addSld delSld modSld sldOrd">
      <pc:chgData name="Affala Léonce Cristelle N'Dri" userId="1d24e1f5-9368-4ccd-a697-0a3ba343bdc8" providerId="ADAL" clId="{2324BE7C-A08F-49F2-ACD1-98DB0FCC42EA}" dt="2024-11-27T14:57:10.217" v="1226" actId="2711"/>
      <pc:docMkLst>
        <pc:docMk/>
      </pc:docMkLst>
      <pc:sldChg chg="modSp new mod">
        <pc:chgData name="Affala Léonce Cristelle N'Dri" userId="1d24e1f5-9368-4ccd-a697-0a3ba343bdc8" providerId="ADAL" clId="{2324BE7C-A08F-49F2-ACD1-98DB0FCC42EA}" dt="2024-11-27T13:46:29.016" v="865" actId="6549"/>
        <pc:sldMkLst>
          <pc:docMk/>
          <pc:sldMk cId="2582277956" sldId="257"/>
        </pc:sldMkLst>
        <pc:spChg chg="mod">
          <ac:chgData name="Affala Léonce Cristelle N'Dri" userId="1d24e1f5-9368-4ccd-a697-0a3ba343bdc8" providerId="ADAL" clId="{2324BE7C-A08F-49F2-ACD1-98DB0FCC42EA}" dt="2024-11-22T17:09:03.733" v="8" actId="20577"/>
          <ac:spMkLst>
            <pc:docMk/>
            <pc:sldMk cId="2582277956" sldId="257"/>
            <ac:spMk id="2" creationId="{78F1D0A2-7B49-B005-04C5-8904B88BBA3F}"/>
          </ac:spMkLst>
        </pc:spChg>
        <pc:spChg chg="mod">
          <ac:chgData name="Affala Léonce Cristelle N'Dri" userId="1d24e1f5-9368-4ccd-a697-0a3ba343bdc8" providerId="ADAL" clId="{2324BE7C-A08F-49F2-ACD1-98DB0FCC42EA}" dt="2024-11-27T13:46:29.016" v="865" actId="6549"/>
          <ac:spMkLst>
            <pc:docMk/>
            <pc:sldMk cId="2582277956" sldId="257"/>
            <ac:spMk id="3" creationId="{DF71A1CF-8574-6D92-DEEF-4A6B97A9BC2B}"/>
          </ac:spMkLst>
        </pc:spChg>
      </pc:sldChg>
      <pc:sldChg chg="modSp new mod">
        <pc:chgData name="Affala Léonce Cristelle N'Dri" userId="1d24e1f5-9368-4ccd-a697-0a3ba343bdc8" providerId="ADAL" clId="{2324BE7C-A08F-49F2-ACD1-98DB0FCC42EA}" dt="2024-11-27T14:41:44.464" v="1208" actId="404"/>
        <pc:sldMkLst>
          <pc:docMk/>
          <pc:sldMk cId="322050628" sldId="258"/>
        </pc:sldMkLst>
        <pc:spChg chg="mod">
          <ac:chgData name="Affala Léonce Cristelle N'Dri" userId="1d24e1f5-9368-4ccd-a697-0a3ba343bdc8" providerId="ADAL" clId="{2324BE7C-A08F-49F2-ACD1-98DB0FCC42EA}" dt="2024-11-22T17:14:06.643" v="32" actId="20577"/>
          <ac:spMkLst>
            <pc:docMk/>
            <pc:sldMk cId="322050628" sldId="258"/>
            <ac:spMk id="2" creationId="{0D857B8F-560B-D010-12B6-53A1187C8CA7}"/>
          </ac:spMkLst>
        </pc:spChg>
        <pc:spChg chg="mod">
          <ac:chgData name="Affala Léonce Cristelle N'Dri" userId="1d24e1f5-9368-4ccd-a697-0a3ba343bdc8" providerId="ADAL" clId="{2324BE7C-A08F-49F2-ACD1-98DB0FCC42EA}" dt="2024-11-27T14:41:44.464" v="1208" actId="404"/>
          <ac:spMkLst>
            <pc:docMk/>
            <pc:sldMk cId="322050628" sldId="258"/>
            <ac:spMk id="4" creationId="{D8292232-9DC8-4892-8892-A8D704EA580F}"/>
          </ac:spMkLst>
        </pc:spChg>
      </pc:sldChg>
      <pc:sldChg chg="addSp delSp modSp mod setBg addAnim delAnim">
        <pc:chgData name="Affala Léonce Cristelle N'Dri" userId="1d24e1f5-9368-4ccd-a697-0a3ba343bdc8" providerId="ADAL" clId="{2324BE7C-A08F-49F2-ACD1-98DB0FCC42EA}" dt="2024-11-22T18:20:23.734" v="213" actId="20577"/>
        <pc:sldMkLst>
          <pc:docMk/>
          <pc:sldMk cId="3630741392" sldId="259"/>
        </pc:sldMkLst>
        <pc:spChg chg="mod">
          <ac:chgData name="Affala Léonce Cristelle N'Dri" userId="1d24e1f5-9368-4ccd-a697-0a3ba343bdc8" providerId="ADAL" clId="{2324BE7C-A08F-49F2-ACD1-98DB0FCC42EA}" dt="2024-11-22T18:20:23.734" v="213" actId="20577"/>
          <ac:spMkLst>
            <pc:docMk/>
            <pc:sldMk cId="3630741392" sldId="259"/>
            <ac:spMk id="2" creationId="{DC10F591-C23D-AFDB-0A05-7455ADDC36D3}"/>
          </ac:spMkLst>
        </pc:spChg>
        <pc:spChg chg="add">
          <ac:chgData name="Affala Léonce Cristelle N'Dri" userId="1d24e1f5-9368-4ccd-a697-0a3ba343bdc8" providerId="ADAL" clId="{2324BE7C-A08F-49F2-ACD1-98DB0FCC42EA}" dt="2024-11-22T17:57:24.421" v="125" actId="26606"/>
          <ac:spMkLst>
            <pc:docMk/>
            <pc:sldMk cId="3630741392" sldId="259"/>
            <ac:spMk id="122" creationId="{4EFE82FE-7465-AE46-88DF-34D347E83B84}"/>
          </ac:spMkLst>
        </pc:spChg>
        <pc:grpChg chg="add">
          <ac:chgData name="Affala Léonce Cristelle N'Dri" userId="1d24e1f5-9368-4ccd-a697-0a3ba343bdc8" providerId="ADAL" clId="{2324BE7C-A08F-49F2-ACD1-98DB0FCC42EA}" dt="2024-11-22T17:57:24.421" v="125" actId="26606"/>
          <ac:grpSpMkLst>
            <pc:docMk/>
            <pc:sldMk cId="3630741392" sldId="259"/>
            <ac:grpSpMk id="120" creationId="{EB46B8FB-F6A2-5F47-A6CD-A7E17E69270F}"/>
          </ac:grpSpMkLst>
        </pc:grpChg>
        <pc:grpChg chg="add">
          <ac:chgData name="Affala Léonce Cristelle N'Dri" userId="1d24e1f5-9368-4ccd-a697-0a3ba343bdc8" providerId="ADAL" clId="{2324BE7C-A08F-49F2-ACD1-98DB0FCC42EA}" dt="2024-11-22T17:57:24.421" v="125" actId="26606"/>
          <ac:grpSpMkLst>
            <pc:docMk/>
            <pc:sldMk cId="3630741392" sldId="259"/>
            <ac:grpSpMk id="123" creationId="{26C321DA-1EDE-3E4B-8B73-6477B2C6D046}"/>
          </ac:grpSpMkLst>
        </pc:grpChg>
        <pc:picChg chg="add mod ord modCrop">
          <ac:chgData name="Affala Léonce Cristelle N'Dri" userId="1d24e1f5-9368-4ccd-a697-0a3ba343bdc8" providerId="ADAL" clId="{2324BE7C-A08F-49F2-ACD1-98DB0FCC42EA}" dt="2024-11-22T17:58:55.619" v="138" actId="1076"/>
          <ac:picMkLst>
            <pc:docMk/>
            <pc:sldMk cId="3630741392" sldId="259"/>
            <ac:picMk id="4" creationId="{6E010A46-3F93-AB4C-E619-ECA048800BFD}"/>
          </ac:picMkLst>
        </pc:picChg>
        <pc:picChg chg="add mod ord modCrop">
          <ac:chgData name="Affala Léonce Cristelle N'Dri" userId="1d24e1f5-9368-4ccd-a697-0a3ba343bdc8" providerId="ADAL" clId="{2324BE7C-A08F-49F2-ACD1-98DB0FCC42EA}" dt="2024-11-22T17:58:48.965" v="137" actId="1076"/>
          <ac:picMkLst>
            <pc:docMk/>
            <pc:sldMk cId="3630741392" sldId="259"/>
            <ac:picMk id="6" creationId="{3B5870A1-5374-8B37-8346-8B223BE109E2}"/>
          </ac:picMkLst>
        </pc:picChg>
        <pc:picChg chg="add mod">
          <ac:chgData name="Affala Léonce Cristelle N'Dri" userId="1d24e1f5-9368-4ccd-a697-0a3ba343bdc8" providerId="ADAL" clId="{2324BE7C-A08F-49F2-ACD1-98DB0FCC42EA}" dt="2024-11-22T17:58:40.834" v="136" actId="14100"/>
          <ac:picMkLst>
            <pc:docMk/>
            <pc:sldMk cId="3630741392" sldId="259"/>
            <ac:picMk id="8" creationId="{772B7ADC-79CA-8667-F270-8263634A5EA3}"/>
          </ac:picMkLst>
        </pc:picChg>
        <pc:cxnChg chg="add">
          <ac:chgData name="Affala Léonce Cristelle N'Dri" userId="1d24e1f5-9368-4ccd-a697-0a3ba343bdc8" providerId="ADAL" clId="{2324BE7C-A08F-49F2-ACD1-98DB0FCC42EA}" dt="2024-11-22T17:57:24.421" v="125" actId="26606"/>
          <ac:cxnSpMkLst>
            <pc:docMk/>
            <pc:sldMk cId="3630741392" sldId="259"/>
            <ac:cxnSpMk id="52" creationId="{EEA70831-9A8D-3B4D-8EA5-EE32F93E94E9}"/>
          </ac:cxnSpMkLst>
        </pc:cxnChg>
        <pc:cxnChg chg="add">
          <ac:chgData name="Affala Léonce Cristelle N'Dri" userId="1d24e1f5-9368-4ccd-a697-0a3ba343bdc8" providerId="ADAL" clId="{2324BE7C-A08F-49F2-ACD1-98DB0FCC42EA}" dt="2024-11-22T17:57:24.421" v="125" actId="26606"/>
          <ac:cxnSpMkLst>
            <pc:docMk/>
            <pc:sldMk cId="3630741392" sldId="259"/>
            <ac:cxnSpMk id="121" creationId="{D33A3282-0389-C547-8CA6-7F3E7F27B34D}"/>
          </ac:cxnSpMkLst>
        </pc:cxnChg>
      </pc:sldChg>
      <pc:sldChg chg="addSp modSp add mod ord setBg">
        <pc:chgData name="Affala Léonce Cristelle N'Dri" userId="1d24e1f5-9368-4ccd-a697-0a3ba343bdc8" providerId="ADAL" clId="{2324BE7C-A08F-49F2-ACD1-98DB0FCC42EA}" dt="2024-11-27T14:55:49.639" v="1221" actId="1036"/>
        <pc:sldMkLst>
          <pc:docMk/>
          <pc:sldMk cId="1503462181" sldId="260"/>
        </pc:sldMkLst>
        <pc:spChg chg="mod">
          <ac:chgData name="Affala Léonce Cristelle N'Dri" userId="1d24e1f5-9368-4ccd-a697-0a3ba343bdc8" providerId="ADAL" clId="{2324BE7C-A08F-49F2-ACD1-98DB0FCC42EA}" dt="2024-11-22T18:12:13.034" v="177" actId="14100"/>
          <ac:spMkLst>
            <pc:docMk/>
            <pc:sldMk cId="1503462181" sldId="260"/>
            <ac:spMk id="2" creationId="{0D857B8F-560B-D010-12B6-53A1187C8CA7}"/>
          </ac:spMkLst>
        </pc:spChg>
        <pc:spChg chg="mod">
          <ac:chgData name="Affala Léonce Cristelle N'Dri" userId="1d24e1f5-9368-4ccd-a697-0a3ba343bdc8" providerId="ADAL" clId="{2324BE7C-A08F-49F2-ACD1-98DB0FCC42EA}" dt="2024-11-27T14:55:49.639" v="1221" actId="1036"/>
          <ac:spMkLst>
            <pc:docMk/>
            <pc:sldMk cId="1503462181" sldId="260"/>
            <ac:spMk id="4" creationId="{D8292232-9DC8-4892-8892-A8D704EA580F}"/>
          </ac:spMkLst>
        </pc:spChg>
        <pc:spChg chg="add">
          <ac:chgData name="Affala Léonce Cristelle N'Dri" userId="1d24e1f5-9368-4ccd-a697-0a3ba343bdc8" providerId="ADAL" clId="{2324BE7C-A08F-49F2-ACD1-98DB0FCC42EA}" dt="2024-11-22T18:11:38.376" v="171" actId="26606"/>
          <ac:spMkLst>
            <pc:docMk/>
            <pc:sldMk cId="1503462181" sldId="260"/>
            <ac:spMk id="27" creationId="{C7F2E4D6-EF46-1C43-8F3E-3620C3C83F36}"/>
          </ac:spMkLst>
        </pc:spChg>
        <pc:grpChg chg="add">
          <ac:chgData name="Affala Léonce Cristelle N'Dri" userId="1d24e1f5-9368-4ccd-a697-0a3ba343bdc8" providerId="ADAL" clId="{2324BE7C-A08F-49F2-ACD1-98DB0FCC42EA}" dt="2024-11-22T18:11:38.376" v="171" actId="26606"/>
          <ac:grpSpMkLst>
            <pc:docMk/>
            <pc:sldMk cId="1503462181" sldId="260"/>
            <ac:grpSpMk id="10" creationId="{F0CAFDA3-320A-C24D-A7A1-20C1267EC987}"/>
          </ac:grpSpMkLst>
        </pc:grpChg>
        <pc:grpChg chg="add">
          <ac:chgData name="Affala Léonce Cristelle N'Dri" userId="1d24e1f5-9368-4ccd-a697-0a3ba343bdc8" providerId="ADAL" clId="{2324BE7C-A08F-49F2-ACD1-98DB0FCC42EA}" dt="2024-11-22T18:11:38.376" v="171" actId="26606"/>
          <ac:grpSpMkLst>
            <pc:docMk/>
            <pc:sldMk cId="1503462181" sldId="260"/>
            <ac:grpSpMk id="31" creationId="{BFD251E3-961F-2440-B872-1D26671822A8}"/>
          </ac:grpSpMkLst>
        </pc:grpChg>
        <pc:picChg chg="add mod">
          <ac:chgData name="Affala Léonce Cristelle N'Dri" userId="1d24e1f5-9368-4ccd-a697-0a3ba343bdc8" providerId="ADAL" clId="{2324BE7C-A08F-49F2-ACD1-98DB0FCC42EA}" dt="2024-11-22T18:11:38.376" v="171" actId="26606"/>
          <ac:picMkLst>
            <pc:docMk/>
            <pc:sldMk cId="1503462181" sldId="260"/>
            <ac:picMk id="5" creationId="{C1E43050-EF0A-995A-7C0E-7278F675F5E1}"/>
          </ac:picMkLst>
        </pc:picChg>
        <pc:cxnChg chg="add">
          <ac:chgData name="Affala Léonce Cristelle N'Dri" userId="1d24e1f5-9368-4ccd-a697-0a3ba343bdc8" providerId="ADAL" clId="{2324BE7C-A08F-49F2-ACD1-98DB0FCC42EA}" dt="2024-11-22T18:11:38.376" v="171" actId="26606"/>
          <ac:cxnSpMkLst>
            <pc:docMk/>
            <pc:sldMk cId="1503462181" sldId="260"/>
            <ac:cxnSpMk id="25" creationId="{8231D73A-BA91-794F-8C09-4F4B41A6D08B}"/>
          </ac:cxnSpMkLst>
        </pc:cxnChg>
        <pc:cxnChg chg="add">
          <ac:chgData name="Affala Léonce Cristelle N'Dri" userId="1d24e1f5-9368-4ccd-a697-0a3ba343bdc8" providerId="ADAL" clId="{2324BE7C-A08F-49F2-ACD1-98DB0FCC42EA}" dt="2024-11-22T18:11:38.376" v="171" actId="26606"/>
          <ac:cxnSpMkLst>
            <pc:docMk/>
            <pc:sldMk cId="1503462181" sldId="260"/>
            <ac:cxnSpMk id="29" creationId="{BF3CF3DF-4809-5B42-9F22-981391379297}"/>
          </ac:cxnSpMkLst>
        </pc:cxnChg>
      </pc:sldChg>
      <pc:sldChg chg="addSp delSp modSp add mod">
        <pc:chgData name="Affala Léonce Cristelle N'Dri" userId="1d24e1f5-9368-4ccd-a697-0a3ba343bdc8" providerId="ADAL" clId="{2324BE7C-A08F-49F2-ACD1-98DB0FCC42EA}" dt="2024-11-27T14:40:01.906" v="1189" actId="108"/>
        <pc:sldMkLst>
          <pc:docMk/>
          <pc:sldMk cId="863277410" sldId="261"/>
        </pc:sldMkLst>
        <pc:spChg chg="mod">
          <ac:chgData name="Affala Léonce Cristelle N'Dri" userId="1d24e1f5-9368-4ccd-a697-0a3ba343bdc8" providerId="ADAL" clId="{2324BE7C-A08F-49F2-ACD1-98DB0FCC42EA}" dt="2024-11-22T18:20:15.051" v="212" actId="14100"/>
          <ac:spMkLst>
            <pc:docMk/>
            <pc:sldMk cId="863277410" sldId="261"/>
            <ac:spMk id="2" creationId="{0D857B8F-560B-D010-12B6-53A1187C8CA7}"/>
          </ac:spMkLst>
        </pc:spChg>
        <pc:spChg chg="mod">
          <ac:chgData name="Affala Léonce Cristelle N'Dri" userId="1d24e1f5-9368-4ccd-a697-0a3ba343bdc8" providerId="ADAL" clId="{2324BE7C-A08F-49F2-ACD1-98DB0FCC42EA}" dt="2024-11-27T14:40:01.906" v="1189" actId="108"/>
          <ac:spMkLst>
            <pc:docMk/>
            <pc:sldMk cId="863277410" sldId="261"/>
            <ac:spMk id="4" creationId="{D8292232-9DC8-4892-8892-A8D704EA580F}"/>
          </ac:spMkLst>
        </pc:spChg>
        <pc:spChg chg="add">
          <ac:chgData name="Affala Léonce Cristelle N'Dri" userId="1d24e1f5-9368-4ccd-a697-0a3ba343bdc8" providerId="ADAL" clId="{2324BE7C-A08F-49F2-ACD1-98DB0FCC42EA}" dt="2024-11-22T18:17:25.338" v="206" actId="26606"/>
          <ac:spMkLst>
            <pc:docMk/>
            <pc:sldMk cId="863277410" sldId="261"/>
            <ac:spMk id="114" creationId="{C7F2E4D6-EF46-1C43-8F3E-3620C3C83F36}"/>
          </ac:spMkLst>
        </pc:spChg>
        <pc:grpChg chg="add">
          <ac:chgData name="Affala Léonce Cristelle N'Dri" userId="1d24e1f5-9368-4ccd-a697-0a3ba343bdc8" providerId="ADAL" clId="{2324BE7C-A08F-49F2-ACD1-98DB0FCC42EA}" dt="2024-11-22T18:17:25.338" v="206" actId="26606"/>
          <ac:grpSpMkLst>
            <pc:docMk/>
            <pc:sldMk cId="863277410" sldId="261"/>
            <ac:grpSpMk id="99" creationId="{F0CAFDA3-320A-C24D-A7A1-20C1267EC987}"/>
          </ac:grpSpMkLst>
        </pc:grpChg>
        <pc:grpChg chg="add">
          <ac:chgData name="Affala Léonce Cristelle N'Dri" userId="1d24e1f5-9368-4ccd-a697-0a3ba343bdc8" providerId="ADAL" clId="{2324BE7C-A08F-49F2-ACD1-98DB0FCC42EA}" dt="2024-11-22T18:17:25.338" v="206" actId="26606"/>
          <ac:grpSpMkLst>
            <pc:docMk/>
            <pc:sldMk cId="863277410" sldId="261"/>
            <ac:grpSpMk id="116" creationId="{2ACBB827-9A2D-D449-9686-F47D2A20EFE1}"/>
          </ac:grpSpMkLst>
        </pc:grpChg>
        <pc:picChg chg="add mod modCrop">
          <ac:chgData name="Affala Léonce Cristelle N'Dri" userId="1d24e1f5-9368-4ccd-a697-0a3ba343bdc8" providerId="ADAL" clId="{2324BE7C-A08F-49F2-ACD1-98DB0FCC42EA}" dt="2024-11-22T18:17:25.338" v="206" actId="26606"/>
          <ac:picMkLst>
            <pc:docMk/>
            <pc:sldMk cId="863277410" sldId="261"/>
            <ac:picMk id="8" creationId="{A78BA035-9FE2-9815-D638-B3D245734111}"/>
          </ac:picMkLst>
        </pc:picChg>
        <pc:cxnChg chg="add">
          <ac:chgData name="Affala Léonce Cristelle N'Dri" userId="1d24e1f5-9368-4ccd-a697-0a3ba343bdc8" providerId="ADAL" clId="{2324BE7C-A08F-49F2-ACD1-98DB0FCC42EA}" dt="2024-11-22T18:17:25.338" v="206" actId="26606"/>
          <ac:cxnSpMkLst>
            <pc:docMk/>
            <pc:sldMk cId="863277410" sldId="261"/>
            <ac:cxnSpMk id="113" creationId="{8231D73A-BA91-794F-8C09-4F4B41A6D08B}"/>
          </ac:cxnSpMkLst>
        </pc:cxnChg>
        <pc:cxnChg chg="add">
          <ac:chgData name="Affala Léonce Cristelle N'Dri" userId="1d24e1f5-9368-4ccd-a697-0a3ba343bdc8" providerId="ADAL" clId="{2324BE7C-A08F-49F2-ACD1-98DB0FCC42EA}" dt="2024-11-22T18:17:25.338" v="206" actId="26606"/>
          <ac:cxnSpMkLst>
            <pc:docMk/>
            <pc:sldMk cId="863277410" sldId="261"/>
            <ac:cxnSpMk id="115" creationId="{BF3CF3DF-4809-5B42-9F22-981391379297}"/>
          </ac:cxnSpMkLst>
        </pc:cxnChg>
      </pc:sldChg>
      <pc:sldChg chg="addSp delSp modSp add mod">
        <pc:chgData name="Affala Léonce Cristelle N'Dri" userId="1d24e1f5-9368-4ccd-a697-0a3ba343bdc8" providerId="ADAL" clId="{2324BE7C-A08F-49F2-ACD1-98DB0FCC42EA}" dt="2024-11-27T14:40:06.485" v="1190" actId="108"/>
        <pc:sldMkLst>
          <pc:docMk/>
          <pc:sldMk cId="4261693506" sldId="262"/>
        </pc:sldMkLst>
        <pc:spChg chg="mod">
          <ac:chgData name="Affala Léonce Cristelle N'Dri" userId="1d24e1f5-9368-4ccd-a697-0a3ba343bdc8" providerId="ADAL" clId="{2324BE7C-A08F-49F2-ACD1-98DB0FCC42EA}" dt="2024-11-22T18:24:15.407" v="241" actId="26606"/>
          <ac:spMkLst>
            <pc:docMk/>
            <pc:sldMk cId="4261693506" sldId="262"/>
            <ac:spMk id="2" creationId="{0D857B8F-560B-D010-12B6-53A1187C8CA7}"/>
          </ac:spMkLst>
        </pc:spChg>
        <pc:spChg chg="mod">
          <ac:chgData name="Affala Léonce Cristelle N'Dri" userId="1d24e1f5-9368-4ccd-a697-0a3ba343bdc8" providerId="ADAL" clId="{2324BE7C-A08F-49F2-ACD1-98DB0FCC42EA}" dt="2024-11-27T14:40:06.485" v="1190" actId="108"/>
          <ac:spMkLst>
            <pc:docMk/>
            <pc:sldMk cId="4261693506" sldId="262"/>
            <ac:spMk id="4" creationId="{D8292232-9DC8-4892-8892-A8D704EA580F}"/>
          </ac:spMkLst>
        </pc:spChg>
        <pc:spChg chg="add">
          <ac:chgData name="Affala Léonce Cristelle N'Dri" userId="1d24e1f5-9368-4ccd-a697-0a3ba343bdc8" providerId="ADAL" clId="{2324BE7C-A08F-49F2-ACD1-98DB0FCC42EA}" dt="2024-11-22T18:24:15.407" v="241" actId="26606"/>
          <ac:spMkLst>
            <pc:docMk/>
            <pc:sldMk cId="4261693506" sldId="262"/>
            <ac:spMk id="198" creationId="{C7F2E4D6-EF46-1C43-8F3E-3620C3C83F36}"/>
          </ac:spMkLst>
        </pc:spChg>
        <pc:grpChg chg="add">
          <ac:chgData name="Affala Léonce Cristelle N'Dri" userId="1d24e1f5-9368-4ccd-a697-0a3ba343bdc8" providerId="ADAL" clId="{2324BE7C-A08F-49F2-ACD1-98DB0FCC42EA}" dt="2024-11-22T18:24:15.407" v="241" actId="26606"/>
          <ac:grpSpMkLst>
            <pc:docMk/>
            <pc:sldMk cId="4261693506" sldId="262"/>
            <ac:grpSpMk id="183" creationId="{F0CAFDA3-320A-C24D-A7A1-20C1267EC987}"/>
          </ac:grpSpMkLst>
        </pc:grpChg>
        <pc:grpChg chg="add">
          <ac:chgData name="Affala Léonce Cristelle N'Dri" userId="1d24e1f5-9368-4ccd-a697-0a3ba343bdc8" providerId="ADAL" clId="{2324BE7C-A08F-49F2-ACD1-98DB0FCC42EA}" dt="2024-11-22T18:24:15.407" v="241" actId="26606"/>
          <ac:grpSpMkLst>
            <pc:docMk/>
            <pc:sldMk cId="4261693506" sldId="262"/>
            <ac:grpSpMk id="199" creationId="{7A00BDF4-7643-A942-A588-F24E4E09AADE}"/>
          </ac:grpSpMkLst>
        </pc:grpChg>
        <pc:picChg chg="add mod">
          <ac:chgData name="Affala Léonce Cristelle N'Dri" userId="1d24e1f5-9368-4ccd-a697-0a3ba343bdc8" providerId="ADAL" clId="{2324BE7C-A08F-49F2-ACD1-98DB0FCC42EA}" dt="2024-11-22T18:24:15.407" v="241" actId="26606"/>
          <ac:picMkLst>
            <pc:docMk/>
            <pc:sldMk cId="4261693506" sldId="262"/>
            <ac:picMk id="3" creationId="{93478F4D-D081-F573-7BB3-91325B11B803}"/>
          </ac:picMkLst>
        </pc:picChg>
        <pc:cxnChg chg="add">
          <ac:chgData name="Affala Léonce Cristelle N'Dri" userId="1d24e1f5-9368-4ccd-a697-0a3ba343bdc8" providerId="ADAL" clId="{2324BE7C-A08F-49F2-ACD1-98DB0FCC42EA}" dt="2024-11-22T18:24:15.407" v="241" actId="26606"/>
          <ac:cxnSpMkLst>
            <pc:docMk/>
            <pc:sldMk cId="4261693506" sldId="262"/>
            <ac:cxnSpMk id="197" creationId="{8231D73A-BA91-794F-8C09-4F4B41A6D08B}"/>
          </ac:cxnSpMkLst>
        </pc:cxnChg>
        <pc:cxnChg chg="add">
          <ac:chgData name="Affala Léonce Cristelle N'Dri" userId="1d24e1f5-9368-4ccd-a697-0a3ba343bdc8" providerId="ADAL" clId="{2324BE7C-A08F-49F2-ACD1-98DB0FCC42EA}" dt="2024-11-22T18:24:15.407" v="241" actId="26606"/>
          <ac:cxnSpMkLst>
            <pc:docMk/>
            <pc:sldMk cId="4261693506" sldId="262"/>
            <ac:cxnSpMk id="203" creationId="{BF3CF3DF-4809-5B42-9F22-981391379297}"/>
          </ac:cxnSpMkLst>
        </pc:cxnChg>
      </pc:sldChg>
      <pc:sldChg chg="modSp new mod">
        <pc:chgData name="Affala Léonce Cristelle N'Dri" userId="1d24e1f5-9368-4ccd-a697-0a3ba343bdc8" providerId="ADAL" clId="{2324BE7C-A08F-49F2-ACD1-98DB0FCC42EA}" dt="2024-11-27T13:14:01.687" v="283" actId="20577"/>
        <pc:sldMkLst>
          <pc:docMk/>
          <pc:sldMk cId="2713182654" sldId="263"/>
        </pc:sldMkLst>
        <pc:spChg chg="mod">
          <ac:chgData name="Affala Léonce Cristelle N'Dri" userId="1d24e1f5-9368-4ccd-a697-0a3ba343bdc8" providerId="ADAL" clId="{2324BE7C-A08F-49F2-ACD1-98DB0FCC42EA}" dt="2024-11-27T13:14:01.687" v="283" actId="20577"/>
          <ac:spMkLst>
            <pc:docMk/>
            <pc:sldMk cId="2713182654" sldId="263"/>
            <ac:spMk id="2" creationId="{6B355448-7B63-AE5D-9376-029BFF51D6B4}"/>
          </ac:spMkLst>
        </pc:spChg>
      </pc:sldChg>
      <pc:sldChg chg="addSp delSp modSp add mod ord">
        <pc:chgData name="Affala Léonce Cristelle N'Dri" userId="1d24e1f5-9368-4ccd-a697-0a3ba343bdc8" providerId="ADAL" clId="{2324BE7C-A08F-49F2-ACD1-98DB0FCC42EA}" dt="2024-11-27T13:11:58.331" v="265" actId="26606"/>
        <pc:sldMkLst>
          <pc:docMk/>
          <pc:sldMk cId="614687111" sldId="264"/>
        </pc:sldMkLst>
        <pc:spChg chg="mod">
          <ac:chgData name="Affala Léonce Cristelle N'Dri" userId="1d24e1f5-9368-4ccd-a697-0a3ba343bdc8" providerId="ADAL" clId="{2324BE7C-A08F-49F2-ACD1-98DB0FCC42EA}" dt="2024-11-27T13:11:58.331" v="265" actId="26606"/>
          <ac:spMkLst>
            <pc:docMk/>
            <pc:sldMk cId="614687111" sldId="264"/>
            <ac:spMk id="2" creationId="{DC10F591-C23D-AFDB-0A05-7455ADDC36D3}"/>
          </ac:spMkLst>
        </pc:spChg>
        <pc:spChg chg="add">
          <ac:chgData name="Affala Léonce Cristelle N'Dri" userId="1d24e1f5-9368-4ccd-a697-0a3ba343bdc8" providerId="ADAL" clId="{2324BE7C-A08F-49F2-ACD1-98DB0FCC42EA}" dt="2024-11-27T13:11:58.331" v="265" actId="26606"/>
          <ac:spMkLst>
            <pc:docMk/>
            <pc:sldMk cId="614687111" sldId="264"/>
            <ac:spMk id="201" creationId="{4EFE82FE-7465-AE46-88DF-34D347E83B84}"/>
          </ac:spMkLst>
        </pc:spChg>
        <pc:grpChg chg="add">
          <ac:chgData name="Affala Léonce Cristelle N'Dri" userId="1d24e1f5-9368-4ccd-a697-0a3ba343bdc8" providerId="ADAL" clId="{2324BE7C-A08F-49F2-ACD1-98DB0FCC42EA}" dt="2024-11-27T13:11:58.331" v="265" actId="26606"/>
          <ac:grpSpMkLst>
            <pc:docMk/>
            <pc:sldMk cId="614687111" sldId="264"/>
            <ac:grpSpMk id="175" creationId="{EB46B8FB-F6A2-5F47-A6CD-A7E17E69270F}"/>
          </ac:grpSpMkLst>
        </pc:grpChg>
        <pc:grpChg chg="add">
          <ac:chgData name="Affala Léonce Cristelle N'Dri" userId="1d24e1f5-9368-4ccd-a697-0a3ba343bdc8" providerId="ADAL" clId="{2324BE7C-A08F-49F2-ACD1-98DB0FCC42EA}" dt="2024-11-27T13:11:58.331" v="265" actId="26606"/>
          <ac:grpSpMkLst>
            <pc:docMk/>
            <pc:sldMk cId="614687111" sldId="264"/>
            <ac:grpSpMk id="202" creationId="{BCFFF971-DAC9-F44B-9F22-4B030B6B61B3}"/>
          </ac:grpSpMkLst>
        </pc:grpChg>
        <pc:picChg chg="add mod">
          <ac:chgData name="Affala Léonce Cristelle N'Dri" userId="1d24e1f5-9368-4ccd-a697-0a3ba343bdc8" providerId="ADAL" clId="{2324BE7C-A08F-49F2-ACD1-98DB0FCC42EA}" dt="2024-11-27T13:11:58.331" v="265" actId="26606"/>
          <ac:picMkLst>
            <pc:docMk/>
            <pc:sldMk cId="614687111" sldId="264"/>
            <ac:picMk id="5" creationId="{60FCF4E4-9945-C3C5-BDEB-2467E38D6E97}"/>
          </ac:picMkLst>
        </pc:picChg>
        <pc:cxnChg chg="add">
          <ac:chgData name="Affala Léonce Cristelle N'Dri" userId="1d24e1f5-9368-4ccd-a697-0a3ba343bdc8" providerId="ADAL" clId="{2324BE7C-A08F-49F2-ACD1-98DB0FCC42EA}" dt="2024-11-27T13:11:58.331" v="265" actId="26606"/>
          <ac:cxnSpMkLst>
            <pc:docMk/>
            <pc:sldMk cId="614687111" sldId="264"/>
            <ac:cxnSpMk id="200" creationId="{D33A3282-0389-C547-8CA6-7F3E7F27B34D}"/>
          </ac:cxnSpMkLst>
        </pc:cxnChg>
        <pc:cxnChg chg="add">
          <ac:chgData name="Affala Léonce Cristelle N'Dri" userId="1d24e1f5-9368-4ccd-a697-0a3ba343bdc8" providerId="ADAL" clId="{2324BE7C-A08F-49F2-ACD1-98DB0FCC42EA}" dt="2024-11-27T13:11:58.331" v="265" actId="26606"/>
          <ac:cxnSpMkLst>
            <pc:docMk/>
            <pc:sldMk cId="614687111" sldId="264"/>
            <ac:cxnSpMk id="208" creationId="{F1B96028-BC88-E342-92F9-207761463836}"/>
          </ac:cxnSpMkLst>
        </pc:cxnChg>
      </pc:sldChg>
      <pc:sldChg chg="addSp delSp modSp add mod ord">
        <pc:chgData name="Affala Léonce Cristelle N'Dri" userId="1d24e1f5-9368-4ccd-a697-0a3ba343bdc8" providerId="ADAL" clId="{2324BE7C-A08F-49F2-ACD1-98DB0FCC42EA}" dt="2024-11-27T14:40:16.894" v="1192" actId="108"/>
        <pc:sldMkLst>
          <pc:docMk/>
          <pc:sldMk cId="1526964760" sldId="265"/>
        </pc:sldMkLst>
        <pc:spChg chg="mod">
          <ac:chgData name="Affala Léonce Cristelle N'Dri" userId="1d24e1f5-9368-4ccd-a697-0a3ba343bdc8" providerId="ADAL" clId="{2324BE7C-A08F-49F2-ACD1-98DB0FCC42EA}" dt="2024-11-27T13:58:45.374" v="873" actId="26606"/>
          <ac:spMkLst>
            <pc:docMk/>
            <pc:sldMk cId="1526964760" sldId="265"/>
            <ac:spMk id="2" creationId="{0D857B8F-560B-D010-12B6-53A1187C8CA7}"/>
          </ac:spMkLst>
        </pc:spChg>
        <pc:spChg chg="mod">
          <ac:chgData name="Affala Léonce Cristelle N'Dri" userId="1d24e1f5-9368-4ccd-a697-0a3ba343bdc8" providerId="ADAL" clId="{2324BE7C-A08F-49F2-ACD1-98DB0FCC42EA}" dt="2024-11-27T14:40:16.894" v="1192" actId="108"/>
          <ac:spMkLst>
            <pc:docMk/>
            <pc:sldMk cId="1526964760" sldId="265"/>
            <ac:spMk id="4" creationId="{D8292232-9DC8-4892-8892-A8D704EA580F}"/>
          </ac:spMkLst>
        </pc:spChg>
        <pc:spChg chg="add">
          <ac:chgData name="Affala Léonce Cristelle N'Dri" userId="1d24e1f5-9368-4ccd-a697-0a3ba343bdc8" providerId="ADAL" clId="{2324BE7C-A08F-49F2-ACD1-98DB0FCC42EA}" dt="2024-11-27T13:58:45.374" v="873" actId="26606"/>
          <ac:spMkLst>
            <pc:docMk/>
            <pc:sldMk cId="1526964760" sldId="265"/>
            <ac:spMk id="1134" creationId="{C7F2E4D6-EF46-1C43-8F3E-3620C3C83F36}"/>
          </ac:spMkLst>
        </pc:spChg>
        <pc:grpChg chg="add">
          <ac:chgData name="Affala Léonce Cristelle N'Dri" userId="1d24e1f5-9368-4ccd-a697-0a3ba343bdc8" providerId="ADAL" clId="{2324BE7C-A08F-49F2-ACD1-98DB0FCC42EA}" dt="2024-11-27T13:58:45.374" v="873" actId="26606"/>
          <ac:grpSpMkLst>
            <pc:docMk/>
            <pc:sldMk cId="1526964760" sldId="265"/>
            <ac:grpSpMk id="1117" creationId="{F0CAFDA3-320A-C24D-A7A1-20C1267EC987}"/>
          </ac:grpSpMkLst>
        </pc:grpChg>
        <pc:grpChg chg="add">
          <ac:chgData name="Affala Léonce Cristelle N'Dri" userId="1d24e1f5-9368-4ccd-a697-0a3ba343bdc8" providerId="ADAL" clId="{2324BE7C-A08F-49F2-ACD1-98DB0FCC42EA}" dt="2024-11-27T13:58:45.374" v="873" actId="26606"/>
          <ac:grpSpMkLst>
            <pc:docMk/>
            <pc:sldMk cId="1526964760" sldId="265"/>
            <ac:grpSpMk id="1136" creationId="{2ACBB827-9A2D-D449-9686-F47D2A20EFE1}"/>
          </ac:grpSpMkLst>
        </pc:grpChg>
        <pc:picChg chg="add mod ord">
          <ac:chgData name="Affala Léonce Cristelle N'Dri" userId="1d24e1f5-9368-4ccd-a697-0a3ba343bdc8" providerId="ADAL" clId="{2324BE7C-A08F-49F2-ACD1-98DB0FCC42EA}" dt="2024-11-27T13:58:49.749" v="874" actId="1076"/>
          <ac:picMkLst>
            <pc:docMk/>
            <pc:sldMk cId="1526964760" sldId="265"/>
            <ac:picMk id="26" creationId="{A85AAA0F-F048-4BD1-6A33-C7EB808F34FE}"/>
          </ac:picMkLst>
        </pc:picChg>
        <pc:picChg chg="add mod ord">
          <ac:chgData name="Affala Léonce Cristelle N'Dri" userId="1d24e1f5-9368-4ccd-a697-0a3ba343bdc8" providerId="ADAL" clId="{2324BE7C-A08F-49F2-ACD1-98DB0FCC42EA}" dt="2024-11-27T13:58:45.374" v="873" actId="26606"/>
          <ac:picMkLst>
            <pc:docMk/>
            <pc:sldMk cId="1526964760" sldId="265"/>
            <ac:picMk id="1029" creationId="{0B62811B-9A32-201B-3F41-76FAFD579973}"/>
          </ac:picMkLst>
        </pc:picChg>
        <pc:cxnChg chg="add">
          <ac:chgData name="Affala Léonce Cristelle N'Dri" userId="1d24e1f5-9368-4ccd-a697-0a3ba343bdc8" providerId="ADAL" clId="{2324BE7C-A08F-49F2-ACD1-98DB0FCC42EA}" dt="2024-11-27T13:58:45.374" v="873" actId="26606"/>
          <ac:cxnSpMkLst>
            <pc:docMk/>
            <pc:sldMk cId="1526964760" sldId="265"/>
            <ac:cxnSpMk id="1132" creationId="{8231D73A-BA91-794F-8C09-4F4B41A6D08B}"/>
          </ac:cxnSpMkLst>
        </pc:cxnChg>
        <pc:cxnChg chg="add">
          <ac:chgData name="Affala Léonce Cristelle N'Dri" userId="1d24e1f5-9368-4ccd-a697-0a3ba343bdc8" providerId="ADAL" clId="{2324BE7C-A08F-49F2-ACD1-98DB0FCC42EA}" dt="2024-11-27T13:58:45.374" v="873" actId="26606"/>
          <ac:cxnSpMkLst>
            <pc:docMk/>
            <pc:sldMk cId="1526964760" sldId="265"/>
            <ac:cxnSpMk id="1142" creationId="{BF3CF3DF-4809-5B42-9F22-981391379297}"/>
          </ac:cxnSpMkLst>
        </pc:cxnChg>
      </pc:sldChg>
      <pc:sldChg chg="modSp mod">
        <pc:chgData name="Affala Léonce Cristelle N'Dri" userId="1d24e1f5-9368-4ccd-a697-0a3ba343bdc8" providerId="ADAL" clId="{2324BE7C-A08F-49F2-ACD1-98DB0FCC42EA}" dt="2024-11-27T14:56:54.570" v="1224" actId="2711"/>
        <pc:sldMkLst>
          <pc:docMk/>
          <pc:sldMk cId="1281546784" sldId="266"/>
        </pc:sldMkLst>
        <pc:spChg chg="mod">
          <ac:chgData name="Affala Léonce Cristelle N'Dri" userId="1d24e1f5-9368-4ccd-a697-0a3ba343bdc8" providerId="ADAL" clId="{2324BE7C-A08F-49F2-ACD1-98DB0FCC42EA}" dt="2024-11-27T14:56:46.281" v="1223" actId="2711"/>
          <ac:spMkLst>
            <pc:docMk/>
            <pc:sldMk cId="1281546784" sldId="266"/>
            <ac:spMk id="3" creationId="{05A3276A-234A-B07A-6E7F-969537AAE169}"/>
          </ac:spMkLst>
        </pc:spChg>
        <pc:spChg chg="mod">
          <ac:chgData name="Affala Léonce Cristelle N'Dri" userId="1d24e1f5-9368-4ccd-a697-0a3ba343bdc8" providerId="ADAL" clId="{2324BE7C-A08F-49F2-ACD1-98DB0FCC42EA}" dt="2024-11-27T14:56:54.570" v="1224" actId="2711"/>
          <ac:spMkLst>
            <pc:docMk/>
            <pc:sldMk cId="1281546784" sldId="266"/>
            <ac:spMk id="5" creationId="{E05E65E9-2E8E-97CD-CC51-F2234F241AC3}"/>
          </ac:spMkLst>
        </pc:spChg>
      </pc:sldChg>
      <pc:sldChg chg="modSp mod">
        <pc:chgData name="Affala Léonce Cristelle N'Dri" userId="1d24e1f5-9368-4ccd-a697-0a3ba343bdc8" providerId="ADAL" clId="{2324BE7C-A08F-49F2-ACD1-98DB0FCC42EA}" dt="2024-11-27T14:57:02.299" v="1225" actId="2711"/>
        <pc:sldMkLst>
          <pc:docMk/>
          <pc:sldMk cId="1916703741" sldId="267"/>
        </pc:sldMkLst>
        <pc:spChg chg="mod">
          <ac:chgData name="Affala Léonce Cristelle N'Dri" userId="1d24e1f5-9368-4ccd-a697-0a3ba343bdc8" providerId="ADAL" clId="{2324BE7C-A08F-49F2-ACD1-98DB0FCC42EA}" dt="2024-11-27T14:57:02.299" v="1225" actId="2711"/>
          <ac:spMkLst>
            <pc:docMk/>
            <pc:sldMk cId="1916703741" sldId="267"/>
            <ac:spMk id="3" creationId="{6A7C6F3D-CED7-547D-AE2C-7D37D8EA7CD6}"/>
          </ac:spMkLst>
        </pc:spChg>
      </pc:sldChg>
      <pc:sldChg chg="addSp delSp modSp add mod">
        <pc:chgData name="Affala Léonce Cristelle N'Dri" userId="1d24e1f5-9368-4ccd-a697-0a3ba343bdc8" providerId="ADAL" clId="{2324BE7C-A08F-49F2-ACD1-98DB0FCC42EA}" dt="2024-11-27T14:40:22.108" v="1193" actId="108"/>
        <pc:sldMkLst>
          <pc:docMk/>
          <pc:sldMk cId="2788672297" sldId="268"/>
        </pc:sldMkLst>
        <pc:spChg chg="mod">
          <ac:chgData name="Affala Léonce Cristelle N'Dri" userId="1d24e1f5-9368-4ccd-a697-0a3ba343bdc8" providerId="ADAL" clId="{2324BE7C-A08F-49F2-ACD1-98DB0FCC42EA}" dt="2024-11-27T14:00:30.594" v="904" actId="20577"/>
          <ac:spMkLst>
            <pc:docMk/>
            <pc:sldMk cId="2788672297" sldId="268"/>
            <ac:spMk id="2" creationId="{0D857B8F-560B-D010-12B6-53A1187C8CA7}"/>
          </ac:spMkLst>
        </pc:spChg>
        <pc:spChg chg="mod">
          <ac:chgData name="Affala Léonce Cristelle N'Dri" userId="1d24e1f5-9368-4ccd-a697-0a3ba343bdc8" providerId="ADAL" clId="{2324BE7C-A08F-49F2-ACD1-98DB0FCC42EA}" dt="2024-11-27T14:40:22.108" v="1193" actId="108"/>
          <ac:spMkLst>
            <pc:docMk/>
            <pc:sldMk cId="2788672297" sldId="268"/>
            <ac:spMk id="4" creationId="{D8292232-9DC8-4892-8892-A8D704EA580F}"/>
          </ac:spMkLst>
        </pc:spChg>
        <pc:picChg chg="add mod">
          <ac:chgData name="Affala Léonce Cristelle N'Dri" userId="1d24e1f5-9368-4ccd-a697-0a3ba343bdc8" providerId="ADAL" clId="{2324BE7C-A08F-49F2-ACD1-98DB0FCC42EA}" dt="2024-11-27T14:00:10.585" v="879" actId="1076"/>
          <ac:picMkLst>
            <pc:docMk/>
            <pc:sldMk cId="2788672297" sldId="268"/>
            <ac:picMk id="5" creationId="{53388E65-6DBE-1358-DDCC-DF2C51E1FB2E}"/>
          </ac:picMkLst>
        </pc:picChg>
      </pc:sldChg>
      <pc:sldChg chg="new del">
        <pc:chgData name="Affala Léonce Cristelle N'Dri" userId="1d24e1f5-9368-4ccd-a697-0a3ba343bdc8" providerId="ADAL" clId="{2324BE7C-A08F-49F2-ACD1-98DB0FCC42EA}" dt="2024-11-27T13:44:49.345" v="833" actId="47"/>
        <pc:sldMkLst>
          <pc:docMk/>
          <pc:sldMk cId="3263646616" sldId="268"/>
        </pc:sldMkLst>
      </pc:sldChg>
      <pc:sldChg chg="modSp mod">
        <pc:chgData name="Affala Léonce Cristelle N'Dri" userId="1d24e1f5-9368-4ccd-a697-0a3ba343bdc8" providerId="ADAL" clId="{2324BE7C-A08F-49F2-ACD1-98DB0FCC42EA}" dt="2024-11-27T14:57:10.217" v="1226" actId="2711"/>
        <pc:sldMkLst>
          <pc:docMk/>
          <pc:sldMk cId="1042034434" sldId="269"/>
        </pc:sldMkLst>
        <pc:spChg chg="mod">
          <ac:chgData name="Affala Léonce Cristelle N'Dri" userId="1d24e1f5-9368-4ccd-a697-0a3ba343bdc8" providerId="ADAL" clId="{2324BE7C-A08F-49F2-ACD1-98DB0FCC42EA}" dt="2024-11-27T14:57:10.217" v="1226" actId="2711"/>
          <ac:spMkLst>
            <pc:docMk/>
            <pc:sldMk cId="1042034434" sldId="269"/>
            <ac:spMk id="3" creationId="{E82BD9C5-2120-15FC-AA71-48878595BA01}"/>
          </ac:spMkLst>
        </pc:spChg>
      </pc:sldChg>
      <pc:sldChg chg="delSp add del">
        <pc:chgData name="Affala Léonce Cristelle N'Dri" userId="1d24e1f5-9368-4ccd-a697-0a3ba343bdc8" providerId="ADAL" clId="{2324BE7C-A08F-49F2-ACD1-98DB0FCC42EA}" dt="2024-11-27T13:44:53.947" v="834" actId="47"/>
        <pc:sldMkLst>
          <pc:docMk/>
          <pc:sldMk cId="2798883230" sldId="269"/>
        </pc:sldMkLst>
      </pc:sldChg>
      <pc:sldChg chg="addSp delSp modSp add mod">
        <pc:chgData name="Affala Léonce Cristelle N'Dri" userId="1d24e1f5-9368-4ccd-a697-0a3ba343bdc8" providerId="ADAL" clId="{2324BE7C-A08F-49F2-ACD1-98DB0FCC42EA}" dt="2024-11-27T14:40:31.595" v="1194" actId="108"/>
        <pc:sldMkLst>
          <pc:docMk/>
          <pc:sldMk cId="1610957039" sldId="270"/>
        </pc:sldMkLst>
        <pc:spChg chg="mod">
          <ac:chgData name="Affala Léonce Cristelle N'Dri" userId="1d24e1f5-9368-4ccd-a697-0a3ba343bdc8" providerId="ADAL" clId="{2324BE7C-A08F-49F2-ACD1-98DB0FCC42EA}" dt="2024-11-27T14:07:25.568" v="958" actId="20577"/>
          <ac:spMkLst>
            <pc:docMk/>
            <pc:sldMk cId="1610957039" sldId="270"/>
            <ac:spMk id="4" creationId="{D8292232-9DC8-4892-8892-A8D704EA580F}"/>
          </ac:spMkLst>
        </pc:spChg>
        <pc:spChg chg="add mod">
          <ac:chgData name="Affala Léonce Cristelle N'Dri" userId="1d24e1f5-9368-4ccd-a697-0a3ba343bdc8" providerId="ADAL" clId="{2324BE7C-A08F-49F2-ACD1-98DB0FCC42EA}" dt="2024-11-27T14:19:09.117" v="964" actId="20577"/>
          <ac:spMkLst>
            <pc:docMk/>
            <pc:sldMk cId="1610957039" sldId="270"/>
            <ac:spMk id="7" creationId="{642629D4-FAA7-87CF-73FA-D694B6F57F7A}"/>
          </ac:spMkLst>
        </pc:spChg>
        <pc:spChg chg="add mod">
          <ac:chgData name="Affala Léonce Cristelle N'Dri" userId="1d24e1f5-9368-4ccd-a697-0a3ba343bdc8" providerId="ADAL" clId="{2324BE7C-A08F-49F2-ACD1-98DB0FCC42EA}" dt="2024-11-27T14:40:31.595" v="1194" actId="108"/>
          <ac:spMkLst>
            <pc:docMk/>
            <pc:sldMk cId="1610957039" sldId="270"/>
            <ac:spMk id="8" creationId="{1342BF57-0627-DFD6-CDB1-B414C0E93ADF}"/>
          </ac:spMkLst>
        </pc:spChg>
        <pc:picChg chg="add mod modCrop">
          <ac:chgData name="Affala Léonce Cristelle N'Dri" userId="1d24e1f5-9368-4ccd-a697-0a3ba343bdc8" providerId="ADAL" clId="{2324BE7C-A08F-49F2-ACD1-98DB0FCC42EA}" dt="2024-11-27T14:19:36.972" v="965" actId="732"/>
          <ac:picMkLst>
            <pc:docMk/>
            <pc:sldMk cId="1610957039" sldId="270"/>
            <ac:picMk id="6" creationId="{63CB816F-1520-D0BD-10A5-69D6FE1CB168}"/>
          </ac:picMkLst>
        </pc:picChg>
        <pc:picChg chg="add mod">
          <ac:chgData name="Affala Léonce Cristelle N'Dri" userId="1d24e1f5-9368-4ccd-a697-0a3ba343bdc8" providerId="ADAL" clId="{2324BE7C-A08F-49F2-ACD1-98DB0FCC42EA}" dt="2024-11-27T14:28:19.088" v="1158" actId="1076"/>
          <ac:picMkLst>
            <pc:docMk/>
            <pc:sldMk cId="1610957039" sldId="270"/>
            <ac:picMk id="12" creationId="{81DE1806-1735-696D-F239-853C19872E86}"/>
          </ac:picMkLst>
        </pc:picChg>
      </pc:sldChg>
      <pc:sldChg chg="addSp delSp modSp add mod">
        <pc:chgData name="Affala Léonce Cristelle N'Dri" userId="1d24e1f5-9368-4ccd-a697-0a3ba343bdc8" providerId="ADAL" clId="{2324BE7C-A08F-49F2-ACD1-98DB0FCC42EA}" dt="2024-11-27T14:56:32.366" v="1222" actId="2711"/>
        <pc:sldMkLst>
          <pc:docMk/>
          <pc:sldMk cId="1451805668" sldId="271"/>
        </pc:sldMkLst>
        <pc:spChg chg="mod">
          <ac:chgData name="Affala Léonce Cristelle N'Dri" userId="1d24e1f5-9368-4ccd-a697-0a3ba343bdc8" providerId="ADAL" clId="{2324BE7C-A08F-49F2-ACD1-98DB0FCC42EA}" dt="2024-11-27T14:56:32.366" v="1222" actId="2711"/>
          <ac:spMkLst>
            <pc:docMk/>
            <pc:sldMk cId="1451805668" sldId="271"/>
            <ac:spMk id="8" creationId="{1342BF57-0627-DFD6-CDB1-B414C0E93ADF}"/>
          </ac:spMkLst>
        </pc:spChg>
        <pc:picChg chg="add mod">
          <ac:chgData name="Affala Léonce Cristelle N'Dri" userId="1d24e1f5-9368-4ccd-a697-0a3ba343bdc8" providerId="ADAL" clId="{2324BE7C-A08F-49F2-ACD1-98DB0FCC42EA}" dt="2024-11-27T14:24:10.499" v="1004" actId="1076"/>
          <ac:picMkLst>
            <pc:docMk/>
            <pc:sldMk cId="1451805668" sldId="271"/>
            <ac:picMk id="9" creationId="{6551EADD-D60A-E003-AF0D-C14AE4670077}"/>
          </ac:picMkLst>
        </pc:picChg>
      </pc:sldChg>
    </pc:docChg>
  </pc:docChgLst>
  <pc:docChgLst>
    <pc:chgData name="Maxime Doyon" userId="S::2264545@cegepba.qc.ca::bdaa3746-abe8-42d0-8e4b-b0c6caaa5d70" providerId="AD" clId="Web-{4EB2DFDC-EC46-93F1-D018-543C33B9EF78}"/>
    <pc:docChg chg="addSld delSld modSld sldOrd">
      <pc:chgData name="Maxime Doyon" userId="S::2264545@cegepba.qc.ca::bdaa3746-abe8-42d0-8e4b-b0c6caaa5d70" providerId="AD" clId="Web-{4EB2DFDC-EC46-93F1-D018-543C33B9EF78}" dt="2024-11-27T14:56:30.606" v="1615" actId="1076"/>
      <pc:docMkLst>
        <pc:docMk/>
      </pc:docMkLst>
      <pc:sldChg chg="modSp">
        <pc:chgData name="Maxime Doyon" userId="S::2264545@cegepba.qc.ca::bdaa3746-abe8-42d0-8e4b-b0c6caaa5d70" providerId="AD" clId="Web-{4EB2DFDC-EC46-93F1-D018-543C33B9EF78}" dt="2024-11-27T14:56:14.356" v="1613" actId="20577"/>
        <pc:sldMkLst>
          <pc:docMk/>
          <pc:sldMk cId="322050628" sldId="258"/>
        </pc:sldMkLst>
        <pc:spChg chg="mod">
          <ac:chgData name="Maxime Doyon" userId="S::2264545@cegepba.qc.ca::bdaa3746-abe8-42d0-8e4b-b0c6caaa5d70" providerId="AD" clId="Web-{4EB2DFDC-EC46-93F1-D018-543C33B9EF78}" dt="2024-11-27T14:56:14.356" v="1613" actId="20577"/>
          <ac:spMkLst>
            <pc:docMk/>
            <pc:sldMk cId="322050628" sldId="258"/>
            <ac:spMk id="4" creationId="{D8292232-9DC8-4892-8892-A8D704EA580F}"/>
          </ac:spMkLst>
        </pc:spChg>
      </pc:sldChg>
      <pc:sldChg chg="modSp">
        <pc:chgData name="Maxime Doyon" userId="S::2264545@cegepba.qc.ca::bdaa3746-abe8-42d0-8e4b-b0c6caaa5d70" providerId="AD" clId="Web-{4EB2DFDC-EC46-93F1-D018-543C33B9EF78}" dt="2024-11-27T14:56:30.606" v="1615" actId="1076"/>
        <pc:sldMkLst>
          <pc:docMk/>
          <pc:sldMk cId="3630741392" sldId="259"/>
        </pc:sldMkLst>
        <pc:picChg chg="mod">
          <ac:chgData name="Maxime Doyon" userId="S::2264545@cegepba.qc.ca::bdaa3746-abe8-42d0-8e4b-b0c6caaa5d70" providerId="AD" clId="Web-{4EB2DFDC-EC46-93F1-D018-543C33B9EF78}" dt="2024-11-27T14:56:30.606" v="1615" actId="1076"/>
          <ac:picMkLst>
            <pc:docMk/>
            <pc:sldMk cId="3630741392" sldId="259"/>
            <ac:picMk id="4" creationId="{6E010A46-3F93-AB4C-E619-ECA048800BFD}"/>
          </ac:picMkLst>
        </pc:picChg>
        <pc:picChg chg="mod">
          <ac:chgData name="Maxime Doyon" userId="S::2264545@cegepba.qc.ca::bdaa3746-abe8-42d0-8e4b-b0c6caaa5d70" providerId="AD" clId="Web-{4EB2DFDC-EC46-93F1-D018-543C33B9EF78}" dt="2024-11-27T14:56:29.418" v="1614" actId="1076"/>
          <ac:picMkLst>
            <pc:docMk/>
            <pc:sldMk cId="3630741392" sldId="259"/>
            <ac:picMk id="6" creationId="{3B5870A1-5374-8B37-8346-8B223BE109E2}"/>
          </ac:picMkLst>
        </pc:picChg>
      </pc:sldChg>
      <pc:sldChg chg="modSp">
        <pc:chgData name="Maxime Doyon" userId="S::2264545@cegepba.qc.ca::bdaa3746-abe8-42d0-8e4b-b0c6caaa5d70" providerId="AD" clId="Web-{4EB2DFDC-EC46-93F1-D018-543C33B9EF78}" dt="2024-11-27T13:12:13.505" v="6" actId="20577"/>
        <pc:sldMkLst>
          <pc:docMk/>
          <pc:sldMk cId="1503462181" sldId="260"/>
        </pc:sldMkLst>
        <pc:spChg chg="mod">
          <ac:chgData name="Maxime Doyon" userId="S::2264545@cegepba.qc.ca::bdaa3746-abe8-42d0-8e4b-b0c6caaa5d70" providerId="AD" clId="Web-{4EB2DFDC-EC46-93F1-D018-543C33B9EF78}" dt="2024-11-27T13:12:13.505" v="6" actId="20577"/>
          <ac:spMkLst>
            <pc:docMk/>
            <pc:sldMk cId="1503462181" sldId="260"/>
            <ac:spMk id="4" creationId="{D8292232-9DC8-4892-8892-A8D704EA580F}"/>
          </ac:spMkLst>
        </pc:spChg>
      </pc:sldChg>
      <pc:sldChg chg="modSp">
        <pc:chgData name="Maxime Doyon" userId="S::2264545@cegepba.qc.ca::bdaa3746-abe8-42d0-8e4b-b0c6caaa5d70" providerId="AD" clId="Web-{4EB2DFDC-EC46-93F1-D018-543C33B9EF78}" dt="2024-11-27T13:15:34.537" v="52" actId="20577"/>
        <pc:sldMkLst>
          <pc:docMk/>
          <pc:sldMk cId="863277410" sldId="261"/>
        </pc:sldMkLst>
        <pc:spChg chg="mod">
          <ac:chgData name="Maxime Doyon" userId="S::2264545@cegepba.qc.ca::bdaa3746-abe8-42d0-8e4b-b0c6caaa5d70" providerId="AD" clId="Web-{4EB2DFDC-EC46-93F1-D018-543C33B9EF78}" dt="2024-11-27T13:15:34.537" v="52" actId="20577"/>
          <ac:spMkLst>
            <pc:docMk/>
            <pc:sldMk cId="863277410" sldId="261"/>
            <ac:spMk id="4" creationId="{D8292232-9DC8-4892-8892-A8D704EA580F}"/>
          </ac:spMkLst>
        </pc:spChg>
      </pc:sldChg>
      <pc:sldChg chg="modSp">
        <pc:chgData name="Maxime Doyon" userId="S::2264545@cegepba.qc.ca::bdaa3746-abe8-42d0-8e4b-b0c6caaa5d70" providerId="AD" clId="Web-{4EB2DFDC-EC46-93F1-D018-543C33B9EF78}" dt="2024-11-27T13:15:58.427" v="58" actId="20577"/>
        <pc:sldMkLst>
          <pc:docMk/>
          <pc:sldMk cId="4261693506" sldId="262"/>
        </pc:sldMkLst>
        <pc:spChg chg="mod">
          <ac:chgData name="Maxime Doyon" userId="S::2264545@cegepba.qc.ca::bdaa3746-abe8-42d0-8e4b-b0c6caaa5d70" providerId="AD" clId="Web-{4EB2DFDC-EC46-93F1-D018-543C33B9EF78}" dt="2024-11-27T13:15:58.427" v="58" actId="20577"/>
          <ac:spMkLst>
            <pc:docMk/>
            <pc:sldMk cId="4261693506" sldId="262"/>
            <ac:spMk id="4" creationId="{D8292232-9DC8-4892-8892-A8D704EA580F}"/>
          </ac:spMkLst>
        </pc:spChg>
      </pc:sldChg>
      <pc:sldChg chg="addSp delSp modSp ord">
        <pc:chgData name="Maxime Doyon" userId="S::2264545@cegepba.qc.ca::bdaa3746-abe8-42d0-8e4b-b0c6caaa5d70" providerId="AD" clId="Web-{4EB2DFDC-EC46-93F1-D018-543C33B9EF78}" dt="2024-11-27T13:45:55.492" v="459"/>
        <pc:sldMkLst>
          <pc:docMk/>
          <pc:sldMk cId="2713182654" sldId="263"/>
        </pc:sldMkLst>
        <pc:picChg chg="add mod">
          <ac:chgData name="Maxime Doyon" userId="S::2264545@cegepba.qc.ca::bdaa3746-abe8-42d0-8e4b-b0c6caaa5d70" providerId="AD" clId="Web-{4EB2DFDC-EC46-93F1-D018-543C33B9EF78}" dt="2024-11-27T13:39:24.851" v="398" actId="1076"/>
          <ac:picMkLst>
            <pc:docMk/>
            <pc:sldMk cId="2713182654" sldId="263"/>
            <ac:picMk id="3" creationId="{3FBF998E-C009-1A0A-3A2B-30961622A822}"/>
          </ac:picMkLst>
        </pc:picChg>
        <pc:picChg chg="add mod">
          <ac:chgData name="Maxime Doyon" userId="S::2264545@cegepba.qc.ca::bdaa3746-abe8-42d0-8e4b-b0c6caaa5d70" providerId="AD" clId="Web-{4EB2DFDC-EC46-93F1-D018-543C33B9EF78}" dt="2024-11-27T13:37:20.851" v="388" actId="1076"/>
          <ac:picMkLst>
            <pc:docMk/>
            <pc:sldMk cId="2713182654" sldId="263"/>
            <ac:picMk id="4" creationId="{0E80D1B9-1C52-F652-7352-0F4B78B3CD3E}"/>
          </ac:picMkLst>
        </pc:picChg>
        <pc:picChg chg="add mod">
          <ac:chgData name="Maxime Doyon" userId="S::2264545@cegepba.qc.ca::bdaa3746-abe8-42d0-8e4b-b0c6caaa5d70" providerId="AD" clId="Web-{4EB2DFDC-EC46-93F1-D018-543C33B9EF78}" dt="2024-11-27T13:42:01.148" v="452" actId="1076"/>
          <ac:picMkLst>
            <pc:docMk/>
            <pc:sldMk cId="2713182654" sldId="263"/>
            <ac:picMk id="5" creationId="{0FE239F7-F133-C8F4-276B-FBCC5B134CBD}"/>
          </ac:picMkLst>
        </pc:picChg>
        <pc:picChg chg="add mod">
          <ac:chgData name="Maxime Doyon" userId="S::2264545@cegepba.qc.ca::bdaa3746-abe8-42d0-8e4b-b0c6caaa5d70" providerId="AD" clId="Web-{4EB2DFDC-EC46-93F1-D018-543C33B9EF78}" dt="2024-11-27T13:42:03.007" v="453" actId="1076"/>
          <ac:picMkLst>
            <pc:docMk/>
            <pc:sldMk cId="2713182654" sldId="263"/>
            <ac:picMk id="7" creationId="{45B4F96B-CFEF-8BDA-21CC-FF6EDD9D9D4D}"/>
          </ac:picMkLst>
        </pc:picChg>
        <pc:picChg chg="add mod">
          <ac:chgData name="Maxime Doyon" userId="S::2264545@cegepba.qc.ca::bdaa3746-abe8-42d0-8e4b-b0c6caaa5d70" providerId="AD" clId="Web-{4EB2DFDC-EC46-93F1-D018-543C33B9EF78}" dt="2024-11-27T13:43:01.617" v="456" actId="1076"/>
          <ac:picMkLst>
            <pc:docMk/>
            <pc:sldMk cId="2713182654" sldId="263"/>
            <ac:picMk id="8" creationId="{F4EA6812-4B98-4C3C-AA68-EBBD872085C5}"/>
          </ac:picMkLst>
        </pc:picChg>
      </pc:sldChg>
      <pc:sldChg chg="addSp modSp new modNotes">
        <pc:chgData name="Maxime Doyon" userId="S::2264545@cegepba.qc.ca::bdaa3746-abe8-42d0-8e4b-b0c6caaa5d70" providerId="AD" clId="Web-{4EB2DFDC-EC46-93F1-D018-543C33B9EF78}" dt="2024-11-27T14:52:16.106" v="1541" actId="1076"/>
        <pc:sldMkLst>
          <pc:docMk/>
          <pc:sldMk cId="1281546784" sldId="266"/>
        </pc:sldMkLst>
        <pc:spChg chg="mod">
          <ac:chgData name="Maxime Doyon" userId="S::2264545@cegepba.qc.ca::bdaa3746-abe8-42d0-8e4b-b0c6caaa5d70" providerId="AD" clId="Web-{4EB2DFDC-EC46-93F1-D018-543C33B9EF78}" dt="2024-11-27T14:33:11.370" v="1266" actId="1076"/>
          <ac:spMkLst>
            <pc:docMk/>
            <pc:sldMk cId="1281546784" sldId="266"/>
            <ac:spMk id="2" creationId="{7B15A287-3050-2599-FF25-452424353CCB}"/>
          </ac:spMkLst>
        </pc:spChg>
        <pc:spChg chg="add mod">
          <ac:chgData name="Maxime Doyon" userId="S::2264545@cegepba.qc.ca::bdaa3746-abe8-42d0-8e4b-b0c6caaa5d70" providerId="AD" clId="Web-{4EB2DFDC-EC46-93F1-D018-543C33B9EF78}" dt="2024-11-27T14:33:13.776" v="1267" actId="1076"/>
          <ac:spMkLst>
            <pc:docMk/>
            <pc:sldMk cId="1281546784" sldId="266"/>
            <ac:spMk id="3" creationId="{05A3276A-234A-B07A-6E7F-969537AAE169}"/>
          </ac:spMkLst>
        </pc:spChg>
        <pc:spChg chg="add mod">
          <ac:chgData name="Maxime Doyon" userId="S::2264545@cegepba.qc.ca::bdaa3746-abe8-42d0-8e4b-b0c6caaa5d70" providerId="AD" clId="Web-{4EB2DFDC-EC46-93F1-D018-543C33B9EF78}" dt="2024-11-27T14:18:32.947" v="1152" actId="20577"/>
          <ac:spMkLst>
            <pc:docMk/>
            <pc:sldMk cId="1281546784" sldId="266"/>
            <ac:spMk id="5" creationId="{E05E65E9-2E8E-97CD-CC51-F2234F241AC3}"/>
          </ac:spMkLst>
        </pc:spChg>
        <pc:picChg chg="add mod modCrop">
          <ac:chgData name="Maxime Doyon" userId="S::2264545@cegepba.qc.ca::bdaa3746-abe8-42d0-8e4b-b0c6caaa5d70" providerId="AD" clId="Web-{4EB2DFDC-EC46-93F1-D018-543C33B9EF78}" dt="2024-11-27T14:52:16.106" v="1541" actId="1076"/>
          <ac:picMkLst>
            <pc:docMk/>
            <pc:sldMk cId="1281546784" sldId="266"/>
            <ac:picMk id="4" creationId="{843266EA-819E-DFD2-DFEA-594E3D46F06A}"/>
          </ac:picMkLst>
        </pc:picChg>
      </pc:sldChg>
      <pc:sldChg chg="addSp modSp new modNotes">
        <pc:chgData name="Maxime Doyon" userId="S::2264545@cegepba.qc.ca::bdaa3746-abe8-42d0-8e4b-b0c6caaa5d70" providerId="AD" clId="Web-{4EB2DFDC-EC46-93F1-D018-543C33B9EF78}" dt="2024-11-27T14:28:44.370" v="1224" actId="20577"/>
        <pc:sldMkLst>
          <pc:docMk/>
          <pc:sldMk cId="1916703741" sldId="267"/>
        </pc:sldMkLst>
        <pc:spChg chg="mod">
          <ac:chgData name="Maxime Doyon" userId="S::2264545@cegepba.qc.ca::bdaa3746-abe8-42d0-8e4b-b0c6caaa5d70" providerId="AD" clId="Web-{4EB2DFDC-EC46-93F1-D018-543C33B9EF78}" dt="2024-11-27T13:28:36.225" v="301" actId="20577"/>
          <ac:spMkLst>
            <pc:docMk/>
            <pc:sldMk cId="1916703741" sldId="267"/>
            <ac:spMk id="2" creationId="{71BA5C62-00E4-8249-A076-4ACF48362AC8}"/>
          </ac:spMkLst>
        </pc:spChg>
        <pc:spChg chg="add mod">
          <ac:chgData name="Maxime Doyon" userId="S::2264545@cegepba.qc.ca::bdaa3746-abe8-42d0-8e4b-b0c6caaa5d70" providerId="AD" clId="Web-{4EB2DFDC-EC46-93F1-D018-543C33B9EF78}" dt="2024-11-27T14:28:44.370" v="1224" actId="20577"/>
          <ac:spMkLst>
            <pc:docMk/>
            <pc:sldMk cId="1916703741" sldId="267"/>
            <ac:spMk id="3" creationId="{6A7C6F3D-CED7-547D-AE2C-7D37D8EA7CD6}"/>
          </ac:spMkLst>
        </pc:spChg>
        <pc:picChg chg="add mod modCrop">
          <ac:chgData name="Maxime Doyon" userId="S::2264545@cegepba.qc.ca::bdaa3746-abe8-42d0-8e4b-b0c6caaa5d70" providerId="AD" clId="Web-{4EB2DFDC-EC46-93F1-D018-543C33B9EF78}" dt="2024-11-27T14:02:44.743" v="752"/>
          <ac:picMkLst>
            <pc:docMk/>
            <pc:sldMk cId="1916703741" sldId="267"/>
            <ac:picMk id="4" creationId="{6846EC97-8596-981F-C06D-5B3E17705A39}"/>
          </ac:picMkLst>
        </pc:picChg>
      </pc:sldChg>
      <pc:sldChg chg="modSp">
        <pc:chgData name="Maxime Doyon" userId="S::2264545@cegepba.qc.ca::bdaa3746-abe8-42d0-8e4b-b0c6caaa5d70" providerId="AD" clId="Web-{4EB2DFDC-EC46-93F1-D018-543C33B9EF78}" dt="2024-11-27T14:36:54.073" v="1322" actId="20577"/>
        <pc:sldMkLst>
          <pc:docMk/>
          <pc:sldMk cId="2788672297" sldId="268"/>
        </pc:sldMkLst>
        <pc:spChg chg="mod">
          <ac:chgData name="Maxime Doyon" userId="S::2264545@cegepba.qc.ca::bdaa3746-abe8-42d0-8e4b-b0c6caaa5d70" providerId="AD" clId="Web-{4EB2DFDC-EC46-93F1-D018-543C33B9EF78}" dt="2024-11-27T14:36:54.073" v="1322" actId="20577"/>
          <ac:spMkLst>
            <pc:docMk/>
            <pc:sldMk cId="2788672297" sldId="268"/>
            <ac:spMk id="4" creationId="{D8292232-9DC8-4892-8892-A8D704EA580F}"/>
          </ac:spMkLst>
        </pc:spChg>
      </pc:sldChg>
      <pc:sldChg chg="addSp modSp new modNotes">
        <pc:chgData name="Maxime Doyon" userId="S::2264545@cegepba.qc.ca::bdaa3746-abe8-42d0-8e4b-b0c6caaa5d70" providerId="AD" clId="Web-{4EB2DFDC-EC46-93F1-D018-543C33B9EF78}" dt="2024-11-27T14:54:11.559" v="1575"/>
        <pc:sldMkLst>
          <pc:docMk/>
          <pc:sldMk cId="1042034434" sldId="269"/>
        </pc:sldMkLst>
        <pc:spChg chg="mod">
          <ac:chgData name="Maxime Doyon" userId="S::2264545@cegepba.qc.ca::bdaa3746-abe8-42d0-8e4b-b0c6caaa5d70" providerId="AD" clId="Web-{4EB2DFDC-EC46-93F1-D018-543C33B9EF78}" dt="2024-11-27T14:00:12.290" v="704" actId="20577"/>
          <ac:spMkLst>
            <pc:docMk/>
            <pc:sldMk cId="1042034434" sldId="269"/>
            <ac:spMk id="2" creationId="{5587DE03-8CE9-7F6D-3293-C02A9B1BBE3B}"/>
          </ac:spMkLst>
        </pc:spChg>
        <pc:spChg chg="add mod">
          <ac:chgData name="Maxime Doyon" userId="S::2264545@cegepba.qc.ca::bdaa3746-abe8-42d0-8e4b-b0c6caaa5d70" providerId="AD" clId="Web-{4EB2DFDC-EC46-93F1-D018-543C33B9EF78}" dt="2024-11-27T14:40:07.511" v="1382" actId="20577"/>
          <ac:spMkLst>
            <pc:docMk/>
            <pc:sldMk cId="1042034434" sldId="269"/>
            <ac:spMk id="3" creationId="{E82BD9C5-2120-15FC-AA71-48878595BA01}"/>
          </ac:spMkLst>
        </pc:spChg>
        <pc:picChg chg="add mod">
          <ac:chgData name="Maxime Doyon" userId="S::2264545@cegepba.qc.ca::bdaa3746-abe8-42d0-8e4b-b0c6caaa5d70" providerId="AD" clId="Web-{4EB2DFDC-EC46-93F1-D018-543C33B9EF78}" dt="2024-11-27T14:39:48.995" v="1375" actId="1076"/>
          <ac:picMkLst>
            <pc:docMk/>
            <pc:sldMk cId="1042034434" sldId="269"/>
            <ac:picMk id="4" creationId="{4778860F-55BE-F900-0C5A-FADEC93DF106}"/>
          </ac:picMkLst>
        </pc:picChg>
      </pc:sldChg>
      <pc:sldChg chg="new del">
        <pc:chgData name="Maxime Doyon" userId="S::2264545@cegepba.qc.ca::bdaa3746-abe8-42d0-8e4b-b0c6caaa5d70" providerId="AD" clId="Web-{4EB2DFDC-EC46-93F1-D018-543C33B9EF78}" dt="2024-11-27T14:00:26.555" v="708"/>
        <pc:sldMkLst>
          <pc:docMk/>
          <pc:sldMk cId="538800134" sldId="270"/>
        </pc:sldMkLst>
      </pc:sldChg>
      <pc:sldChg chg="modSp">
        <pc:chgData name="Maxime Doyon" userId="S::2264545@cegepba.qc.ca::bdaa3746-abe8-42d0-8e4b-b0c6caaa5d70" providerId="AD" clId="Web-{4EB2DFDC-EC46-93F1-D018-543C33B9EF78}" dt="2024-11-27T14:31:54.089" v="1253" actId="20577"/>
        <pc:sldMkLst>
          <pc:docMk/>
          <pc:sldMk cId="1451805668" sldId="271"/>
        </pc:sldMkLst>
        <pc:spChg chg="mod">
          <ac:chgData name="Maxime Doyon" userId="S::2264545@cegepba.qc.ca::bdaa3746-abe8-42d0-8e4b-b0c6caaa5d70" providerId="AD" clId="Web-{4EB2DFDC-EC46-93F1-D018-543C33B9EF78}" dt="2024-11-27T14:31:54.089" v="1253" actId="20577"/>
          <ac:spMkLst>
            <pc:docMk/>
            <pc:sldMk cId="1451805668" sldId="271"/>
            <ac:spMk id="8" creationId="{1342BF57-0627-DFD6-CDB1-B414C0E93ADF}"/>
          </ac:spMkLst>
        </pc:spChg>
      </pc:sldChg>
      <pc:sldChg chg="new del">
        <pc:chgData name="Maxime Doyon" userId="S::2264545@cegepba.qc.ca::bdaa3746-abe8-42d0-8e4b-b0c6caaa5d70" providerId="AD" clId="Web-{4EB2DFDC-EC46-93F1-D018-543C33B9EF78}" dt="2024-11-27T14:15:03.416" v="1073"/>
        <pc:sldMkLst>
          <pc:docMk/>
          <pc:sldMk cId="2717626231" sldId="271"/>
        </pc:sldMkLst>
      </pc:sldChg>
    </pc:docChg>
  </pc:docChgLst>
  <pc:docChgLst>
    <pc:chgData name="Maxime Doyon" userId="S::2264545@cegepba.qc.ca::bdaa3746-abe8-42d0-8e4b-b0c6caaa5d70" providerId="AD" clId="Web-{7F9BAC20-2C97-C2A9-A93A-475D9094181F}"/>
    <pc:docChg chg="modSld">
      <pc:chgData name="Maxime Doyon" userId="S::2264545@cegepba.qc.ca::bdaa3746-abe8-42d0-8e4b-b0c6caaa5d70" providerId="AD" clId="Web-{7F9BAC20-2C97-C2A9-A93A-475D9094181F}" dt="2024-11-29T17:17:57.072" v="95" actId="20577"/>
      <pc:docMkLst>
        <pc:docMk/>
      </pc:docMkLst>
      <pc:sldChg chg="modSp">
        <pc:chgData name="Maxime Doyon" userId="S::2264545@cegepba.qc.ca::bdaa3746-abe8-42d0-8e4b-b0c6caaa5d70" providerId="AD" clId="Web-{7F9BAC20-2C97-C2A9-A93A-475D9094181F}" dt="2024-11-29T17:17:57.072" v="95" actId="20577"/>
        <pc:sldMkLst>
          <pc:docMk/>
          <pc:sldMk cId="1526964760" sldId="265"/>
        </pc:sldMkLst>
        <pc:spChg chg="mod">
          <ac:chgData name="Maxime Doyon" userId="S::2264545@cegepba.qc.ca::bdaa3746-abe8-42d0-8e4b-b0c6caaa5d70" providerId="AD" clId="Web-{7F9BAC20-2C97-C2A9-A93A-475D9094181F}" dt="2024-11-29T17:17:57.072" v="95" actId="20577"/>
          <ac:spMkLst>
            <pc:docMk/>
            <pc:sldMk cId="1526964760" sldId="265"/>
            <ac:spMk id="4" creationId="{D8292232-9DC8-4892-8892-A8D704EA580F}"/>
          </ac:spMkLst>
        </pc:spChg>
      </pc:sldChg>
      <pc:sldChg chg="modSp">
        <pc:chgData name="Maxime Doyon" userId="S::2264545@cegepba.qc.ca::bdaa3746-abe8-42d0-8e4b-b0c6caaa5d70" providerId="AD" clId="Web-{7F9BAC20-2C97-C2A9-A93A-475D9094181F}" dt="2024-11-29T17:10:24.775" v="61" actId="20577"/>
        <pc:sldMkLst>
          <pc:docMk/>
          <pc:sldMk cId="1281546784" sldId="266"/>
        </pc:sldMkLst>
        <pc:spChg chg="mod">
          <ac:chgData name="Maxime Doyon" userId="S::2264545@cegepba.qc.ca::bdaa3746-abe8-42d0-8e4b-b0c6caaa5d70" providerId="AD" clId="Web-{7F9BAC20-2C97-C2A9-A93A-475D9094181F}" dt="2024-11-29T17:10:24.775" v="61" actId="20577"/>
          <ac:spMkLst>
            <pc:docMk/>
            <pc:sldMk cId="1281546784" sldId="266"/>
            <ac:spMk id="3" creationId="{05A3276A-234A-B07A-6E7F-969537AAE169}"/>
          </ac:spMkLst>
        </pc:spChg>
      </pc:sldChg>
    </pc:docChg>
  </pc:docChgLst>
  <pc:docChgLst>
    <pc:chgData name="Younes" userId="665c1051-b332-4c4d-a606-f6bafb62fb56" providerId="ADAL" clId="{18CC74BB-0524-40D7-9E0C-4ED1D3EB84BF}"/>
    <pc:docChg chg="modSld">
      <pc:chgData name="Younes" userId="665c1051-b332-4c4d-a606-f6bafb62fb56" providerId="ADAL" clId="{18CC74BB-0524-40D7-9E0C-4ED1D3EB84BF}" dt="2024-11-22T17:31:40.551" v="11" actId="123"/>
      <pc:docMkLst>
        <pc:docMk/>
      </pc:docMkLst>
      <pc:sldChg chg="addSp modSp mod">
        <pc:chgData name="Younes" userId="665c1051-b332-4c4d-a606-f6bafb62fb56" providerId="ADAL" clId="{18CC74BB-0524-40D7-9E0C-4ED1D3EB84BF}" dt="2024-11-22T17:31:40.551" v="11" actId="123"/>
        <pc:sldMkLst>
          <pc:docMk/>
          <pc:sldMk cId="322050628" sldId="258"/>
        </pc:sldMkLst>
        <pc:spChg chg="mod">
          <ac:chgData name="Younes" userId="665c1051-b332-4c4d-a606-f6bafb62fb56" providerId="ADAL" clId="{18CC74BB-0524-40D7-9E0C-4ED1D3EB84BF}" dt="2024-11-22T17:30:30.866" v="6" actId="1076"/>
          <ac:spMkLst>
            <pc:docMk/>
            <pc:sldMk cId="322050628" sldId="258"/>
            <ac:spMk id="2" creationId="{0D857B8F-560B-D010-12B6-53A1187C8CA7}"/>
          </ac:spMkLst>
        </pc:spChg>
        <pc:spChg chg="add mod">
          <ac:chgData name="Younes" userId="665c1051-b332-4c4d-a606-f6bafb62fb56" providerId="ADAL" clId="{18CC74BB-0524-40D7-9E0C-4ED1D3EB84BF}" dt="2024-11-22T17:31:40.551" v="11" actId="123"/>
          <ac:spMkLst>
            <pc:docMk/>
            <pc:sldMk cId="322050628" sldId="258"/>
            <ac:spMk id="4" creationId="{D8292232-9DC8-4892-8892-A8D704EA580F}"/>
          </ac:spMkLst>
        </pc:spChg>
      </pc:sldChg>
    </pc:docChg>
  </pc:docChgLst>
  <pc:docChgLst>
    <pc:chgData name="Christophe Veilleux" userId="f0d88fb3-d966-4235-92e2-3f71d20603d5" providerId="ADAL" clId="{0535963D-7C48-44B3-8338-B2C02987ACCE}"/>
    <pc:docChg chg="undo custSel modSld">
      <pc:chgData name="Christophe Veilleux" userId="f0d88fb3-d966-4235-92e2-3f71d20603d5" providerId="ADAL" clId="{0535963D-7C48-44B3-8338-B2C02987ACCE}" dt="2024-11-27T14:19:15.072" v="33" actId="120"/>
      <pc:docMkLst>
        <pc:docMk/>
      </pc:docMkLst>
      <pc:sldChg chg="modSp">
        <pc:chgData name="Christophe Veilleux" userId="f0d88fb3-d966-4235-92e2-3f71d20603d5" providerId="ADAL" clId="{0535963D-7C48-44B3-8338-B2C02987ACCE}" dt="2024-11-27T14:06:49.504" v="9"/>
        <pc:sldMkLst>
          <pc:docMk/>
          <pc:sldMk cId="2582277956" sldId="257"/>
        </pc:sldMkLst>
        <pc:spChg chg="mod">
          <ac:chgData name="Christophe Veilleux" userId="f0d88fb3-d966-4235-92e2-3f71d20603d5" providerId="ADAL" clId="{0535963D-7C48-44B3-8338-B2C02987ACCE}" dt="2024-11-27T14:06:49.504" v="9"/>
          <ac:spMkLst>
            <pc:docMk/>
            <pc:sldMk cId="2582277956" sldId="257"/>
            <ac:spMk id="3" creationId="{DF71A1CF-8574-6D92-DEEF-4A6B97A9BC2B}"/>
          </ac:spMkLst>
        </pc:spChg>
      </pc:sldChg>
      <pc:sldChg chg="modSp mod">
        <pc:chgData name="Christophe Veilleux" userId="f0d88fb3-d966-4235-92e2-3f71d20603d5" providerId="ADAL" clId="{0535963D-7C48-44B3-8338-B2C02987ACCE}" dt="2024-11-27T14:07:01.491" v="10"/>
        <pc:sldMkLst>
          <pc:docMk/>
          <pc:sldMk cId="322050628" sldId="258"/>
        </pc:sldMkLst>
        <pc:spChg chg="mod">
          <ac:chgData name="Christophe Veilleux" userId="f0d88fb3-d966-4235-92e2-3f71d20603d5" providerId="ADAL" clId="{0535963D-7C48-44B3-8338-B2C02987ACCE}" dt="2024-11-27T14:07:01.491" v="10"/>
          <ac:spMkLst>
            <pc:docMk/>
            <pc:sldMk cId="322050628" sldId="258"/>
            <ac:spMk id="2" creationId="{0D857B8F-560B-D010-12B6-53A1187C8CA7}"/>
          </ac:spMkLst>
        </pc:spChg>
        <pc:spChg chg="mod">
          <ac:chgData name="Christophe Veilleux" userId="f0d88fb3-d966-4235-92e2-3f71d20603d5" providerId="ADAL" clId="{0535963D-7C48-44B3-8338-B2C02987ACCE}" dt="2024-11-27T14:06:18.799" v="5" actId="20577"/>
          <ac:spMkLst>
            <pc:docMk/>
            <pc:sldMk cId="322050628" sldId="258"/>
            <ac:spMk id="4" creationId="{D8292232-9DC8-4892-8892-A8D704EA580F}"/>
          </ac:spMkLst>
        </pc:spChg>
      </pc:sldChg>
      <pc:sldChg chg="modSp mod">
        <pc:chgData name="Christophe Veilleux" userId="f0d88fb3-d966-4235-92e2-3f71d20603d5" providerId="ADAL" clId="{0535963D-7C48-44B3-8338-B2C02987ACCE}" dt="2024-11-27T14:19:02.992" v="31" actId="120"/>
        <pc:sldMkLst>
          <pc:docMk/>
          <pc:sldMk cId="1503462181" sldId="260"/>
        </pc:sldMkLst>
        <pc:spChg chg="mod">
          <ac:chgData name="Christophe Veilleux" userId="f0d88fb3-d966-4235-92e2-3f71d20603d5" providerId="ADAL" clId="{0535963D-7C48-44B3-8338-B2C02987ACCE}" dt="2024-11-27T14:07:39.198" v="21" actId="20577"/>
          <ac:spMkLst>
            <pc:docMk/>
            <pc:sldMk cId="1503462181" sldId="260"/>
            <ac:spMk id="2" creationId="{0D857B8F-560B-D010-12B6-53A1187C8CA7}"/>
          </ac:spMkLst>
        </pc:spChg>
        <pc:spChg chg="mod">
          <ac:chgData name="Christophe Veilleux" userId="f0d88fb3-d966-4235-92e2-3f71d20603d5" providerId="ADAL" clId="{0535963D-7C48-44B3-8338-B2C02987ACCE}" dt="2024-11-27T14:19:02.992" v="31" actId="120"/>
          <ac:spMkLst>
            <pc:docMk/>
            <pc:sldMk cId="1503462181" sldId="260"/>
            <ac:spMk id="4" creationId="{D8292232-9DC8-4892-8892-A8D704EA580F}"/>
          </ac:spMkLst>
        </pc:spChg>
      </pc:sldChg>
      <pc:sldChg chg="modSp mod">
        <pc:chgData name="Christophe Veilleux" userId="f0d88fb3-d966-4235-92e2-3f71d20603d5" providerId="ADAL" clId="{0535963D-7C48-44B3-8338-B2C02987ACCE}" dt="2024-11-27T14:19:15.072" v="33" actId="120"/>
        <pc:sldMkLst>
          <pc:docMk/>
          <pc:sldMk cId="863277410" sldId="261"/>
        </pc:sldMkLst>
        <pc:spChg chg="mod">
          <ac:chgData name="Christophe Veilleux" userId="f0d88fb3-d966-4235-92e2-3f71d20603d5" providerId="ADAL" clId="{0535963D-7C48-44B3-8338-B2C02987ACCE}" dt="2024-11-27T14:19:15.072" v="33" actId="120"/>
          <ac:spMkLst>
            <pc:docMk/>
            <pc:sldMk cId="863277410" sldId="261"/>
            <ac:spMk id="4" creationId="{D8292232-9DC8-4892-8892-A8D704EA580F}"/>
          </ac:spMkLst>
        </pc:spChg>
      </pc:sldChg>
    </pc:docChg>
  </pc:docChgLst>
  <pc:docChgLst>
    <pc:chgData name="Affala Léonce Cristelle N'Dri" userId="S::2231409@cegepba.qc.ca::1d24e1f5-9368-4ccd-a697-0a3ba343bdc8" providerId="AD" clId="Web-{3885914E-B48E-C009-372C-FF1E6C2AA869}"/>
    <pc:docChg chg="addSld">
      <pc:chgData name="Affala Léonce Cristelle N'Dri" userId="S::2231409@cegepba.qc.ca::1d24e1f5-9368-4ccd-a697-0a3ba343bdc8" providerId="AD" clId="Web-{3885914E-B48E-C009-372C-FF1E6C2AA869}" dt="2024-11-22T17:31:50.271" v="0"/>
      <pc:docMkLst>
        <pc:docMk/>
      </pc:docMkLst>
      <pc:sldChg chg="new">
        <pc:chgData name="Affala Léonce Cristelle N'Dri" userId="S::2231409@cegepba.qc.ca::1d24e1f5-9368-4ccd-a697-0a3ba343bdc8" providerId="AD" clId="Web-{3885914E-B48E-C009-372C-FF1E6C2AA869}" dt="2024-11-22T17:31:50.271" v="0"/>
        <pc:sldMkLst>
          <pc:docMk/>
          <pc:sldMk cId="3630741392" sldId="259"/>
        </pc:sldMkLst>
      </pc:sldChg>
    </pc:docChg>
  </pc:docChgLst>
  <pc:docChgLst>
    <pc:chgData name="Affala Léonce Cristelle N'Dri" userId="S::2231409@cegepba.qc.ca::1d24e1f5-9368-4ccd-a697-0a3ba343bdc8" providerId="AD" clId="Web-{85462BB9-C469-D05E-371E-11B714A6971B}"/>
    <pc:docChg chg="modSld">
      <pc:chgData name="Affala Léonce Cristelle N'Dri" userId="S::2231409@cegepba.qc.ca::1d24e1f5-9368-4ccd-a697-0a3ba343bdc8" providerId="AD" clId="Web-{85462BB9-C469-D05E-371E-11B714A6971B}" dt="2024-12-06T16:01:08.879" v="13" actId="20577"/>
      <pc:docMkLst>
        <pc:docMk/>
      </pc:docMkLst>
      <pc:sldChg chg="modSp">
        <pc:chgData name="Affala Léonce Cristelle N'Dri" userId="S::2231409@cegepba.qc.ca::1d24e1f5-9368-4ccd-a697-0a3ba343bdc8" providerId="AD" clId="Web-{85462BB9-C469-D05E-371E-11B714A6971B}" dt="2024-12-06T15:59:58.909" v="7" actId="20577"/>
        <pc:sldMkLst>
          <pc:docMk/>
          <pc:sldMk cId="1503462181" sldId="260"/>
        </pc:sldMkLst>
        <pc:spChg chg="mod">
          <ac:chgData name="Affala Léonce Cristelle N'Dri" userId="S::2231409@cegepba.qc.ca::1d24e1f5-9368-4ccd-a697-0a3ba343bdc8" providerId="AD" clId="Web-{85462BB9-C469-D05E-371E-11B714A6971B}" dt="2024-12-06T15:59:58.909" v="7" actId="20577"/>
          <ac:spMkLst>
            <pc:docMk/>
            <pc:sldMk cId="1503462181" sldId="260"/>
            <ac:spMk id="4" creationId="{D8292232-9DC8-4892-8892-A8D704EA580F}"/>
          </ac:spMkLst>
        </pc:spChg>
      </pc:sldChg>
      <pc:sldChg chg="modSp">
        <pc:chgData name="Affala Léonce Cristelle N'Dri" userId="S::2231409@cegepba.qc.ca::1d24e1f5-9368-4ccd-a697-0a3ba343bdc8" providerId="AD" clId="Web-{85462BB9-C469-D05E-371E-11B714A6971B}" dt="2024-12-06T16:01:01.145" v="12" actId="20577"/>
        <pc:sldMkLst>
          <pc:docMk/>
          <pc:sldMk cId="863277410" sldId="261"/>
        </pc:sldMkLst>
        <pc:spChg chg="mod">
          <ac:chgData name="Affala Léonce Cristelle N'Dri" userId="S::2231409@cegepba.qc.ca::1d24e1f5-9368-4ccd-a697-0a3ba343bdc8" providerId="AD" clId="Web-{85462BB9-C469-D05E-371E-11B714A6971B}" dt="2024-12-06T16:01:01.145" v="12" actId="20577"/>
          <ac:spMkLst>
            <pc:docMk/>
            <pc:sldMk cId="863277410" sldId="261"/>
            <ac:spMk id="4" creationId="{D8292232-9DC8-4892-8892-A8D704EA580F}"/>
          </ac:spMkLst>
        </pc:spChg>
      </pc:sldChg>
      <pc:sldChg chg="modSp">
        <pc:chgData name="Affala Léonce Cristelle N'Dri" userId="S::2231409@cegepba.qc.ca::1d24e1f5-9368-4ccd-a697-0a3ba343bdc8" providerId="AD" clId="Web-{85462BB9-C469-D05E-371E-11B714A6971B}" dt="2024-12-06T16:01:08.879" v="13" actId="20577"/>
        <pc:sldMkLst>
          <pc:docMk/>
          <pc:sldMk cId="4261693506" sldId="262"/>
        </pc:sldMkLst>
        <pc:spChg chg="mod">
          <ac:chgData name="Affala Léonce Cristelle N'Dri" userId="S::2231409@cegepba.qc.ca::1d24e1f5-9368-4ccd-a697-0a3ba343bdc8" providerId="AD" clId="Web-{85462BB9-C469-D05E-371E-11B714A6971B}" dt="2024-12-06T16:01:08.879" v="13" actId="20577"/>
          <ac:spMkLst>
            <pc:docMk/>
            <pc:sldMk cId="4261693506" sldId="262"/>
            <ac:spMk id="4" creationId="{D8292232-9DC8-4892-8892-A8D704EA58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D1086-E9A2-41E5-AF5C-747F6F883225}" type="datetimeFigureOut">
              <a:t>06/12/2024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34C20-4DAA-496A-BD69-3A5F699F4B08}" type="slidenum">
              <a:t>‹N°›</a:t>
            </a:fld>
            <a:endParaRPr lang="fr-FR"/>
          </a:p>
        </p:txBody>
      </p:sp>
    </p:spTree>
    <p:extLst>
      <p:ext uri="{BB962C8B-B14F-4D97-AF65-F5344CB8AC3E}">
        <p14:creationId xmlns:p14="http://schemas.microsoft.com/office/powerpoint/2010/main" val="156070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ea typeface="Calibri"/>
                <a:cs typeface="Calibri"/>
              </a:rPr>
              <a:t>Modbus pour </a:t>
            </a:r>
            <a:r>
              <a:rPr lang="en-US" err="1">
                <a:ea typeface="Calibri"/>
                <a:cs typeface="Calibri"/>
              </a:rPr>
              <a:t>décoder</a:t>
            </a:r>
            <a:r>
              <a:rPr lang="en-US">
                <a:ea typeface="Calibri"/>
                <a:cs typeface="Calibri"/>
              </a:rPr>
              <a:t> les </a:t>
            </a:r>
            <a:r>
              <a:rPr lang="en-US" err="1">
                <a:ea typeface="Calibri"/>
                <a:cs typeface="Calibri"/>
              </a:rPr>
              <a:t>fonctions</a:t>
            </a:r>
            <a:r>
              <a:rPr lang="en-US">
                <a:ea typeface="Calibri"/>
                <a:cs typeface="Calibri"/>
              </a:rPr>
              <a:t> du robot</a:t>
            </a:r>
          </a:p>
        </p:txBody>
      </p:sp>
      <p:sp>
        <p:nvSpPr>
          <p:cNvPr id="4" name="Espace réservé du numéro de diapositive 3"/>
          <p:cNvSpPr>
            <a:spLocks noGrp="1"/>
          </p:cNvSpPr>
          <p:nvPr>
            <p:ph type="sldNum" sz="quarter" idx="5"/>
          </p:nvPr>
        </p:nvSpPr>
        <p:spPr/>
        <p:txBody>
          <a:bodyPr/>
          <a:lstStyle/>
          <a:p>
            <a:fld id="{B5634C20-4DAA-496A-BD69-3A5F699F4B08}" type="slidenum">
              <a:t>14</a:t>
            </a:fld>
            <a:endParaRPr lang="fr-FR"/>
          </a:p>
        </p:txBody>
      </p:sp>
    </p:spTree>
    <p:extLst>
      <p:ext uri="{BB962C8B-B14F-4D97-AF65-F5344CB8AC3E}">
        <p14:creationId xmlns:p14="http://schemas.microsoft.com/office/powerpoint/2010/main" val="220534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ea typeface="Calibri"/>
                <a:cs typeface="Calibri"/>
              </a:rPr>
              <a:t>-À la base, nous </a:t>
            </a:r>
            <a:r>
              <a:rPr lang="en-US" err="1">
                <a:ea typeface="Calibri"/>
                <a:cs typeface="Calibri"/>
              </a:rPr>
              <a:t>voulions</a:t>
            </a:r>
            <a:r>
              <a:rPr lang="en-US">
                <a:ea typeface="Calibri"/>
                <a:cs typeface="Calibri"/>
              </a:rPr>
              <a:t> </a:t>
            </a:r>
            <a:r>
              <a:rPr lang="en-US" err="1">
                <a:ea typeface="Calibri"/>
                <a:cs typeface="Calibri"/>
              </a:rPr>
              <a:t>avoir</a:t>
            </a:r>
            <a:r>
              <a:rPr lang="en-US">
                <a:ea typeface="Calibri"/>
                <a:cs typeface="Calibri"/>
              </a:rPr>
              <a:t> un </a:t>
            </a:r>
            <a:r>
              <a:rPr lang="en-US" err="1">
                <a:ea typeface="Calibri"/>
                <a:cs typeface="Calibri"/>
              </a:rPr>
              <a:t>contrôle</a:t>
            </a:r>
            <a:r>
              <a:rPr lang="en-US">
                <a:ea typeface="Calibri"/>
                <a:cs typeface="Calibri"/>
              </a:rPr>
              <a:t> du robot qui </a:t>
            </a:r>
            <a:r>
              <a:rPr lang="en-US" err="1">
                <a:ea typeface="Calibri"/>
                <a:cs typeface="Calibri"/>
              </a:rPr>
              <a:t>copie</a:t>
            </a:r>
            <a:r>
              <a:rPr lang="en-US">
                <a:ea typeface="Calibri"/>
                <a:cs typeface="Calibri"/>
              </a:rPr>
              <a:t> le </a:t>
            </a:r>
            <a:r>
              <a:rPr lang="en-US" err="1">
                <a:ea typeface="Calibri"/>
                <a:cs typeface="Calibri"/>
              </a:rPr>
              <a:t>mouvement</a:t>
            </a:r>
            <a:r>
              <a:rPr lang="en-US">
                <a:ea typeface="Calibri"/>
                <a:cs typeface="Calibri"/>
              </a:rPr>
              <a:t> </a:t>
            </a:r>
            <a:r>
              <a:rPr lang="en-US" err="1">
                <a:ea typeface="Calibri"/>
                <a:cs typeface="Calibri"/>
              </a:rPr>
              <a:t>spacial</a:t>
            </a:r>
            <a:r>
              <a:rPr lang="en-US">
                <a:ea typeface="Calibri"/>
                <a:cs typeface="Calibri"/>
              </a:rPr>
              <a:t> de la </a:t>
            </a:r>
            <a:r>
              <a:rPr lang="en-US" err="1">
                <a:ea typeface="Calibri"/>
                <a:cs typeface="Calibri"/>
              </a:rPr>
              <a:t>manette</a:t>
            </a:r>
            <a:r>
              <a:rPr lang="en-US">
                <a:ea typeface="Calibri"/>
                <a:cs typeface="Calibri"/>
              </a:rPr>
              <a:t>. Ex: gauche de 30cm sur la </a:t>
            </a:r>
            <a:r>
              <a:rPr lang="en-US" err="1">
                <a:ea typeface="Calibri"/>
                <a:cs typeface="Calibri"/>
              </a:rPr>
              <a:t>manette</a:t>
            </a:r>
            <a:r>
              <a:rPr lang="en-US">
                <a:ea typeface="Calibri"/>
                <a:cs typeface="Calibri"/>
              </a:rPr>
              <a:t> = gauche de 30cm sur le robot.</a:t>
            </a:r>
            <a:endParaRPr lang="fr-FR"/>
          </a:p>
          <a:p>
            <a:r>
              <a:rPr lang="en-US">
                <a:ea typeface="Calibri"/>
                <a:cs typeface="Calibri"/>
              </a:rPr>
              <a:t>-Nous </a:t>
            </a:r>
            <a:r>
              <a:rPr lang="en-US" err="1">
                <a:ea typeface="Calibri"/>
                <a:cs typeface="Calibri"/>
              </a:rPr>
              <a:t>aimerions</a:t>
            </a:r>
            <a:r>
              <a:rPr lang="en-US">
                <a:ea typeface="Calibri"/>
                <a:cs typeface="Calibri"/>
              </a:rPr>
              <a:t> </a:t>
            </a:r>
            <a:r>
              <a:rPr lang="en-US" err="1">
                <a:ea typeface="Calibri"/>
                <a:cs typeface="Calibri"/>
              </a:rPr>
              <a:t>avoir</a:t>
            </a:r>
            <a:r>
              <a:rPr lang="en-US">
                <a:ea typeface="Calibri"/>
                <a:cs typeface="Calibri"/>
              </a:rPr>
              <a:t> un </a:t>
            </a:r>
            <a:r>
              <a:rPr lang="en-US" err="1">
                <a:ea typeface="Calibri"/>
                <a:cs typeface="Calibri"/>
              </a:rPr>
              <a:t>mouvement</a:t>
            </a:r>
            <a:r>
              <a:rPr lang="en-US">
                <a:ea typeface="Calibri"/>
                <a:cs typeface="Calibri"/>
              </a:rPr>
              <a:t> plus </a:t>
            </a:r>
            <a:r>
              <a:rPr lang="en-US" err="1">
                <a:ea typeface="Calibri"/>
                <a:cs typeface="Calibri"/>
              </a:rPr>
              <a:t>fluide</a:t>
            </a:r>
            <a:r>
              <a:rPr lang="en-US">
                <a:ea typeface="Calibri"/>
                <a:cs typeface="Calibri"/>
              </a:rPr>
              <a:t> du robot</a:t>
            </a:r>
          </a:p>
        </p:txBody>
      </p:sp>
      <p:sp>
        <p:nvSpPr>
          <p:cNvPr id="4" name="Espace réservé du numéro de diapositive 3"/>
          <p:cNvSpPr>
            <a:spLocks noGrp="1"/>
          </p:cNvSpPr>
          <p:nvPr>
            <p:ph type="sldNum" sz="quarter" idx="5"/>
          </p:nvPr>
        </p:nvSpPr>
        <p:spPr/>
        <p:txBody>
          <a:bodyPr/>
          <a:lstStyle/>
          <a:p>
            <a:fld id="{B5634C20-4DAA-496A-BD69-3A5F699F4B08}" type="slidenum">
              <a:t>15</a:t>
            </a:fld>
            <a:endParaRPr lang="fr-FR"/>
          </a:p>
        </p:txBody>
      </p:sp>
    </p:spTree>
    <p:extLst>
      <p:ext uri="{BB962C8B-B14F-4D97-AF65-F5344CB8AC3E}">
        <p14:creationId xmlns:p14="http://schemas.microsoft.com/office/powerpoint/2010/main" val="215625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ea typeface="Calibri"/>
                <a:cs typeface="Calibri"/>
              </a:rPr>
              <a:t>MD: (7/10) Il y a beaucoup de limitation qui </a:t>
            </a:r>
            <a:r>
              <a:rPr lang="en-US" err="1">
                <a:ea typeface="Calibri"/>
                <a:cs typeface="Calibri"/>
              </a:rPr>
              <a:t>ont</a:t>
            </a:r>
            <a:r>
              <a:rPr lang="en-US">
                <a:ea typeface="Calibri"/>
                <a:cs typeface="Calibri"/>
              </a:rPr>
              <a:t> </a:t>
            </a:r>
            <a:r>
              <a:rPr lang="en-US" err="1">
                <a:ea typeface="Calibri"/>
                <a:cs typeface="Calibri"/>
              </a:rPr>
              <a:t>changé</a:t>
            </a:r>
            <a:r>
              <a:rPr lang="en-US">
                <a:ea typeface="Calibri"/>
                <a:cs typeface="Calibri"/>
              </a:rPr>
              <a:t> le </a:t>
            </a:r>
            <a:r>
              <a:rPr lang="en-US" err="1">
                <a:ea typeface="Calibri"/>
                <a:cs typeface="Calibri"/>
              </a:rPr>
              <a:t>projet</a:t>
            </a:r>
            <a:r>
              <a:rPr lang="en-US">
                <a:ea typeface="Calibri"/>
                <a:cs typeface="Calibri"/>
              </a:rPr>
              <a:t>.</a:t>
            </a:r>
          </a:p>
          <a:p>
            <a:r>
              <a:rPr lang="en-US">
                <a:ea typeface="Calibri"/>
                <a:cs typeface="Calibri"/>
              </a:rPr>
              <a:t>MD: Un </a:t>
            </a:r>
            <a:r>
              <a:rPr lang="en-US" err="1">
                <a:ea typeface="Calibri"/>
                <a:cs typeface="Calibri"/>
              </a:rPr>
              <a:t>projet</a:t>
            </a:r>
            <a:r>
              <a:rPr lang="en-US">
                <a:ea typeface="Calibri"/>
                <a:cs typeface="Calibri"/>
              </a:rPr>
              <a:t> de haute </a:t>
            </a:r>
            <a:r>
              <a:rPr lang="en-US" err="1">
                <a:ea typeface="Calibri"/>
                <a:cs typeface="Calibri"/>
              </a:rPr>
              <a:t>sécurité</a:t>
            </a:r>
            <a:r>
              <a:rPr lang="en-US">
                <a:ea typeface="Calibri"/>
                <a:cs typeface="Calibri"/>
              </a:rPr>
              <a:t> avec </a:t>
            </a:r>
            <a:r>
              <a:rPr lang="en-US" err="1">
                <a:ea typeface="Calibri"/>
                <a:cs typeface="Calibri"/>
              </a:rPr>
              <a:t>reconnaisance</a:t>
            </a:r>
            <a:r>
              <a:rPr lang="en-US">
                <a:ea typeface="Calibri"/>
                <a:cs typeface="Calibri"/>
              </a:rPr>
              <a:t> </a:t>
            </a:r>
            <a:r>
              <a:rPr lang="en-US" err="1">
                <a:ea typeface="Calibri"/>
                <a:cs typeface="Calibri"/>
              </a:rPr>
              <a:t>faciale</a:t>
            </a:r>
            <a:r>
              <a:rPr lang="en-US">
                <a:ea typeface="Calibri"/>
                <a:cs typeface="Calibri"/>
              </a:rPr>
              <a:t>, RFID, reconnaissance de voix avec mot de passe </a:t>
            </a:r>
            <a:r>
              <a:rPr lang="en-US" err="1">
                <a:ea typeface="Calibri"/>
                <a:cs typeface="Calibri"/>
              </a:rPr>
              <a:t>géré</a:t>
            </a:r>
            <a:r>
              <a:rPr lang="en-US">
                <a:ea typeface="Calibri"/>
                <a:cs typeface="Calibri"/>
              </a:rPr>
              <a:t> par une IA.</a:t>
            </a:r>
          </a:p>
        </p:txBody>
      </p:sp>
      <p:sp>
        <p:nvSpPr>
          <p:cNvPr id="4" name="Espace réservé du numéro de diapositive 3"/>
          <p:cNvSpPr>
            <a:spLocks noGrp="1"/>
          </p:cNvSpPr>
          <p:nvPr>
            <p:ph type="sldNum" sz="quarter" idx="5"/>
          </p:nvPr>
        </p:nvSpPr>
        <p:spPr/>
        <p:txBody>
          <a:bodyPr/>
          <a:lstStyle/>
          <a:p>
            <a:fld id="{B5634C20-4DAA-496A-BD69-3A5F699F4B08}" type="slidenum">
              <a:t>16</a:t>
            </a:fld>
            <a:endParaRPr lang="fr-FR"/>
          </a:p>
        </p:txBody>
      </p:sp>
    </p:spTree>
    <p:extLst>
      <p:ext uri="{BB962C8B-B14F-4D97-AF65-F5344CB8AC3E}">
        <p14:creationId xmlns:p14="http://schemas.microsoft.com/office/powerpoint/2010/main" val="406520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12/6/2024</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23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12/6/2024</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5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12/6/2024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12/6/2024</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84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12/6/2024</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08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12/6/2024</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04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12/6/2024</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849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12/6/2024</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87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12/6/2024</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a:t>
            </a:fld>
            <a:endParaRPr lang="en-US"/>
          </a:p>
        </p:txBody>
      </p:sp>
    </p:spTree>
    <p:extLst>
      <p:ext uri="{BB962C8B-B14F-4D97-AF65-F5344CB8AC3E}">
        <p14:creationId xmlns:p14="http://schemas.microsoft.com/office/powerpoint/2010/main" val="402730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12/6/2024</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44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12/6/2024</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52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12/6/2024</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a:t>
            </a:fld>
            <a:endParaRPr lang="en-US"/>
          </a:p>
        </p:txBody>
      </p:sp>
    </p:spTree>
    <p:extLst>
      <p:ext uri="{BB962C8B-B14F-4D97-AF65-F5344CB8AC3E}">
        <p14:creationId xmlns:p14="http://schemas.microsoft.com/office/powerpoint/2010/main" val="267775962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13.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12.png"/><Relationship Id="rId5" Type="http://schemas.openxmlformats.org/officeDocument/2006/relationships/tags" Target="../tags/tag61.xml"/><Relationship Id="rId10" Type="http://schemas.openxmlformats.org/officeDocument/2006/relationships/slideLayout" Target="../slideLayouts/slideLayout6.xml"/><Relationship Id="rId4" Type="http://schemas.openxmlformats.org/officeDocument/2006/relationships/tags" Target="../tags/tag60.xml"/><Relationship Id="rId9" Type="http://schemas.openxmlformats.org/officeDocument/2006/relationships/tags" Target="../tags/tag65.xml"/></Relationships>
</file>

<file path=ppt/slides/_rels/slide1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10" Type="http://schemas.openxmlformats.org/officeDocument/2006/relationships/image" Target="../media/image14.png"/><Relationship Id="rId4" Type="http://schemas.openxmlformats.org/officeDocument/2006/relationships/tags" Target="../tags/tag69.xml"/><Relationship Id="rId9"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image" Target="../media/image15.png"/><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slideLayout" Target="../slideLayouts/slideLayout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tags" Target="../tags/tag92.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image" Target="../media/image17.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slideLayout" Target="../slideLayouts/slideLayout6.xml"/><Relationship Id="rId5" Type="http://schemas.openxmlformats.org/officeDocument/2006/relationships/tags" Target="../tags/tag89.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s>
</file>

<file path=ppt/slides/_rels/slide14.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image" Target="../media/image18.jpe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notesSlide" Target="../notesSlides/notesSlide1.xml"/><Relationship Id="rId5" Type="http://schemas.openxmlformats.org/officeDocument/2006/relationships/slideLayout" Target="../slideLayouts/slideLayout6.xml"/><Relationship Id="rId4" Type="http://schemas.openxmlformats.org/officeDocument/2006/relationships/tags" Target="../tags/tag98.xml"/></Relationships>
</file>

<file path=ppt/slides/_rels/slide15.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19.jpeg"/><Relationship Id="rId5" Type="http://schemas.openxmlformats.org/officeDocument/2006/relationships/notesSlide" Target="../notesSlides/notesSlide2.xml"/><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20.jpeg"/><Relationship Id="rId5" Type="http://schemas.openxmlformats.org/officeDocument/2006/relationships/notesSlide" Target="../notesSlides/notesSlide3.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1.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3.jpe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png"/><Relationship Id="rId5" Type="http://schemas.openxmlformats.org/officeDocument/2006/relationships/tags" Target="../tags/tag15.xml"/><Relationship Id="rId10" Type="http://schemas.openxmlformats.org/officeDocument/2006/relationships/slideLayout" Target="../slideLayouts/slideLayout6.xml"/><Relationship Id="rId4" Type="http://schemas.openxmlformats.org/officeDocument/2006/relationships/tags" Target="../tags/tag14.xml"/><Relationship Id="rId9" Type="http://schemas.openxmlformats.org/officeDocument/2006/relationships/tags" Target="../tags/tag19.xml"/></Relationships>
</file>

<file path=ppt/slides/_rels/slide5.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image" Target="../media/image4.jpeg"/><Relationship Id="rId4" Type="http://schemas.openxmlformats.org/officeDocument/2006/relationships/tags" Target="../tags/tag23.xml"/><Relationship Id="rId9"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5.jpeg"/><Relationship Id="rId4" Type="http://schemas.openxmlformats.org/officeDocument/2006/relationships/tags" Target="../tags/tag31.xml"/><Relationship Id="rId9"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image" Target="../media/image3.jpeg"/><Relationship Id="rId4" Type="http://schemas.openxmlformats.org/officeDocument/2006/relationships/tags" Target="../tags/tag39.xml"/><Relationship Id="rId9"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3.xml"/><Relationship Id="rId7" Type="http://schemas.openxmlformats.org/officeDocument/2006/relationships/slideLayout" Target="../slideLayouts/slideLayout6.xml"/><Relationship Id="rId12" Type="http://schemas.openxmlformats.org/officeDocument/2006/relationships/image" Target="../media/image11.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10.png"/><Relationship Id="rId5" Type="http://schemas.openxmlformats.org/officeDocument/2006/relationships/tags" Target="../tags/tag55.xml"/><Relationship Id="rId10" Type="http://schemas.openxmlformats.org/officeDocument/2006/relationships/image" Target="../media/image9.png"/><Relationship Id="rId4" Type="http://schemas.openxmlformats.org/officeDocument/2006/relationships/tags" Target="../tags/tag54.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1"/>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custDataLst>
              <p:tags r:id="rId2"/>
            </p:custDataLst>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3" name="Oval 12">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863FBCA5-4A07-F60A-F22A-20609AEADDE0}"/>
              </a:ext>
            </a:extLst>
          </p:cNvPr>
          <p:cNvSpPr>
            <a:spLocks noGrp="1"/>
          </p:cNvSpPr>
          <p:nvPr>
            <p:ph type="ctrTitle"/>
            <p:custDataLst>
              <p:tags r:id="rId3"/>
            </p:custDataLst>
          </p:nvPr>
        </p:nvSpPr>
        <p:spPr>
          <a:xfrm>
            <a:off x="7486648" y="768334"/>
            <a:ext cx="4025901" cy="2866405"/>
          </a:xfrm>
        </p:spPr>
        <p:txBody>
          <a:bodyPr>
            <a:normAutofit/>
          </a:bodyPr>
          <a:lstStyle/>
          <a:p>
            <a:pPr>
              <a:lnSpc>
                <a:spcPct val="90000"/>
              </a:lnSpc>
            </a:pPr>
            <a:r>
              <a:rPr lang="fr-CA" sz="3800" dirty="0"/>
              <a:t>CONTRÔLE DU ROBOT NIRYO AVEC LA MANETTE DE WII</a:t>
            </a:r>
          </a:p>
        </p:txBody>
      </p:sp>
      <p:sp>
        <p:nvSpPr>
          <p:cNvPr id="3" name="Sous-titre 2">
            <a:extLst>
              <a:ext uri="{FF2B5EF4-FFF2-40B4-BE49-F238E27FC236}">
                <a16:creationId xmlns:a16="http://schemas.microsoft.com/office/drawing/2014/main" id="{5E40E15F-1195-CD02-237F-623CF01C1D98}"/>
              </a:ext>
            </a:extLst>
          </p:cNvPr>
          <p:cNvSpPr>
            <a:spLocks noGrp="1"/>
          </p:cNvSpPr>
          <p:nvPr>
            <p:ph type="subTitle" idx="1"/>
            <p:custDataLst>
              <p:tags r:id="rId4"/>
            </p:custDataLst>
          </p:nvPr>
        </p:nvSpPr>
        <p:spPr>
          <a:xfrm>
            <a:off x="7486650" y="4283239"/>
            <a:ext cx="4025900" cy="1475177"/>
          </a:xfrm>
        </p:spPr>
        <p:txBody>
          <a:bodyPr>
            <a:normAutofit/>
          </a:bodyPr>
          <a:lstStyle/>
          <a:p>
            <a:r>
              <a:rPr lang="fr-CA"/>
              <a:t>PROJET OBJET CONNECTÉ</a:t>
            </a:r>
          </a:p>
        </p:txBody>
      </p:sp>
      <p:pic>
        <p:nvPicPr>
          <p:cNvPr id="5" name="Image 4">
            <a:extLst>
              <a:ext uri="{FF2B5EF4-FFF2-40B4-BE49-F238E27FC236}">
                <a16:creationId xmlns:a16="http://schemas.microsoft.com/office/drawing/2014/main" id="{B56A3C54-E03C-7DCD-6316-A9CFF1444E1D}"/>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rcRect t="13457" r="-1" b="13142"/>
          <a:stretch/>
        </p:blipFill>
        <p:spPr>
          <a:xfrm>
            <a:off x="1" y="1"/>
            <a:ext cx="6914058" cy="6857999"/>
          </a:xfrm>
          <a:prstGeom prst="rect">
            <a:avLst/>
          </a:prstGeom>
        </p:spPr>
      </p:pic>
      <p:cxnSp>
        <p:nvCxnSpPr>
          <p:cNvPr id="21" name="Straight Connector 2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917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17" name="Group 111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custDataLst>
              <p:tags r:id="rId1"/>
            </p:custDataLst>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118" name="Oval 111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1" name="Oval 112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Oval 112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Oval 112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32" name="Straight Connector 113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34" name="Rectangle 113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857B8F-560B-D010-12B6-53A1187C8CA7}"/>
              </a:ext>
            </a:extLst>
          </p:cNvPr>
          <p:cNvSpPr>
            <a:spLocks noGrp="1"/>
          </p:cNvSpPr>
          <p:nvPr>
            <p:ph type="title"/>
            <p:custDataLst>
              <p:tags r:id="rId4"/>
            </p:custDataLst>
          </p:nvPr>
        </p:nvSpPr>
        <p:spPr>
          <a:xfrm>
            <a:off x="565150" y="770890"/>
            <a:ext cx="6400999" cy="1268984"/>
          </a:xfrm>
        </p:spPr>
        <p:txBody>
          <a:bodyPr vert="horz" lIns="91440" tIns="45720" rIns="91440" bIns="45720" rtlCol="0" anchor="t">
            <a:normAutofit/>
          </a:bodyPr>
          <a:lstStyle/>
          <a:p>
            <a:pPr>
              <a:lnSpc>
                <a:spcPct val="90000"/>
              </a:lnSpc>
            </a:pPr>
            <a:r>
              <a:rPr lang="en-US"/>
              <a:t>BIBLIOTHÈQUES UTILISÉES </a:t>
            </a:r>
          </a:p>
        </p:txBody>
      </p:sp>
      <p:sp>
        <p:nvSpPr>
          <p:cNvPr id="4" name="ZoneTexte 3">
            <a:extLst>
              <a:ext uri="{FF2B5EF4-FFF2-40B4-BE49-F238E27FC236}">
                <a16:creationId xmlns:a16="http://schemas.microsoft.com/office/drawing/2014/main" id="{D8292232-9DC8-4892-8892-A8D704EA580F}"/>
              </a:ext>
            </a:extLst>
          </p:cNvPr>
          <p:cNvSpPr txBox="1"/>
          <p:nvPr>
            <p:custDataLst>
              <p:tags r:id="rId5"/>
            </p:custDataLst>
          </p:nvPr>
        </p:nvSpPr>
        <p:spPr>
          <a:xfrm>
            <a:off x="563527" y="2554463"/>
            <a:ext cx="6781998" cy="3971914"/>
          </a:xfrm>
          <a:prstGeom prst="rect">
            <a:avLst/>
          </a:prstGeom>
        </p:spPr>
        <p:txBody>
          <a:bodyPr vert="horz" lIns="91440" tIns="45720" rIns="91440" bIns="45720" rtlCol="0" anchor="t">
            <a:normAutofit/>
          </a:bodyPr>
          <a:lstStyle/>
          <a:p>
            <a:pPr indent="-228600" algn="just">
              <a:lnSpc>
                <a:spcPct val="150000"/>
              </a:lnSpc>
              <a:spcBef>
                <a:spcPts val="900"/>
              </a:spcBef>
              <a:buFont typeface="Arial" panose="020B0604020202020204" pitchFamily="34" charset="0"/>
              <a:buChar char="•"/>
            </a:pPr>
            <a:r>
              <a:rPr lang="en-US" dirty="0" err="1">
                <a:latin typeface="Calibri"/>
                <a:ea typeface="Calibri"/>
                <a:cs typeface="Calibri"/>
              </a:rPr>
              <a:t>Pyniryo</a:t>
            </a:r>
            <a:r>
              <a:rPr lang="en-US" dirty="0">
                <a:latin typeface="Calibri"/>
                <a:ea typeface="Calibri"/>
                <a:cs typeface="Calibri"/>
              </a:rPr>
              <a:t> </a:t>
            </a:r>
            <a:r>
              <a:rPr lang="en-US" dirty="0" err="1">
                <a:latin typeface="Calibri"/>
                <a:ea typeface="Calibri"/>
                <a:cs typeface="Calibri"/>
              </a:rPr>
              <a:t>est</a:t>
            </a:r>
            <a:r>
              <a:rPr lang="en-US" dirty="0">
                <a:latin typeface="Calibri"/>
                <a:ea typeface="Calibri"/>
                <a:cs typeface="Calibri"/>
              </a:rPr>
              <a:t> </a:t>
            </a:r>
            <a:r>
              <a:rPr lang="en-US" dirty="0" err="1">
                <a:latin typeface="Calibri"/>
                <a:ea typeface="Calibri"/>
                <a:cs typeface="Calibri"/>
              </a:rPr>
              <a:t>une</a:t>
            </a:r>
            <a:r>
              <a:rPr lang="en-US" dirty="0">
                <a:latin typeface="Calibri"/>
                <a:ea typeface="Calibri"/>
                <a:cs typeface="Calibri"/>
              </a:rPr>
              <a:t> </a:t>
            </a:r>
            <a:r>
              <a:rPr lang="en-US" dirty="0" err="1">
                <a:latin typeface="Calibri"/>
                <a:ea typeface="Calibri"/>
                <a:cs typeface="Calibri"/>
              </a:rPr>
              <a:t>bibliothèque</a:t>
            </a:r>
            <a:r>
              <a:rPr lang="en-US" dirty="0">
                <a:latin typeface="Calibri"/>
                <a:ea typeface="Calibri"/>
                <a:cs typeface="Calibri"/>
              </a:rPr>
              <a:t> </a:t>
            </a:r>
            <a:r>
              <a:rPr lang="en-US" dirty="0" err="1">
                <a:latin typeface="Calibri"/>
                <a:ea typeface="Calibri"/>
                <a:cs typeface="Calibri"/>
              </a:rPr>
              <a:t>dédiée</a:t>
            </a:r>
            <a:r>
              <a:rPr lang="en-US" dirty="0">
                <a:latin typeface="Calibri"/>
                <a:ea typeface="Calibri"/>
                <a:cs typeface="Calibri"/>
              </a:rPr>
              <a:t> au </a:t>
            </a:r>
            <a:r>
              <a:rPr lang="en-US" dirty="0" err="1">
                <a:latin typeface="Calibri"/>
                <a:ea typeface="Calibri"/>
                <a:cs typeface="Calibri"/>
              </a:rPr>
              <a:t>contrôle</a:t>
            </a:r>
            <a:r>
              <a:rPr lang="en-US" dirty="0">
                <a:latin typeface="Calibri"/>
                <a:ea typeface="Calibri"/>
                <a:cs typeface="Calibri"/>
              </a:rPr>
              <a:t> des robots </a:t>
            </a:r>
            <a:r>
              <a:rPr lang="en-US" dirty="0" err="1">
                <a:latin typeface="Calibri"/>
                <a:ea typeface="Calibri"/>
                <a:cs typeface="Calibri"/>
              </a:rPr>
              <a:t>Niryo</a:t>
            </a:r>
            <a:r>
              <a:rPr lang="en-US" dirty="0">
                <a:latin typeface="Calibri"/>
                <a:ea typeface="Calibri"/>
                <a:cs typeface="Calibri"/>
              </a:rPr>
              <a:t>; </a:t>
            </a:r>
          </a:p>
          <a:p>
            <a:pPr indent="-228600" algn="just">
              <a:lnSpc>
                <a:spcPct val="150000"/>
              </a:lnSpc>
              <a:spcBef>
                <a:spcPts val="900"/>
              </a:spcBef>
              <a:buFont typeface="Arial" panose="020B0604020202020204" pitchFamily="34" charset="0"/>
              <a:buChar char="•"/>
            </a:pPr>
            <a:r>
              <a:rPr lang="en-US" dirty="0" err="1">
                <a:latin typeface="Calibri"/>
                <a:ea typeface="Calibri"/>
                <a:cs typeface="Calibri"/>
              </a:rPr>
              <a:t>Wiimote</a:t>
            </a:r>
            <a:r>
              <a:rPr lang="en-US" dirty="0">
                <a:latin typeface="Calibri"/>
                <a:ea typeface="Calibri"/>
                <a:cs typeface="Calibri"/>
              </a:rPr>
              <a:t> </a:t>
            </a:r>
            <a:r>
              <a:rPr lang="en-US" dirty="0" err="1">
                <a:latin typeface="Calibri"/>
                <a:ea typeface="Calibri"/>
                <a:cs typeface="Calibri"/>
              </a:rPr>
              <a:t>est</a:t>
            </a:r>
            <a:r>
              <a:rPr lang="en-US" dirty="0">
                <a:latin typeface="Calibri"/>
                <a:ea typeface="Calibri"/>
                <a:cs typeface="Calibri"/>
              </a:rPr>
              <a:t> la </a:t>
            </a:r>
            <a:r>
              <a:rPr lang="en-US" dirty="0" err="1">
                <a:latin typeface="Calibri"/>
                <a:ea typeface="Calibri"/>
                <a:cs typeface="Calibri"/>
              </a:rPr>
              <a:t>bibliothèque</a:t>
            </a:r>
            <a:r>
              <a:rPr lang="en-US" dirty="0">
                <a:latin typeface="Calibri"/>
                <a:ea typeface="Calibri"/>
                <a:cs typeface="Calibri"/>
              </a:rPr>
              <a:t> qui nous </a:t>
            </a:r>
            <a:r>
              <a:rPr lang="en-US" dirty="0" err="1">
                <a:latin typeface="Calibri"/>
                <a:ea typeface="Calibri"/>
                <a:cs typeface="Calibri"/>
              </a:rPr>
              <a:t>permet</a:t>
            </a:r>
            <a:r>
              <a:rPr lang="en-US" dirty="0">
                <a:latin typeface="Calibri"/>
                <a:ea typeface="Calibri"/>
                <a:cs typeface="Calibri"/>
              </a:rPr>
              <a:t> de </a:t>
            </a:r>
            <a:r>
              <a:rPr lang="en-US" dirty="0" err="1">
                <a:latin typeface="Calibri"/>
                <a:ea typeface="Calibri"/>
                <a:cs typeface="Calibri"/>
              </a:rPr>
              <a:t>décoder</a:t>
            </a:r>
            <a:r>
              <a:rPr lang="en-US" dirty="0">
                <a:latin typeface="Calibri"/>
                <a:ea typeface="Calibri"/>
                <a:cs typeface="Calibri"/>
              </a:rPr>
              <a:t> les communications avec la </a:t>
            </a:r>
            <a:r>
              <a:rPr lang="en-US" dirty="0" err="1">
                <a:latin typeface="Calibri"/>
                <a:ea typeface="Calibri"/>
                <a:cs typeface="Calibri"/>
              </a:rPr>
              <a:t>manette</a:t>
            </a:r>
            <a:r>
              <a:rPr lang="en-US" dirty="0">
                <a:latin typeface="Calibri"/>
                <a:ea typeface="Calibri"/>
                <a:cs typeface="Calibri"/>
              </a:rPr>
              <a:t>  Wii.</a:t>
            </a:r>
          </a:p>
          <a:p>
            <a:pPr indent="-228600" algn="just">
              <a:lnSpc>
                <a:spcPct val="150000"/>
              </a:lnSpc>
              <a:spcBef>
                <a:spcPts val="900"/>
              </a:spcBef>
              <a:buFont typeface="Arial" panose="020B0604020202020204" pitchFamily="34" charset="0"/>
              <a:buChar char="•"/>
            </a:pPr>
            <a:r>
              <a:rPr lang="en-US" dirty="0">
                <a:latin typeface="Calibri"/>
                <a:ea typeface="Calibri"/>
                <a:cs typeface="Calibri"/>
              </a:rPr>
              <a:t>Bluetooth </a:t>
            </a:r>
            <a:r>
              <a:rPr lang="en-US" dirty="0" err="1">
                <a:latin typeface="Calibri"/>
                <a:ea typeface="Calibri"/>
                <a:cs typeface="Calibri"/>
              </a:rPr>
              <a:t>est</a:t>
            </a:r>
            <a:r>
              <a:rPr lang="en-US" dirty="0">
                <a:latin typeface="Calibri"/>
                <a:ea typeface="Calibri"/>
                <a:cs typeface="Calibri"/>
              </a:rPr>
              <a:t> la </a:t>
            </a:r>
            <a:r>
              <a:rPr lang="en-US" dirty="0" err="1">
                <a:latin typeface="Calibri"/>
                <a:ea typeface="Calibri"/>
                <a:cs typeface="Calibri"/>
              </a:rPr>
              <a:t>bibliothèque</a:t>
            </a:r>
            <a:r>
              <a:rPr lang="en-US" dirty="0">
                <a:latin typeface="Calibri"/>
                <a:ea typeface="Calibri"/>
                <a:cs typeface="Calibri"/>
              </a:rPr>
              <a:t> qui </a:t>
            </a:r>
            <a:r>
              <a:rPr lang="en-US" dirty="0" err="1">
                <a:latin typeface="Calibri"/>
                <a:ea typeface="Calibri"/>
                <a:cs typeface="Calibri"/>
              </a:rPr>
              <a:t>gère</a:t>
            </a:r>
            <a:r>
              <a:rPr lang="en-US" dirty="0">
                <a:latin typeface="Calibri"/>
                <a:ea typeface="Calibri"/>
                <a:cs typeface="Calibri"/>
              </a:rPr>
              <a:t> la </a:t>
            </a:r>
            <a:r>
              <a:rPr lang="en-US" dirty="0" err="1">
                <a:latin typeface="Calibri"/>
                <a:ea typeface="Calibri"/>
                <a:cs typeface="Calibri"/>
              </a:rPr>
              <a:t>connexion</a:t>
            </a:r>
            <a:r>
              <a:rPr lang="en-US" dirty="0">
                <a:latin typeface="Calibri"/>
                <a:ea typeface="Calibri"/>
                <a:cs typeface="Calibri"/>
              </a:rPr>
              <a:t> et  la communication avec la </a:t>
            </a:r>
            <a:r>
              <a:rPr lang="en-US" dirty="0" err="1">
                <a:latin typeface="Calibri"/>
                <a:ea typeface="Calibri"/>
                <a:cs typeface="Calibri"/>
              </a:rPr>
              <a:t>manette</a:t>
            </a:r>
            <a:r>
              <a:rPr lang="en-US" dirty="0">
                <a:latin typeface="Calibri"/>
                <a:ea typeface="Calibri"/>
                <a:cs typeface="Calibri"/>
              </a:rPr>
              <a:t> Wii</a:t>
            </a:r>
          </a:p>
          <a:p>
            <a:pPr indent="-228600" algn="just">
              <a:lnSpc>
                <a:spcPct val="150000"/>
              </a:lnSpc>
              <a:spcBef>
                <a:spcPts val="900"/>
              </a:spcBef>
              <a:buFont typeface="Arial" panose="020B0604020202020204" pitchFamily="34" charset="0"/>
              <a:buChar char="•"/>
            </a:pPr>
            <a:r>
              <a:rPr lang="en-US" dirty="0" err="1">
                <a:latin typeface="Calibri"/>
                <a:ea typeface="Calibri"/>
                <a:cs typeface="Calibri"/>
              </a:rPr>
              <a:t>Numpy</a:t>
            </a:r>
            <a:r>
              <a:rPr lang="en-US" dirty="0">
                <a:latin typeface="Calibri"/>
                <a:ea typeface="Calibri"/>
                <a:cs typeface="Calibri"/>
              </a:rPr>
              <a:t> </a:t>
            </a:r>
            <a:r>
              <a:rPr lang="en-US" dirty="0" err="1">
                <a:latin typeface="Calibri"/>
                <a:ea typeface="Calibri"/>
                <a:cs typeface="Calibri"/>
              </a:rPr>
              <a:t>est</a:t>
            </a:r>
            <a:r>
              <a:rPr lang="en-US" dirty="0">
                <a:latin typeface="Calibri"/>
                <a:ea typeface="Calibri"/>
                <a:cs typeface="Calibri"/>
              </a:rPr>
              <a:t> la </a:t>
            </a:r>
            <a:r>
              <a:rPr lang="en-US" dirty="0" err="1">
                <a:latin typeface="Calibri"/>
                <a:ea typeface="Calibri"/>
                <a:cs typeface="Calibri"/>
              </a:rPr>
              <a:t>bibliothèque</a:t>
            </a:r>
            <a:r>
              <a:rPr lang="en-US" dirty="0">
                <a:latin typeface="Calibri"/>
                <a:ea typeface="Calibri"/>
                <a:cs typeface="Calibri"/>
              </a:rPr>
              <a:t> qui </a:t>
            </a:r>
            <a:r>
              <a:rPr lang="en-US" dirty="0" err="1">
                <a:latin typeface="Calibri"/>
                <a:ea typeface="Calibri"/>
                <a:cs typeface="Calibri"/>
              </a:rPr>
              <a:t>gère</a:t>
            </a:r>
            <a:r>
              <a:rPr lang="en-US" dirty="0">
                <a:latin typeface="Calibri"/>
                <a:ea typeface="Calibri"/>
                <a:cs typeface="Calibri"/>
              </a:rPr>
              <a:t> la capture de photo avec la </a:t>
            </a:r>
            <a:r>
              <a:rPr lang="en-US" dirty="0" err="1">
                <a:latin typeface="Calibri"/>
                <a:ea typeface="Calibri"/>
                <a:cs typeface="Calibri"/>
              </a:rPr>
              <a:t>caméra</a:t>
            </a: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1136" name="Group 1135">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custDataLst>
              <p:tags r:id="rId6"/>
            </p:custDataLst>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37"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8"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9"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0"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29" name="Picture 5" descr="Download Python Logo PNG Vector | GSS TECHNOLOGY">
            <a:extLst>
              <a:ext uri="{FF2B5EF4-FFF2-40B4-BE49-F238E27FC236}">
                <a16:creationId xmlns:a16="http://schemas.microsoft.com/office/drawing/2014/main" id="{0B62811B-9A32-201B-3F41-76FAFD579973}"/>
              </a:ext>
            </a:extLst>
          </p:cNvPr>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t="12548" r="-1" b="-1"/>
          <a:stretch/>
        </p:blipFill>
        <p:spPr bwMode="auto">
          <a:xfrm>
            <a:off x="8012066" y="681647"/>
            <a:ext cx="3008826" cy="2631283"/>
          </a:xfrm>
          <a:prstGeom prst="rect">
            <a:avLst/>
          </a:prstGeom>
          <a:noFill/>
          <a:extLst>
            <a:ext uri="{909E8E84-426E-40DD-AFC4-6F175D3DCCD1}">
              <a14:hiddenFill xmlns:a14="http://schemas.microsoft.com/office/drawing/2010/main">
                <a:solidFill>
                  <a:srgbClr val="FFFFFF"/>
                </a:solidFill>
              </a14:hiddenFill>
            </a:ext>
          </a:extLst>
        </p:spPr>
      </p:pic>
      <p:cxnSp>
        <p:nvCxnSpPr>
          <p:cNvPr id="1142" name="Straight Connector 114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8"/>
            </p:custDataLst>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Image 25">
            <a:extLst>
              <a:ext uri="{FF2B5EF4-FFF2-40B4-BE49-F238E27FC236}">
                <a16:creationId xmlns:a16="http://schemas.microsoft.com/office/drawing/2014/main" id="{A85AAA0F-F048-4BD1-6A33-C7EB808F34FE}"/>
              </a:ext>
            </a:extLst>
          </p:cNvPr>
          <p:cNvPicPr>
            <a:picLocks noChangeAspect="1"/>
          </p:cNvPicPr>
          <p:nvPr>
            <p:custDataLst>
              <p:tags r:id="rId9"/>
            </p:custDataLst>
          </p:nvPr>
        </p:nvPicPr>
        <p:blipFill>
          <a:blip r:embed="rId12"/>
          <a:stretch>
            <a:fillRect/>
          </a:stretch>
        </p:blipFill>
        <p:spPr>
          <a:xfrm>
            <a:off x="7492844" y="3312930"/>
            <a:ext cx="4044804" cy="1774254"/>
          </a:xfrm>
          <a:prstGeom prst="rect">
            <a:avLst/>
          </a:prstGeom>
        </p:spPr>
      </p:pic>
    </p:spTree>
    <p:extLst>
      <p:ext uri="{BB962C8B-B14F-4D97-AF65-F5344CB8AC3E}">
        <p14:creationId xmlns:p14="http://schemas.microsoft.com/office/powerpoint/2010/main" val="152696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17" name="Group 111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custDataLst>
              <p:tags r:id="rId1"/>
            </p:custDataLst>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118" name="Oval 111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1" name="Oval 112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Oval 112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Oval 112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32" name="Straight Connector 113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34" name="Rectangle 113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857B8F-560B-D010-12B6-53A1187C8CA7}"/>
              </a:ext>
            </a:extLst>
          </p:cNvPr>
          <p:cNvSpPr>
            <a:spLocks noGrp="1"/>
          </p:cNvSpPr>
          <p:nvPr>
            <p:ph type="title"/>
            <p:custDataLst>
              <p:tags r:id="rId4"/>
            </p:custDataLst>
          </p:nvPr>
        </p:nvSpPr>
        <p:spPr>
          <a:xfrm>
            <a:off x="565150" y="770890"/>
            <a:ext cx="6400999" cy="1268984"/>
          </a:xfrm>
        </p:spPr>
        <p:txBody>
          <a:bodyPr vert="horz" lIns="91440" tIns="45720" rIns="91440" bIns="45720" rtlCol="0" anchor="t">
            <a:normAutofit/>
          </a:bodyPr>
          <a:lstStyle/>
          <a:p>
            <a:pPr>
              <a:lnSpc>
                <a:spcPct val="90000"/>
              </a:lnSpc>
            </a:pPr>
            <a:r>
              <a:rPr lang="fr-CA" dirty="0"/>
              <a:t>MISE EN FONCTION</a:t>
            </a:r>
            <a:endParaRPr lang="en-US" dirty="0"/>
          </a:p>
        </p:txBody>
      </p:sp>
      <p:sp>
        <p:nvSpPr>
          <p:cNvPr id="4" name="ZoneTexte 3">
            <a:extLst>
              <a:ext uri="{FF2B5EF4-FFF2-40B4-BE49-F238E27FC236}">
                <a16:creationId xmlns:a16="http://schemas.microsoft.com/office/drawing/2014/main" id="{D8292232-9DC8-4892-8892-A8D704EA580F}"/>
              </a:ext>
            </a:extLst>
          </p:cNvPr>
          <p:cNvSpPr txBox="1"/>
          <p:nvPr>
            <p:custDataLst>
              <p:tags r:id="rId5"/>
            </p:custDataLst>
          </p:nvPr>
        </p:nvSpPr>
        <p:spPr>
          <a:xfrm>
            <a:off x="565150" y="2160016"/>
            <a:ext cx="6400999" cy="3601212"/>
          </a:xfrm>
          <a:prstGeom prst="rect">
            <a:avLst/>
          </a:prstGeom>
        </p:spPr>
        <p:txBody>
          <a:bodyPr vert="horz" lIns="91440" tIns="45720" rIns="91440" bIns="45720" rtlCol="0" anchor="t">
            <a:normAutofit/>
          </a:bodyPr>
          <a:lstStyle/>
          <a:p>
            <a:pPr indent="-228600" algn="just">
              <a:lnSpc>
                <a:spcPct val="150000"/>
              </a:lnSpc>
              <a:spcBef>
                <a:spcPts val="900"/>
              </a:spcBef>
              <a:buFont typeface="Arial" panose="020B0604020202020204" pitchFamily="34" charset="0"/>
              <a:buChar char="•"/>
            </a:pPr>
            <a:r>
              <a:rPr lang="fr-CA">
                <a:latin typeface="Calibri" panose="020F0502020204030204" pitchFamily="34" charset="0"/>
                <a:ea typeface="Calibri" panose="020F0502020204030204" pitchFamily="34" charset="0"/>
                <a:cs typeface="Calibri" panose="020F0502020204030204" pitchFamily="34" charset="0"/>
              </a:rPr>
              <a:t>Initialiser une instance de la classe </a:t>
            </a:r>
            <a:r>
              <a:rPr lang="fr-CA" err="1">
                <a:latin typeface="Calibri" panose="020F0502020204030204" pitchFamily="34" charset="0"/>
                <a:ea typeface="Calibri" panose="020F0502020204030204" pitchFamily="34" charset="0"/>
                <a:cs typeface="Calibri" panose="020F0502020204030204" pitchFamily="34" charset="0"/>
              </a:rPr>
              <a:t>NiryoRobot</a:t>
            </a:r>
            <a:r>
              <a:rPr lang="fr-CA">
                <a:latin typeface="Calibri" panose="020F0502020204030204" pitchFamily="34" charset="0"/>
                <a:ea typeface="Calibri" panose="020F0502020204030204" pitchFamily="34" charset="0"/>
                <a:cs typeface="Calibri" panose="020F0502020204030204" pitchFamily="34" charset="0"/>
              </a:rPr>
              <a:t> et établir la connexion entre le Raspberry Pi et le robot </a:t>
            </a:r>
            <a:r>
              <a:rPr lang="fr-CA" err="1">
                <a:latin typeface="Calibri" panose="020F0502020204030204" pitchFamily="34" charset="0"/>
                <a:ea typeface="Calibri" panose="020F0502020204030204" pitchFamily="34" charset="0"/>
                <a:cs typeface="Calibri" panose="020F0502020204030204" pitchFamily="34" charset="0"/>
              </a:rPr>
              <a:t>Niryo</a:t>
            </a:r>
            <a:r>
              <a:rPr lang="fr-CA">
                <a:latin typeface="Calibri" panose="020F0502020204030204" pitchFamily="34" charset="0"/>
                <a:ea typeface="Calibri" panose="020F0502020204030204" pitchFamily="34" charset="0"/>
                <a:cs typeface="Calibri" panose="020F0502020204030204" pitchFamily="34" charset="0"/>
              </a:rPr>
              <a:t>.</a:t>
            </a:r>
          </a:p>
          <a:p>
            <a:pPr indent="-228600" algn="just">
              <a:lnSpc>
                <a:spcPct val="150000"/>
              </a:lnSpc>
              <a:spcBef>
                <a:spcPts val="900"/>
              </a:spcBef>
              <a:buFont typeface="Arial" panose="020B0604020202020204" pitchFamily="34" charset="0"/>
              <a:buChar char="•"/>
            </a:pPr>
            <a:r>
              <a:rPr lang="fr-CA">
                <a:latin typeface="Calibri" panose="020F0502020204030204" pitchFamily="34" charset="0"/>
                <a:ea typeface="Calibri" panose="020F0502020204030204" pitchFamily="34" charset="0"/>
                <a:cs typeface="Calibri" panose="020F0502020204030204" pitchFamily="34" charset="0"/>
              </a:rPr>
              <a:t>Calibration pour assurer une précision dans les mouvements.</a:t>
            </a:r>
          </a:p>
          <a:p>
            <a:pPr indent="-228600" algn="just">
              <a:lnSpc>
                <a:spcPct val="150000"/>
              </a:lnSpc>
              <a:spcBef>
                <a:spcPts val="900"/>
              </a:spcBef>
              <a:buFont typeface="Arial" panose="020B0604020202020204" pitchFamily="34" charset="0"/>
              <a:buChar char="•"/>
            </a:pPr>
            <a:r>
              <a:rPr lang="fr-CA">
                <a:latin typeface="Calibri" panose="020F0502020204030204" pitchFamily="34" charset="0"/>
                <a:ea typeface="Calibri" panose="020F0502020204030204" pitchFamily="34" charset="0"/>
                <a:cs typeface="Calibri" panose="020F0502020204030204" pitchFamily="34" charset="0"/>
              </a:rPr>
              <a:t>Configuration correcte de l’outil connecté.</a:t>
            </a:r>
          </a:p>
          <a:p>
            <a:pPr indent="-228600" algn="just">
              <a:lnSpc>
                <a:spcPct val="150000"/>
              </a:lnSpc>
              <a:spcBef>
                <a:spcPts val="900"/>
              </a:spcBef>
              <a:buFont typeface="Arial" panose="020B0604020202020204" pitchFamily="34" charset="0"/>
              <a:buChar char="•"/>
            </a:pPr>
            <a:r>
              <a:rPr lang="fr-CA">
                <a:latin typeface="Calibri" panose="020F0502020204030204" pitchFamily="34" charset="0"/>
                <a:ea typeface="Calibri" panose="020F0502020204030204" pitchFamily="34" charset="0"/>
                <a:cs typeface="Calibri" panose="020F0502020204030204" pitchFamily="34" charset="0"/>
              </a:rPr>
              <a:t>Connexion et configuration d’un convoyeur pour automatiser le déplacement des objets.</a:t>
            </a:r>
            <a:endParaRPr lang="en-US">
              <a:latin typeface="Calibri" panose="020F0502020204030204" pitchFamily="34" charset="0"/>
              <a:ea typeface="Calibri" panose="020F0502020204030204" pitchFamily="34" charset="0"/>
              <a:cs typeface="Calibri" panose="020F0502020204030204" pitchFamily="34" charset="0"/>
            </a:endParaRPr>
          </a:p>
        </p:txBody>
      </p:sp>
      <p:grpSp>
        <p:nvGrpSpPr>
          <p:cNvPr id="1136" name="Group 1135">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custDataLst>
              <p:tags r:id="rId6"/>
            </p:custDataLst>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37"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8"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9"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0"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42" name="Straight Connector 114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7"/>
            </p:custDataLst>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53388E65-6DBE-1358-DDCC-DF2C51E1FB2E}"/>
              </a:ext>
            </a:extLst>
          </p:cNvPr>
          <p:cNvPicPr>
            <a:picLocks noChangeAspect="1"/>
          </p:cNvPicPr>
          <p:nvPr>
            <p:custDataLst>
              <p:tags r:id="rId8"/>
            </p:custDataLst>
          </p:nvPr>
        </p:nvPicPr>
        <p:blipFill>
          <a:blip r:embed="rId10"/>
          <a:stretch>
            <a:fillRect/>
          </a:stretch>
        </p:blipFill>
        <p:spPr>
          <a:xfrm>
            <a:off x="7185892" y="1904920"/>
            <a:ext cx="3991532" cy="1676634"/>
          </a:xfrm>
          <a:prstGeom prst="rect">
            <a:avLst/>
          </a:prstGeom>
        </p:spPr>
      </p:pic>
    </p:spTree>
    <p:extLst>
      <p:ext uri="{BB962C8B-B14F-4D97-AF65-F5344CB8AC3E}">
        <p14:creationId xmlns:p14="http://schemas.microsoft.com/office/powerpoint/2010/main" val="278867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17" name="Group 111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custDataLst>
              <p:tags r:id="rId1"/>
            </p:custDataLst>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118" name="Oval 111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1" name="Oval 112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Oval 112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Oval 112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32" name="Straight Connector 113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34" name="Rectangle 113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857B8F-560B-D010-12B6-53A1187C8CA7}"/>
              </a:ext>
            </a:extLst>
          </p:cNvPr>
          <p:cNvSpPr>
            <a:spLocks noGrp="1"/>
          </p:cNvSpPr>
          <p:nvPr>
            <p:ph type="title"/>
            <p:custDataLst>
              <p:tags r:id="rId4"/>
            </p:custDataLst>
          </p:nvPr>
        </p:nvSpPr>
        <p:spPr>
          <a:xfrm>
            <a:off x="565150" y="770890"/>
            <a:ext cx="6400999" cy="1268984"/>
          </a:xfrm>
        </p:spPr>
        <p:txBody>
          <a:bodyPr vert="horz" lIns="91440" tIns="45720" rIns="91440" bIns="45720" rtlCol="0" anchor="t">
            <a:normAutofit/>
          </a:bodyPr>
          <a:lstStyle/>
          <a:p>
            <a:pPr>
              <a:lnSpc>
                <a:spcPct val="90000"/>
              </a:lnSpc>
            </a:pPr>
            <a:r>
              <a:rPr lang="fr-CA"/>
              <a:t>MISE EN FONCTION</a:t>
            </a:r>
            <a:endParaRPr lang="en-US"/>
          </a:p>
        </p:txBody>
      </p:sp>
      <p:sp>
        <p:nvSpPr>
          <p:cNvPr id="4" name="ZoneTexte 3">
            <a:extLst>
              <a:ext uri="{FF2B5EF4-FFF2-40B4-BE49-F238E27FC236}">
                <a16:creationId xmlns:a16="http://schemas.microsoft.com/office/drawing/2014/main" id="{D8292232-9DC8-4892-8892-A8D704EA580F}"/>
              </a:ext>
            </a:extLst>
          </p:cNvPr>
          <p:cNvSpPr txBox="1"/>
          <p:nvPr>
            <p:custDataLst>
              <p:tags r:id="rId5"/>
            </p:custDataLst>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endParaRPr lang="en-US"/>
          </a:p>
        </p:txBody>
      </p:sp>
      <p:grpSp>
        <p:nvGrpSpPr>
          <p:cNvPr id="1136" name="Group 1135">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custDataLst>
              <p:tags r:id="rId6"/>
            </p:custDataLst>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37"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8"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9"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0"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42" name="Straight Connector 114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7"/>
            </p:custDataLst>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63CB816F-1520-D0BD-10A5-69D6FE1CB168}"/>
              </a:ext>
            </a:extLst>
          </p:cNvPr>
          <p:cNvPicPr>
            <a:picLocks noChangeAspect="1"/>
          </p:cNvPicPr>
          <p:nvPr>
            <p:custDataLst>
              <p:tags r:id="rId8"/>
            </p:custDataLst>
          </p:nvPr>
        </p:nvPicPr>
        <p:blipFill rotWithShape="1">
          <a:blip r:embed="rId13"/>
          <a:srcRect b="87457"/>
          <a:stretch/>
        </p:blipFill>
        <p:spPr>
          <a:xfrm>
            <a:off x="7318092" y="443401"/>
            <a:ext cx="4256877" cy="733646"/>
          </a:xfrm>
          <a:prstGeom prst="rect">
            <a:avLst/>
          </a:prstGeom>
        </p:spPr>
      </p:pic>
      <p:sp>
        <p:nvSpPr>
          <p:cNvPr id="7" name="ZoneTexte 6">
            <a:extLst>
              <a:ext uri="{FF2B5EF4-FFF2-40B4-BE49-F238E27FC236}">
                <a16:creationId xmlns:a16="http://schemas.microsoft.com/office/drawing/2014/main" id="{642629D4-FAA7-87CF-73FA-D694B6F57F7A}"/>
              </a:ext>
            </a:extLst>
          </p:cNvPr>
          <p:cNvSpPr txBox="1"/>
          <p:nvPr>
            <p:custDataLst>
              <p:tags r:id="rId9"/>
            </p:custDataLst>
          </p:nvPr>
        </p:nvSpPr>
        <p:spPr>
          <a:xfrm>
            <a:off x="717550" y="1478606"/>
            <a:ext cx="6400999" cy="443502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endParaRPr lang="en-US"/>
          </a:p>
        </p:txBody>
      </p:sp>
      <p:sp>
        <p:nvSpPr>
          <p:cNvPr id="8" name="ZoneTexte 7">
            <a:extLst>
              <a:ext uri="{FF2B5EF4-FFF2-40B4-BE49-F238E27FC236}">
                <a16:creationId xmlns:a16="http://schemas.microsoft.com/office/drawing/2014/main" id="{1342BF57-0627-DFD6-CDB1-B414C0E93ADF}"/>
              </a:ext>
            </a:extLst>
          </p:cNvPr>
          <p:cNvSpPr txBox="1"/>
          <p:nvPr>
            <p:custDataLst>
              <p:tags r:id="rId10"/>
            </p:custDataLst>
          </p:nvPr>
        </p:nvSpPr>
        <p:spPr>
          <a:xfrm>
            <a:off x="717550" y="2312416"/>
            <a:ext cx="5306781" cy="3601212"/>
          </a:xfrm>
          <a:prstGeom prst="rect">
            <a:avLst/>
          </a:prstGeom>
        </p:spPr>
        <p:txBody>
          <a:bodyPr vert="horz" lIns="91440" tIns="45720" rIns="91440" bIns="45720" rtlCol="0">
            <a:normAutofit/>
          </a:bodyPr>
          <a:lstStyle/>
          <a:p>
            <a:pPr indent="-228600" algn="just">
              <a:lnSpc>
                <a:spcPct val="150000"/>
              </a:lnSpc>
              <a:spcBef>
                <a:spcPts val="900"/>
              </a:spcBef>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Le contrôle des boutons de la manette</a:t>
            </a:r>
          </a:p>
        </p:txBody>
      </p:sp>
      <p:pic>
        <p:nvPicPr>
          <p:cNvPr id="12" name="Image 11">
            <a:extLst>
              <a:ext uri="{FF2B5EF4-FFF2-40B4-BE49-F238E27FC236}">
                <a16:creationId xmlns:a16="http://schemas.microsoft.com/office/drawing/2014/main" id="{81DE1806-1735-696D-F239-853C19872E86}"/>
              </a:ext>
            </a:extLst>
          </p:cNvPr>
          <p:cNvPicPr>
            <a:picLocks noChangeAspect="1"/>
          </p:cNvPicPr>
          <p:nvPr>
            <p:custDataLst>
              <p:tags r:id="rId11"/>
            </p:custDataLst>
          </p:nvPr>
        </p:nvPicPr>
        <p:blipFill>
          <a:blip r:embed="rId14"/>
          <a:stretch>
            <a:fillRect/>
          </a:stretch>
        </p:blipFill>
        <p:spPr>
          <a:xfrm>
            <a:off x="6383238" y="1321972"/>
            <a:ext cx="5397785" cy="4790044"/>
          </a:xfrm>
          <a:prstGeom prst="rect">
            <a:avLst/>
          </a:prstGeom>
        </p:spPr>
      </p:pic>
    </p:spTree>
    <p:extLst>
      <p:ext uri="{BB962C8B-B14F-4D97-AF65-F5344CB8AC3E}">
        <p14:creationId xmlns:p14="http://schemas.microsoft.com/office/powerpoint/2010/main" val="161095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17" name="Group 111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custDataLst>
              <p:tags r:id="rId1"/>
            </p:custDataLst>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118" name="Oval 111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1" name="Oval 112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Oval 112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Oval 112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32" name="Straight Connector 113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34" name="Rectangle 113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857B8F-560B-D010-12B6-53A1187C8CA7}"/>
              </a:ext>
            </a:extLst>
          </p:cNvPr>
          <p:cNvSpPr>
            <a:spLocks noGrp="1"/>
          </p:cNvSpPr>
          <p:nvPr>
            <p:ph type="title"/>
            <p:custDataLst>
              <p:tags r:id="rId4"/>
            </p:custDataLst>
          </p:nvPr>
        </p:nvSpPr>
        <p:spPr>
          <a:xfrm>
            <a:off x="565150" y="770890"/>
            <a:ext cx="6400999" cy="1268984"/>
          </a:xfrm>
        </p:spPr>
        <p:txBody>
          <a:bodyPr vert="horz" lIns="91440" tIns="45720" rIns="91440" bIns="45720" rtlCol="0" anchor="t">
            <a:normAutofit/>
          </a:bodyPr>
          <a:lstStyle/>
          <a:p>
            <a:pPr>
              <a:lnSpc>
                <a:spcPct val="90000"/>
              </a:lnSpc>
            </a:pPr>
            <a:r>
              <a:rPr lang="fr-CA"/>
              <a:t>MISE EN FONCTION</a:t>
            </a:r>
            <a:endParaRPr lang="en-US"/>
          </a:p>
        </p:txBody>
      </p:sp>
      <p:sp>
        <p:nvSpPr>
          <p:cNvPr id="4" name="ZoneTexte 3">
            <a:extLst>
              <a:ext uri="{FF2B5EF4-FFF2-40B4-BE49-F238E27FC236}">
                <a16:creationId xmlns:a16="http://schemas.microsoft.com/office/drawing/2014/main" id="{D8292232-9DC8-4892-8892-A8D704EA580F}"/>
              </a:ext>
            </a:extLst>
          </p:cNvPr>
          <p:cNvSpPr txBox="1"/>
          <p:nvPr>
            <p:custDataLst>
              <p:tags r:id="rId5"/>
            </p:custDataLst>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endParaRPr lang="en-US"/>
          </a:p>
        </p:txBody>
      </p:sp>
      <p:grpSp>
        <p:nvGrpSpPr>
          <p:cNvPr id="1136" name="Group 1135">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custDataLst>
              <p:tags r:id="rId6"/>
            </p:custDataLst>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37"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8"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9"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0"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42" name="Straight Connector 114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7"/>
            </p:custDataLst>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642629D4-FAA7-87CF-73FA-D694B6F57F7A}"/>
              </a:ext>
            </a:extLst>
          </p:cNvPr>
          <p:cNvSpPr txBox="1"/>
          <p:nvPr>
            <p:custDataLst>
              <p:tags r:id="rId8"/>
            </p:custDataLst>
          </p:nvPr>
        </p:nvSpPr>
        <p:spPr>
          <a:xfrm>
            <a:off x="717550" y="1478606"/>
            <a:ext cx="6400999" cy="443502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endParaRPr lang="en-US"/>
          </a:p>
        </p:txBody>
      </p:sp>
      <p:sp>
        <p:nvSpPr>
          <p:cNvPr id="8" name="ZoneTexte 7">
            <a:extLst>
              <a:ext uri="{FF2B5EF4-FFF2-40B4-BE49-F238E27FC236}">
                <a16:creationId xmlns:a16="http://schemas.microsoft.com/office/drawing/2014/main" id="{1342BF57-0627-DFD6-CDB1-B414C0E93ADF}"/>
              </a:ext>
            </a:extLst>
          </p:cNvPr>
          <p:cNvSpPr txBox="1"/>
          <p:nvPr>
            <p:custDataLst>
              <p:tags r:id="rId9"/>
            </p:custDataLst>
          </p:nvPr>
        </p:nvSpPr>
        <p:spPr>
          <a:xfrm>
            <a:off x="717550" y="2312416"/>
            <a:ext cx="6400999" cy="3601212"/>
          </a:xfrm>
          <a:prstGeom prst="rect">
            <a:avLst/>
          </a:prstGeom>
        </p:spPr>
        <p:txBody>
          <a:bodyPr vert="horz" lIns="91440" tIns="45720" rIns="91440" bIns="45720" rtlCol="0" anchor="t">
            <a:normAutofit/>
          </a:bodyPr>
          <a:lstStyle/>
          <a:p>
            <a:pPr indent="-228600">
              <a:spcBef>
                <a:spcPts val="900"/>
              </a:spcBef>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L’accéléromètre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contrôle</a:t>
            </a:r>
            <a:r>
              <a:rPr lang="en-US" dirty="0">
                <a:latin typeface="Calibri" panose="020F0502020204030204" pitchFamily="34" charset="0"/>
                <a:ea typeface="Calibri" panose="020F0502020204030204" pitchFamily="34" charset="0"/>
                <a:cs typeface="Calibri" panose="020F0502020204030204" pitchFamily="34" charset="0"/>
              </a:rPr>
              <a:t> le </a:t>
            </a:r>
            <a:r>
              <a:rPr lang="en-US" dirty="0" err="1">
                <a:latin typeface="Calibri" panose="020F0502020204030204" pitchFamily="34" charset="0"/>
                <a:ea typeface="Calibri" panose="020F0502020204030204" pitchFamily="34" charset="0"/>
                <a:cs typeface="Calibri" panose="020F0502020204030204" pitchFamily="34" charset="0"/>
              </a:rPr>
              <a:t>mouvement</a:t>
            </a:r>
            <a:r>
              <a:rPr lang="en-US" dirty="0">
                <a:latin typeface="Calibri" panose="020F0502020204030204" pitchFamily="34" charset="0"/>
                <a:ea typeface="Calibri" panose="020F0502020204030204" pitchFamily="34" charset="0"/>
                <a:cs typeface="Calibri" panose="020F0502020204030204" pitchFamily="34" charset="0"/>
              </a:rPr>
              <a:t> du robot (X, Y)</a:t>
            </a:r>
          </a:p>
        </p:txBody>
      </p:sp>
      <p:pic>
        <p:nvPicPr>
          <p:cNvPr id="9" name="Image 8">
            <a:extLst>
              <a:ext uri="{FF2B5EF4-FFF2-40B4-BE49-F238E27FC236}">
                <a16:creationId xmlns:a16="http://schemas.microsoft.com/office/drawing/2014/main" id="{6551EADD-D60A-E003-AF0D-C14AE4670077}"/>
              </a:ext>
            </a:extLst>
          </p:cNvPr>
          <p:cNvPicPr>
            <a:picLocks noChangeAspect="1"/>
          </p:cNvPicPr>
          <p:nvPr>
            <p:custDataLst>
              <p:tags r:id="rId10"/>
            </p:custDataLst>
          </p:nvPr>
        </p:nvPicPr>
        <p:blipFill>
          <a:blip r:embed="rId12"/>
          <a:stretch>
            <a:fillRect/>
          </a:stretch>
        </p:blipFill>
        <p:spPr>
          <a:xfrm>
            <a:off x="6861005" y="1038155"/>
            <a:ext cx="4582164" cy="5048955"/>
          </a:xfrm>
          <a:prstGeom prst="rect">
            <a:avLst/>
          </a:prstGeom>
        </p:spPr>
      </p:pic>
    </p:spTree>
    <p:extLst>
      <p:ext uri="{BB962C8B-B14F-4D97-AF65-F5344CB8AC3E}">
        <p14:creationId xmlns:p14="http://schemas.microsoft.com/office/powerpoint/2010/main" val="145180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15A287-3050-2599-FF25-452424353CCB}"/>
              </a:ext>
            </a:extLst>
          </p:cNvPr>
          <p:cNvSpPr>
            <a:spLocks noGrp="1"/>
          </p:cNvSpPr>
          <p:nvPr>
            <p:ph type="title"/>
            <p:custDataLst>
              <p:tags r:id="rId1"/>
            </p:custDataLst>
          </p:nvPr>
        </p:nvSpPr>
        <p:spPr>
          <a:xfrm>
            <a:off x="588596" y="442644"/>
            <a:ext cx="7335835" cy="1268984"/>
          </a:xfrm>
        </p:spPr>
        <p:txBody>
          <a:bodyPr/>
          <a:lstStyle/>
          <a:p>
            <a:r>
              <a:rPr lang="fr-FR"/>
              <a:t>Difficultés durant le projet</a:t>
            </a:r>
          </a:p>
        </p:txBody>
      </p:sp>
      <p:sp>
        <p:nvSpPr>
          <p:cNvPr id="3" name="ZoneTexte 2">
            <a:extLst>
              <a:ext uri="{FF2B5EF4-FFF2-40B4-BE49-F238E27FC236}">
                <a16:creationId xmlns:a16="http://schemas.microsoft.com/office/drawing/2014/main" id="{05A3276A-234A-B07A-6E7F-969537AAE169}"/>
              </a:ext>
            </a:extLst>
          </p:cNvPr>
          <p:cNvSpPr txBox="1"/>
          <p:nvPr>
            <p:custDataLst>
              <p:tags r:id="rId2"/>
            </p:custDataLst>
          </p:nvPr>
        </p:nvSpPr>
        <p:spPr>
          <a:xfrm>
            <a:off x="583900" y="1076161"/>
            <a:ext cx="777008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fr-FR" dirty="0">
                <a:latin typeface="Calibri"/>
                <a:ea typeface="Calibri"/>
                <a:cs typeface="Calibri"/>
              </a:rPr>
              <a:t>Utilisation de la caméra</a:t>
            </a:r>
          </a:p>
          <a:p>
            <a:pPr marL="742950" lvl="1" indent="-285750">
              <a:buFont typeface="Courier New" panose="020B0604020202020204" pitchFamily="34" charset="0"/>
              <a:buChar char="o"/>
            </a:pPr>
            <a:r>
              <a:rPr lang="fr-FR" dirty="0">
                <a:latin typeface="Calibri"/>
                <a:ea typeface="Calibri"/>
                <a:cs typeface="Calibri"/>
              </a:rPr>
              <a:t>Mutex</a:t>
            </a:r>
          </a:p>
          <a:p>
            <a:pPr marL="742950" lvl="1" indent="-285750">
              <a:buFont typeface="Courier New" panose="020B0604020202020204" pitchFamily="34" charset="0"/>
              <a:buChar char="o"/>
            </a:pPr>
            <a:r>
              <a:rPr lang="fr-FR" dirty="0">
                <a:latin typeface="Calibri"/>
                <a:ea typeface="Calibri"/>
                <a:cs typeface="Calibri"/>
              </a:rPr>
              <a:t>Affichage des captures</a:t>
            </a:r>
          </a:p>
          <a:p>
            <a:pPr marL="285750" indent="-285750">
              <a:buFont typeface="Arial" panose="020B0604020202020204" pitchFamily="34" charset="0"/>
              <a:buChar char="•"/>
            </a:pPr>
            <a:r>
              <a:rPr lang="fr-FR" dirty="0">
                <a:latin typeface="Calibri"/>
                <a:ea typeface="Calibri"/>
                <a:cs typeface="Calibri"/>
              </a:rPr>
              <a:t>Utiliser l’accéléromètre de la </a:t>
            </a:r>
            <a:r>
              <a:rPr lang="fr-FR" dirty="0" err="1">
                <a:latin typeface="Calibri"/>
                <a:ea typeface="Calibri"/>
                <a:cs typeface="Calibri"/>
              </a:rPr>
              <a:t>Wiimote</a:t>
            </a:r>
            <a:endParaRPr lang="fr-FR" dirty="0">
              <a:latin typeface="Calibri"/>
              <a:ea typeface="Calibri"/>
              <a:cs typeface="Calibri"/>
            </a:endParaRPr>
          </a:p>
          <a:p>
            <a:pPr marL="742950" lvl="1" indent="-285750">
              <a:buFont typeface="Courier New" panose="020B0604020202020204" pitchFamily="34" charset="0"/>
              <a:buChar char="o"/>
            </a:pPr>
            <a:r>
              <a:rPr lang="fr-FR" dirty="0">
                <a:latin typeface="Calibri"/>
                <a:ea typeface="Calibri"/>
                <a:cs typeface="Calibri"/>
              </a:rPr>
              <a:t>(X) </a:t>
            </a:r>
            <a:r>
              <a:rPr lang="fr-FR" dirty="0" err="1">
                <a:latin typeface="Calibri"/>
                <a:ea typeface="Calibri"/>
                <a:cs typeface="Calibri"/>
              </a:rPr>
              <a:t>Dolphin</a:t>
            </a:r>
            <a:r>
              <a:rPr lang="fr-FR" dirty="0">
                <a:latin typeface="Calibri"/>
                <a:ea typeface="Calibri"/>
                <a:cs typeface="Calibri"/>
              </a:rPr>
              <a:t> bar</a:t>
            </a:r>
          </a:p>
          <a:p>
            <a:pPr marL="1200150" lvl="2" indent="-285750">
              <a:buFont typeface="Wingdings" panose="020B0604020202020204" pitchFamily="34" charset="0"/>
              <a:buChar char="§"/>
            </a:pPr>
            <a:r>
              <a:rPr lang="fr-FR" dirty="0">
                <a:latin typeface="Calibri"/>
                <a:ea typeface="Calibri"/>
                <a:cs typeface="Calibri"/>
              </a:rPr>
              <a:t>Pointeur et boutons</a:t>
            </a:r>
          </a:p>
          <a:p>
            <a:pPr marL="742950" lvl="1" indent="-285750">
              <a:buFont typeface="Courier New" panose="020B0604020202020204" pitchFamily="34" charset="0"/>
              <a:buChar char="o"/>
            </a:pPr>
            <a:r>
              <a:rPr lang="fr-FR" dirty="0">
                <a:latin typeface="Calibri"/>
                <a:ea typeface="Calibri"/>
                <a:cs typeface="Calibri"/>
              </a:rPr>
              <a:t>(X) Lib </a:t>
            </a:r>
            <a:r>
              <a:rPr lang="fr-FR" dirty="0" err="1">
                <a:latin typeface="Calibri"/>
                <a:ea typeface="Calibri"/>
                <a:cs typeface="Calibri"/>
              </a:rPr>
              <a:t>pygame</a:t>
            </a:r>
            <a:endParaRPr lang="fr-FR" dirty="0">
              <a:latin typeface="Calibri"/>
              <a:ea typeface="Calibri"/>
              <a:cs typeface="Calibri"/>
            </a:endParaRPr>
          </a:p>
          <a:p>
            <a:pPr marL="1200150" lvl="2" indent="-285750">
              <a:buFont typeface="Wingdings" panose="020B0604020202020204" pitchFamily="34" charset="0"/>
              <a:buChar char="§"/>
            </a:pPr>
            <a:r>
              <a:rPr lang="fr-FR" dirty="0">
                <a:latin typeface="Calibri"/>
                <a:ea typeface="Calibri"/>
                <a:cs typeface="Calibri"/>
              </a:rPr>
              <a:t>N'a pas l'accéléromètre</a:t>
            </a:r>
          </a:p>
          <a:p>
            <a:pPr marL="742950" lvl="1" indent="-285750">
              <a:buFont typeface="Courier New" panose="020B0604020202020204" pitchFamily="34" charset="0"/>
              <a:buChar char="o"/>
            </a:pPr>
            <a:r>
              <a:rPr lang="fr-FR" dirty="0">
                <a:latin typeface="Calibri"/>
                <a:ea typeface="Calibri"/>
                <a:cs typeface="Calibri"/>
              </a:rPr>
              <a:t>(X) Lib </a:t>
            </a:r>
            <a:r>
              <a:rPr lang="fr-FR" dirty="0" err="1">
                <a:latin typeface="Calibri"/>
                <a:ea typeface="Calibri"/>
                <a:cs typeface="Calibri"/>
              </a:rPr>
              <a:t>cwiid</a:t>
            </a:r>
            <a:endParaRPr lang="fr-FR" dirty="0">
              <a:latin typeface="Calibri"/>
              <a:ea typeface="Calibri"/>
              <a:cs typeface="Calibri"/>
            </a:endParaRPr>
          </a:p>
          <a:p>
            <a:pPr marL="1200150" lvl="2" indent="-285750">
              <a:buFont typeface="Wingdings" panose="020B0604020202020204" pitchFamily="34" charset="0"/>
              <a:buChar char="§"/>
            </a:pPr>
            <a:r>
              <a:rPr lang="fr-FR" dirty="0">
                <a:latin typeface="Calibri"/>
                <a:ea typeface="Calibri"/>
                <a:cs typeface="Calibri"/>
              </a:rPr>
              <a:t>N'est plus supportée</a:t>
            </a:r>
          </a:p>
          <a:p>
            <a:pPr marL="742950" lvl="1" indent="-285750">
              <a:buFont typeface="Courier New" panose="020B0604020202020204" pitchFamily="34" charset="0"/>
              <a:buChar char="o"/>
            </a:pPr>
            <a:r>
              <a:rPr lang="fr-FR" dirty="0">
                <a:latin typeface="Calibri"/>
                <a:ea typeface="Calibri"/>
                <a:cs typeface="Calibri"/>
              </a:rPr>
              <a:t>(~) Lib </a:t>
            </a:r>
            <a:r>
              <a:rPr lang="fr-FR" dirty="0" err="1">
                <a:latin typeface="Calibri"/>
                <a:ea typeface="Calibri"/>
                <a:cs typeface="Calibri"/>
              </a:rPr>
              <a:t>wiimote</a:t>
            </a:r>
            <a:endParaRPr lang="fr-FR" dirty="0">
              <a:latin typeface="Calibri"/>
              <a:ea typeface="Calibri"/>
              <a:cs typeface="Calibri"/>
            </a:endParaRPr>
          </a:p>
          <a:p>
            <a:pPr marL="1200150" lvl="2" indent="-285750">
              <a:buFont typeface="Wingdings" panose="020B0604020202020204" pitchFamily="34" charset="0"/>
              <a:buChar char="§"/>
            </a:pPr>
            <a:r>
              <a:rPr lang="fr-FR" dirty="0" err="1">
                <a:latin typeface="Calibri"/>
                <a:ea typeface="Calibri"/>
                <a:cs typeface="Calibri"/>
              </a:rPr>
              <a:t>Wiimote</a:t>
            </a:r>
            <a:r>
              <a:rPr lang="fr-FR" dirty="0">
                <a:latin typeface="Calibri"/>
                <a:ea typeface="Calibri"/>
                <a:cs typeface="Calibri"/>
              </a:rPr>
              <a:t> original</a:t>
            </a:r>
          </a:p>
          <a:p>
            <a:pPr marL="1200150" lvl="2" indent="-285750">
              <a:buFont typeface="Wingdings" panose="020B0604020202020204" pitchFamily="34" charset="0"/>
              <a:buChar char="§"/>
            </a:pPr>
            <a:r>
              <a:rPr lang="fr-FR" dirty="0">
                <a:latin typeface="Calibri"/>
                <a:ea typeface="Calibri"/>
                <a:cs typeface="Calibri"/>
              </a:rPr>
              <a:t>Lib Bluetooth </a:t>
            </a:r>
          </a:p>
          <a:p>
            <a:pPr marL="285750" indent="-285750">
              <a:buFont typeface="Arial" panose="020B0604020202020204" pitchFamily="34" charset="0"/>
              <a:buChar char="•"/>
            </a:pPr>
            <a:r>
              <a:rPr lang="fr-FR" dirty="0">
                <a:latin typeface="Calibri"/>
                <a:ea typeface="Calibri"/>
                <a:cs typeface="Calibri"/>
              </a:rPr>
              <a:t>Le "</a:t>
            </a:r>
            <a:r>
              <a:rPr lang="fr-FR" dirty="0" err="1">
                <a:latin typeface="Calibri"/>
                <a:ea typeface="Calibri"/>
                <a:cs typeface="Calibri"/>
              </a:rPr>
              <a:t>Tunning</a:t>
            </a:r>
            <a:r>
              <a:rPr lang="fr-FR" dirty="0">
                <a:latin typeface="Calibri"/>
                <a:ea typeface="Calibri"/>
                <a:cs typeface="Calibri"/>
              </a:rPr>
              <a:t>" du robot</a:t>
            </a:r>
          </a:p>
          <a:p>
            <a:pPr marL="742950" lvl="1" indent="-285750">
              <a:buFont typeface="Courier New" panose="020B0604020202020204" pitchFamily="34" charset="0"/>
              <a:buChar char="o"/>
            </a:pPr>
            <a:r>
              <a:rPr lang="fr-FR" dirty="0">
                <a:latin typeface="Calibri"/>
                <a:ea typeface="Calibri"/>
                <a:cs typeface="Calibri"/>
              </a:rPr>
              <a:t>Gestion des limites physiques du bras (range)</a:t>
            </a:r>
          </a:p>
          <a:p>
            <a:pPr marL="742950" lvl="1" indent="-285750">
              <a:buFont typeface="Courier New" panose="020B0604020202020204" pitchFamily="34" charset="0"/>
              <a:buChar char="o"/>
            </a:pPr>
            <a:r>
              <a:rPr lang="fr-FR" dirty="0">
                <a:latin typeface="Calibri"/>
                <a:ea typeface="Calibri"/>
                <a:cs typeface="Calibri"/>
              </a:rPr>
              <a:t>Mouvement fluide avec la manette</a:t>
            </a:r>
          </a:p>
          <a:p>
            <a:pPr marL="742950" lvl="1" indent="-285750">
              <a:buFont typeface="Courier New" panose="020B0604020202020204" pitchFamily="34" charset="0"/>
              <a:buChar char="o"/>
            </a:pPr>
            <a:r>
              <a:rPr lang="fr-FR" dirty="0">
                <a:latin typeface="Calibri"/>
                <a:ea typeface="Calibri"/>
                <a:cs typeface="Calibri"/>
              </a:rPr>
              <a:t>Lib </a:t>
            </a:r>
            <a:r>
              <a:rPr lang="fr-FR" dirty="0" err="1">
                <a:latin typeface="Calibri"/>
                <a:ea typeface="Calibri"/>
                <a:cs typeface="Calibri"/>
              </a:rPr>
              <a:t>niryo</a:t>
            </a:r>
            <a:endParaRPr lang="fr-FR" dirty="0">
              <a:latin typeface="Calibri"/>
              <a:ea typeface="Calibri"/>
              <a:cs typeface="Calibri"/>
            </a:endParaRPr>
          </a:p>
          <a:p>
            <a:pPr marL="1200150" lvl="2" indent="-285750">
              <a:buFont typeface="Wingdings" panose="020B0604020202020204" pitchFamily="34" charset="0"/>
              <a:buChar char="§"/>
            </a:pPr>
            <a:r>
              <a:rPr lang="fr-FR" dirty="0">
                <a:latin typeface="Calibri"/>
                <a:ea typeface="Calibri"/>
                <a:cs typeface="Calibri"/>
              </a:rPr>
              <a:t>Simple</a:t>
            </a:r>
          </a:p>
        </p:txBody>
      </p:sp>
      <p:pic>
        <p:nvPicPr>
          <p:cNvPr id="4" name="Image 3" descr="Buy MAYFLASH W010 Wireless Sensor Dolphinbar for PC USB Wii Remote ...">
            <a:extLst>
              <a:ext uri="{FF2B5EF4-FFF2-40B4-BE49-F238E27FC236}">
                <a16:creationId xmlns:a16="http://schemas.microsoft.com/office/drawing/2014/main" id="{843266EA-819E-DFD2-DFEA-594E3D46F06A}"/>
              </a:ext>
            </a:extLst>
          </p:cNvPr>
          <p:cNvPicPr>
            <a:picLocks noChangeAspect="1"/>
          </p:cNvPicPr>
          <p:nvPr>
            <p:custDataLst>
              <p:tags r:id="rId3"/>
            </p:custDataLst>
          </p:nvPr>
        </p:nvPicPr>
        <p:blipFill>
          <a:blip r:embed="rId7"/>
          <a:srcRect r="858" b="1717"/>
          <a:stretch/>
        </p:blipFill>
        <p:spPr>
          <a:xfrm>
            <a:off x="8105936" y="2077297"/>
            <a:ext cx="2712541" cy="2689055"/>
          </a:xfrm>
          <a:prstGeom prst="rect">
            <a:avLst/>
          </a:prstGeom>
        </p:spPr>
      </p:pic>
      <p:sp>
        <p:nvSpPr>
          <p:cNvPr id="5" name="ZoneTexte 4">
            <a:extLst>
              <a:ext uri="{FF2B5EF4-FFF2-40B4-BE49-F238E27FC236}">
                <a16:creationId xmlns:a16="http://schemas.microsoft.com/office/drawing/2014/main" id="{E05E65E9-2E8E-97CD-CC51-F2234F241AC3}"/>
              </a:ext>
            </a:extLst>
          </p:cNvPr>
          <p:cNvSpPr txBox="1"/>
          <p:nvPr>
            <p:custDataLst>
              <p:tags r:id="rId4"/>
            </p:custDataLst>
          </p:nvPr>
        </p:nvSpPr>
        <p:spPr>
          <a:xfrm>
            <a:off x="7573107" y="5076091"/>
            <a:ext cx="2625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alibri" panose="020F0502020204030204" pitchFamily="34" charset="0"/>
                <a:ea typeface="Calibri" panose="020F0502020204030204" pitchFamily="34" charset="0"/>
                <a:cs typeface="Calibri" panose="020F0502020204030204" pitchFamily="34" charset="0"/>
              </a:rPr>
              <a:t>Solutions possibles:</a:t>
            </a:r>
          </a:p>
          <a:p>
            <a:pPr marL="285750" indent="-285750">
              <a:buFont typeface="Arial"/>
              <a:buChar char="•"/>
            </a:pPr>
            <a:r>
              <a:rPr lang="fr-FR">
                <a:latin typeface="Calibri" panose="020F0502020204030204" pitchFamily="34" charset="0"/>
                <a:ea typeface="Calibri" panose="020F0502020204030204" pitchFamily="34" charset="0"/>
                <a:cs typeface="Calibri" panose="020F0502020204030204" pitchFamily="34" charset="0"/>
              </a:rPr>
              <a:t>Modbus </a:t>
            </a:r>
          </a:p>
        </p:txBody>
      </p:sp>
    </p:spTree>
    <p:extLst>
      <p:ext uri="{BB962C8B-B14F-4D97-AF65-F5344CB8AC3E}">
        <p14:creationId xmlns:p14="http://schemas.microsoft.com/office/powerpoint/2010/main" val="128154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A5C62-00E4-8249-A076-4ACF48362AC8}"/>
              </a:ext>
            </a:extLst>
          </p:cNvPr>
          <p:cNvSpPr>
            <a:spLocks noGrp="1"/>
          </p:cNvSpPr>
          <p:nvPr>
            <p:ph type="title"/>
            <p:custDataLst>
              <p:tags r:id="rId1"/>
            </p:custDataLst>
          </p:nvPr>
        </p:nvSpPr>
        <p:spPr/>
        <p:txBody>
          <a:bodyPr/>
          <a:lstStyle/>
          <a:p>
            <a:r>
              <a:rPr lang="fr-FR"/>
              <a:t>Conclusion</a:t>
            </a:r>
          </a:p>
        </p:txBody>
      </p:sp>
      <p:sp>
        <p:nvSpPr>
          <p:cNvPr id="3" name="ZoneTexte 2">
            <a:extLst>
              <a:ext uri="{FF2B5EF4-FFF2-40B4-BE49-F238E27FC236}">
                <a16:creationId xmlns:a16="http://schemas.microsoft.com/office/drawing/2014/main" id="{6A7C6F3D-CED7-547D-AE2C-7D37D8EA7CD6}"/>
              </a:ext>
            </a:extLst>
          </p:cNvPr>
          <p:cNvSpPr txBox="1"/>
          <p:nvPr>
            <p:custDataLst>
              <p:tags r:id="rId2"/>
            </p:custDataLst>
          </p:nvPr>
        </p:nvSpPr>
        <p:spPr>
          <a:xfrm>
            <a:off x="703861" y="1766556"/>
            <a:ext cx="984027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a:latin typeface="Calibri" panose="020F0502020204030204" pitchFamily="34" charset="0"/>
                <a:ea typeface="Calibri" panose="020F0502020204030204" pitchFamily="34" charset="0"/>
                <a:cs typeface="Calibri" panose="020F0502020204030204" pitchFamily="34" charset="0"/>
              </a:rPr>
              <a:t>Attentes initiales</a:t>
            </a:r>
          </a:p>
          <a:p>
            <a:pPr marL="742950" lvl="1" indent="-285750">
              <a:buFont typeface="Courier New"/>
              <a:buChar char="o"/>
            </a:pPr>
            <a:r>
              <a:rPr lang="fr-FR">
                <a:latin typeface="Calibri" panose="020F0502020204030204" pitchFamily="34" charset="0"/>
                <a:ea typeface="Calibri" panose="020F0502020204030204" pitchFamily="34" charset="0"/>
                <a:cs typeface="Calibri" panose="020F0502020204030204" pitchFamily="34" charset="0"/>
              </a:rPr>
              <a:t>Contrôle 3D </a:t>
            </a:r>
          </a:p>
          <a:p>
            <a:pPr marL="742950" lvl="1" indent="-285750">
              <a:buFont typeface="Courier New"/>
              <a:buChar char="o"/>
            </a:pPr>
            <a:r>
              <a:rPr lang="fr-FR">
                <a:latin typeface="Calibri" panose="020F0502020204030204" pitchFamily="34" charset="0"/>
                <a:ea typeface="Calibri" panose="020F0502020204030204" pitchFamily="34" charset="0"/>
                <a:cs typeface="Calibri" panose="020F0502020204030204" pitchFamily="34" charset="0"/>
              </a:rPr>
              <a:t>Bonne fluidité</a:t>
            </a:r>
          </a:p>
          <a:p>
            <a:pPr marL="285750" indent="-285750">
              <a:buFont typeface="Arial"/>
              <a:buChar char="•"/>
            </a:pPr>
            <a:r>
              <a:rPr lang="fr-FR">
                <a:latin typeface="Calibri" panose="020F0502020204030204" pitchFamily="34" charset="0"/>
                <a:ea typeface="Calibri" panose="020F0502020204030204" pitchFamily="34" charset="0"/>
                <a:cs typeface="Calibri" panose="020F0502020204030204" pitchFamily="34" charset="0"/>
              </a:rPr>
              <a:t>Réalité</a:t>
            </a:r>
          </a:p>
          <a:p>
            <a:pPr marL="742950" lvl="1" indent="-285750">
              <a:buFont typeface="Courier New"/>
              <a:buChar char="o"/>
            </a:pPr>
            <a:r>
              <a:rPr lang="fr-FR">
                <a:latin typeface="Calibri" panose="020F0502020204030204" pitchFamily="34" charset="0"/>
                <a:ea typeface="Calibri" panose="020F0502020204030204" pitchFamily="34" charset="0"/>
                <a:cs typeface="Calibri" panose="020F0502020204030204" pitchFamily="34" charset="0"/>
              </a:rPr>
              <a:t>Contrôle par direction</a:t>
            </a:r>
          </a:p>
          <a:p>
            <a:pPr marL="742950" lvl="1" indent="-285750">
              <a:buFont typeface="Courier New"/>
              <a:buChar char="o"/>
            </a:pPr>
            <a:r>
              <a:rPr lang="fr-FR">
                <a:latin typeface="Calibri" panose="020F0502020204030204" pitchFamily="34" charset="0"/>
                <a:ea typeface="Calibri" panose="020F0502020204030204" pitchFamily="34" charset="0"/>
                <a:cs typeface="Calibri" panose="020F0502020204030204" pitchFamily="34" charset="0"/>
              </a:rPr>
              <a:t>Mauvaise fluidité </a:t>
            </a:r>
          </a:p>
          <a:p>
            <a:pPr marL="285750" indent="-285750">
              <a:buFont typeface="Arial"/>
              <a:buChar char="•"/>
            </a:pPr>
            <a:endParaRPr lang="fr-FR">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a:buChar char="•"/>
            </a:pPr>
            <a:endParaRPr lang="fr-FR">
              <a:latin typeface="Calibri" panose="020F0502020204030204" pitchFamily="34" charset="0"/>
              <a:ea typeface="Calibri" panose="020F0502020204030204" pitchFamily="34" charset="0"/>
              <a:cs typeface="Calibri" panose="020F0502020204030204" pitchFamily="34" charset="0"/>
            </a:endParaRPr>
          </a:p>
        </p:txBody>
      </p:sp>
      <p:pic>
        <p:nvPicPr>
          <p:cNvPr id="4" name="Image 3" descr="Expectations Vs Reality Matrix Best Possible Outcome 3d Illustration ...">
            <a:extLst>
              <a:ext uri="{FF2B5EF4-FFF2-40B4-BE49-F238E27FC236}">
                <a16:creationId xmlns:a16="http://schemas.microsoft.com/office/drawing/2014/main" id="{6846EC97-8596-981F-C06D-5B3E17705A39}"/>
              </a:ext>
            </a:extLst>
          </p:cNvPr>
          <p:cNvPicPr>
            <a:picLocks noChangeAspect="1"/>
          </p:cNvPicPr>
          <p:nvPr>
            <p:custDataLst>
              <p:tags r:id="rId3"/>
            </p:custDataLst>
          </p:nvPr>
        </p:nvPicPr>
        <p:blipFill>
          <a:blip r:embed="rId6"/>
          <a:srcRect t="-306" r="2000" b="9480"/>
          <a:stretch/>
        </p:blipFill>
        <p:spPr>
          <a:xfrm>
            <a:off x="5797538" y="1943197"/>
            <a:ext cx="5169890" cy="3487095"/>
          </a:xfrm>
          <a:prstGeom prst="rect">
            <a:avLst/>
          </a:prstGeom>
        </p:spPr>
      </p:pic>
    </p:spTree>
    <p:extLst>
      <p:ext uri="{BB962C8B-B14F-4D97-AF65-F5344CB8AC3E}">
        <p14:creationId xmlns:p14="http://schemas.microsoft.com/office/powerpoint/2010/main" val="191670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7DE03-8CE9-7F6D-3293-C02A9B1BBE3B}"/>
              </a:ext>
            </a:extLst>
          </p:cNvPr>
          <p:cNvSpPr>
            <a:spLocks noGrp="1"/>
          </p:cNvSpPr>
          <p:nvPr>
            <p:ph type="title"/>
            <p:custDataLst>
              <p:tags r:id="rId1"/>
            </p:custDataLst>
          </p:nvPr>
        </p:nvSpPr>
        <p:spPr/>
        <p:txBody>
          <a:bodyPr/>
          <a:lstStyle/>
          <a:p>
            <a:r>
              <a:rPr lang="fr-FR"/>
              <a:t>Conclusion (suite)</a:t>
            </a:r>
          </a:p>
        </p:txBody>
      </p:sp>
      <p:sp>
        <p:nvSpPr>
          <p:cNvPr id="3" name="ZoneTexte 2">
            <a:extLst>
              <a:ext uri="{FF2B5EF4-FFF2-40B4-BE49-F238E27FC236}">
                <a16:creationId xmlns:a16="http://schemas.microsoft.com/office/drawing/2014/main" id="{E82BD9C5-2120-15FC-AA71-48878595BA01}"/>
              </a:ext>
            </a:extLst>
          </p:cNvPr>
          <p:cNvSpPr txBox="1"/>
          <p:nvPr>
            <p:custDataLst>
              <p:tags r:id="rId2"/>
            </p:custDataLst>
          </p:nvPr>
        </p:nvSpPr>
        <p:spPr>
          <a:xfrm>
            <a:off x="820616" y="2039815"/>
            <a:ext cx="616633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0" indent="-285750" rtl="0">
              <a:buFont typeface="Arial,Sans-Serif"/>
              <a:buChar char="•"/>
            </a:pPr>
            <a:r>
              <a:rPr lang="fr-FR" sz="1800" baseline="0">
                <a:latin typeface="Calibri" panose="020F0502020204030204" pitchFamily="34" charset="0"/>
                <a:ea typeface="Calibri" panose="020F0502020204030204" pitchFamily="34" charset="0"/>
                <a:cs typeface="Calibri" panose="020F0502020204030204" pitchFamily="34" charset="0"/>
              </a:rPr>
              <a:t>Appréciation</a:t>
            </a:r>
            <a:r>
              <a:rPr lang="en-US" sz="180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Courier New"/>
              <a:buChar char="o"/>
            </a:pPr>
            <a:r>
              <a:rPr lang="en-US">
                <a:latin typeface="Calibri" panose="020F0502020204030204" pitchFamily="34" charset="0"/>
                <a:ea typeface="Calibri" panose="020F0502020204030204" pitchFamily="34" charset="0"/>
                <a:cs typeface="Calibri" panose="020F0502020204030204" pitchFamily="34" charset="0"/>
              </a:rPr>
              <a:t>Note sur 10</a:t>
            </a:r>
          </a:p>
          <a:p>
            <a:pPr marL="742950" lvl="1" indent="-285750">
              <a:buFont typeface="Courier New"/>
              <a:buChar char="o"/>
            </a:pPr>
            <a:r>
              <a:rPr lang="en-US">
                <a:latin typeface="Calibri" panose="020F0502020204030204" pitchFamily="34" charset="0"/>
                <a:ea typeface="Calibri" panose="020F0502020204030204" pitchFamily="34" charset="0"/>
                <a:cs typeface="Calibri" panose="020F0502020204030204" pitchFamily="34" charset="0"/>
              </a:rPr>
              <a:t>Raison</a:t>
            </a:r>
          </a:p>
          <a:p>
            <a:pPr marL="285750" indent="-285750">
              <a:buFont typeface="Arial,Sans-Serif"/>
              <a:buChar char="•"/>
            </a:pPr>
            <a:endParaRPr lang="en-US">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Sans-Serif"/>
              <a:buChar char="•"/>
            </a:pPr>
            <a:endParaRPr lang="en-US">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Sans-Serif"/>
              <a:buChar char="•"/>
            </a:pPr>
            <a:endParaRPr lang="en-US">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Sans-Serif"/>
              <a:buChar char="•"/>
            </a:pPr>
            <a:endParaRPr lang="en-US">
              <a:latin typeface="Calibri" panose="020F0502020204030204" pitchFamily="34" charset="0"/>
              <a:ea typeface="Calibri" panose="020F0502020204030204" pitchFamily="34" charset="0"/>
              <a:cs typeface="Calibri" panose="020F0502020204030204" pitchFamily="34" charset="0"/>
            </a:endParaRPr>
          </a:p>
          <a:p>
            <a:pPr marL="285750" lvl="0" indent="-285750" rtl="0">
              <a:buFont typeface="Arial,Sans-Serif"/>
              <a:buChar char="•"/>
            </a:pPr>
            <a:r>
              <a:rPr lang="fr-FR">
                <a:latin typeface="Calibri" panose="020F0502020204030204" pitchFamily="34" charset="0"/>
                <a:ea typeface="Calibri" panose="020F0502020204030204" pitchFamily="34" charset="0"/>
                <a:cs typeface="Calibri" panose="020F0502020204030204" pitchFamily="34" charset="0"/>
              </a:rPr>
              <a:t>Autres</a:t>
            </a:r>
            <a:r>
              <a:rPr lang="fr-FR" sz="1800" baseline="0">
                <a:latin typeface="Calibri" panose="020F0502020204030204" pitchFamily="34" charset="0"/>
                <a:ea typeface="Calibri" panose="020F0502020204030204" pitchFamily="34" charset="0"/>
                <a:cs typeface="Calibri" panose="020F0502020204030204" pitchFamily="34" charset="0"/>
              </a:rPr>
              <a:t> </a:t>
            </a:r>
            <a:r>
              <a:rPr lang="fr-FR">
                <a:latin typeface="Calibri" panose="020F0502020204030204" pitchFamily="34" charset="0"/>
                <a:ea typeface="Calibri" panose="020F0502020204030204" pitchFamily="34" charset="0"/>
                <a:cs typeface="Calibri" panose="020F0502020204030204" pitchFamily="34" charset="0"/>
              </a:rPr>
              <a:t>projets</a:t>
            </a:r>
            <a:r>
              <a:rPr lang="fr-FR" sz="1800" baseline="0">
                <a:latin typeface="Calibri" panose="020F0502020204030204" pitchFamily="34" charset="0"/>
                <a:ea typeface="Calibri" panose="020F0502020204030204" pitchFamily="34" charset="0"/>
                <a:cs typeface="Calibri" panose="020F0502020204030204" pitchFamily="34" charset="0"/>
              </a:rPr>
              <a:t> </a:t>
            </a:r>
            <a:r>
              <a:rPr lang="fr-FR">
                <a:latin typeface="Calibri" panose="020F0502020204030204" pitchFamily="34" charset="0"/>
                <a:ea typeface="Calibri" panose="020F0502020204030204" pitchFamily="34" charset="0"/>
                <a:cs typeface="Calibri" panose="020F0502020204030204" pitchFamily="34" charset="0"/>
              </a:rPr>
              <a:t>possibles</a:t>
            </a:r>
          </a:p>
        </p:txBody>
      </p:sp>
      <p:pic>
        <p:nvPicPr>
          <p:cNvPr id="4" name="Image 3" descr="Grands projets - CC Hauts Tolosans">
            <a:extLst>
              <a:ext uri="{FF2B5EF4-FFF2-40B4-BE49-F238E27FC236}">
                <a16:creationId xmlns:a16="http://schemas.microsoft.com/office/drawing/2014/main" id="{4778860F-55BE-F900-0C5A-FADEC93DF106}"/>
              </a:ext>
            </a:extLst>
          </p:cNvPr>
          <p:cNvPicPr>
            <a:picLocks noChangeAspect="1"/>
          </p:cNvPicPr>
          <p:nvPr>
            <p:custDataLst>
              <p:tags r:id="rId3"/>
            </p:custDataLst>
          </p:nvPr>
        </p:nvPicPr>
        <p:blipFill>
          <a:blip r:embed="rId6"/>
          <a:stretch>
            <a:fillRect/>
          </a:stretch>
        </p:blipFill>
        <p:spPr>
          <a:xfrm>
            <a:off x="4953000" y="2749793"/>
            <a:ext cx="6166339" cy="3257550"/>
          </a:xfrm>
          <a:prstGeom prst="rect">
            <a:avLst/>
          </a:prstGeom>
        </p:spPr>
      </p:pic>
    </p:spTree>
    <p:extLst>
      <p:ext uri="{BB962C8B-B14F-4D97-AF65-F5344CB8AC3E}">
        <p14:creationId xmlns:p14="http://schemas.microsoft.com/office/powerpoint/2010/main" val="104203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1D0A2-7B49-B005-04C5-8904B88BBA3F}"/>
              </a:ext>
            </a:extLst>
          </p:cNvPr>
          <p:cNvSpPr>
            <a:spLocks noGrp="1"/>
          </p:cNvSpPr>
          <p:nvPr>
            <p:ph type="title"/>
            <p:custDataLst>
              <p:tags r:id="rId1"/>
            </p:custDataLst>
          </p:nvPr>
        </p:nvSpPr>
        <p:spPr/>
        <p:txBody>
          <a:bodyPr/>
          <a:lstStyle/>
          <a:p>
            <a:r>
              <a:rPr lang="fr-CA"/>
              <a:t>SOMMAIRE</a:t>
            </a:r>
          </a:p>
        </p:txBody>
      </p:sp>
      <p:sp>
        <p:nvSpPr>
          <p:cNvPr id="3" name="Espace réservé du contenu 2">
            <a:extLst>
              <a:ext uri="{FF2B5EF4-FFF2-40B4-BE49-F238E27FC236}">
                <a16:creationId xmlns:a16="http://schemas.microsoft.com/office/drawing/2014/main" id="{DF71A1CF-8574-6D92-DEEF-4A6B97A9BC2B}"/>
              </a:ext>
            </a:extLst>
          </p:cNvPr>
          <p:cNvSpPr>
            <a:spLocks noGrp="1"/>
          </p:cNvSpPr>
          <p:nvPr>
            <p:ph idx="1"/>
            <p:custDataLst>
              <p:tags r:id="rId2"/>
            </p:custDataLst>
          </p:nvPr>
        </p:nvSpPr>
        <p:spPr/>
        <p:txBody>
          <a:bodyPr/>
          <a:lstStyle/>
          <a:p>
            <a:r>
              <a:rPr lang="fr-CA"/>
              <a:t>Présentation générale de l’objectif </a:t>
            </a:r>
          </a:p>
          <a:p>
            <a:r>
              <a:rPr lang="fr-CA"/>
              <a:t>Présentation du matériel</a:t>
            </a:r>
            <a:endParaRPr lang="fr-CA" sz="800"/>
          </a:p>
          <a:p>
            <a:r>
              <a:rPr lang="fr-CA"/>
              <a:t>Démonstration du projet</a:t>
            </a:r>
          </a:p>
          <a:p>
            <a:r>
              <a:rPr lang="fr-CA"/>
              <a:t>Explication sur le fonctionnement </a:t>
            </a:r>
          </a:p>
          <a:p>
            <a:r>
              <a:rPr lang="fr-CA"/>
              <a:t>Présentation des difficultés </a:t>
            </a:r>
          </a:p>
          <a:p>
            <a:r>
              <a:rPr lang="fr-CA"/>
              <a:t>Conclusion </a:t>
            </a:r>
          </a:p>
        </p:txBody>
      </p:sp>
    </p:spTree>
    <p:extLst>
      <p:ext uri="{BB962C8B-B14F-4D97-AF65-F5344CB8AC3E}">
        <p14:creationId xmlns:p14="http://schemas.microsoft.com/office/powerpoint/2010/main" val="258227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857B8F-560B-D010-12B6-53A1187C8CA7}"/>
              </a:ext>
            </a:extLst>
          </p:cNvPr>
          <p:cNvSpPr>
            <a:spLocks noGrp="1"/>
          </p:cNvSpPr>
          <p:nvPr>
            <p:ph type="title"/>
            <p:custDataLst>
              <p:tags r:id="rId1"/>
            </p:custDataLst>
          </p:nvPr>
        </p:nvSpPr>
        <p:spPr>
          <a:xfrm>
            <a:off x="585247" y="479488"/>
            <a:ext cx="7335835" cy="1268984"/>
          </a:xfrm>
        </p:spPr>
        <p:txBody>
          <a:bodyPr/>
          <a:lstStyle/>
          <a:p>
            <a:r>
              <a:rPr lang="fr-CA"/>
              <a:t>INTRODUCTION</a:t>
            </a:r>
          </a:p>
        </p:txBody>
      </p:sp>
      <p:sp>
        <p:nvSpPr>
          <p:cNvPr id="4" name="ZoneTexte 3">
            <a:extLst>
              <a:ext uri="{FF2B5EF4-FFF2-40B4-BE49-F238E27FC236}">
                <a16:creationId xmlns:a16="http://schemas.microsoft.com/office/drawing/2014/main" id="{D8292232-9DC8-4892-8892-A8D704EA580F}"/>
              </a:ext>
            </a:extLst>
          </p:cNvPr>
          <p:cNvSpPr txBox="1"/>
          <p:nvPr>
            <p:custDataLst>
              <p:tags r:id="rId2"/>
            </p:custDataLst>
          </p:nvPr>
        </p:nvSpPr>
        <p:spPr>
          <a:xfrm>
            <a:off x="585247" y="1748472"/>
            <a:ext cx="9976339" cy="3276282"/>
          </a:xfrm>
          <a:prstGeom prst="rect">
            <a:avLst/>
          </a:prstGeom>
          <a:noFill/>
        </p:spPr>
        <p:txBody>
          <a:bodyPr wrap="square" lIns="91440" tIns="45720" rIns="91440" bIns="45720" anchor="t">
            <a:spAutoFit/>
          </a:bodyPr>
          <a:lstStyle/>
          <a:p>
            <a:pPr algn="just">
              <a:lnSpc>
                <a:spcPct val="150000"/>
              </a:lnSpc>
            </a:pPr>
            <a:r>
              <a:rPr lang="fr-CA" sz="2000">
                <a:latin typeface="Calibri"/>
                <a:ea typeface="Calibri"/>
                <a:cs typeface="Calibri"/>
              </a:rPr>
              <a:t>Dans le cadre de ce projet, nous avons développé une application en Python permettant de contrôler le robot </a:t>
            </a:r>
            <a:r>
              <a:rPr lang="fr-CA" sz="2000" err="1">
                <a:latin typeface="Calibri"/>
                <a:ea typeface="Calibri"/>
                <a:cs typeface="Calibri"/>
              </a:rPr>
              <a:t>Niryo</a:t>
            </a:r>
            <a:r>
              <a:rPr lang="fr-CA" sz="2000">
                <a:latin typeface="Calibri"/>
                <a:ea typeface="Calibri"/>
                <a:cs typeface="Calibri"/>
              </a:rPr>
              <a:t> à l'aide d'une manette Wii via Bluetooth. L'objectif principal était d'explorer l'interaction entre la technologie de contrôle sans fil, la robotique et un accéléromètre en offrant une solution intuitive pour manipuler un robot à distance. En combinant les capacités de la manette Wii avec les fonctionnalités du robot </a:t>
            </a:r>
            <a:r>
              <a:rPr lang="fr-CA" sz="2000" err="1">
                <a:latin typeface="Calibri"/>
                <a:ea typeface="Calibri"/>
                <a:cs typeface="Calibri"/>
              </a:rPr>
              <a:t>Niryo</a:t>
            </a:r>
            <a:r>
              <a:rPr lang="fr-CA" sz="2000">
                <a:latin typeface="Calibri"/>
                <a:ea typeface="Calibri"/>
                <a:cs typeface="Calibri"/>
              </a:rPr>
              <a:t>, ce projet vise à démontrer la faisabilité et la flexibilité de l'utilisation de périphériques grand public dans des systèmes robotiques plus complexes.</a:t>
            </a:r>
          </a:p>
        </p:txBody>
      </p:sp>
    </p:spTree>
    <p:extLst>
      <p:ext uri="{BB962C8B-B14F-4D97-AF65-F5344CB8AC3E}">
        <p14:creationId xmlns:p14="http://schemas.microsoft.com/office/powerpoint/2010/main" val="32205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0" name="Group 1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custDataLst>
              <p:tags r:id="rId1"/>
            </p:custDataLst>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4" name="Oval 1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21" name="Straight Connector 3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22" name="Rectangle 12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42">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custDataLst>
              <p:tags r:id="rId4"/>
            </p:custDataLst>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4" name="Oval 43">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DC10F591-C23D-AFDB-0A05-7455ADDC36D3}"/>
              </a:ext>
            </a:extLst>
          </p:cNvPr>
          <p:cNvSpPr>
            <a:spLocks noGrp="1"/>
          </p:cNvSpPr>
          <p:nvPr>
            <p:ph type="title"/>
            <p:custDataLst>
              <p:tags r:id="rId5"/>
            </p:custDataLst>
          </p:nvPr>
        </p:nvSpPr>
        <p:spPr>
          <a:xfrm>
            <a:off x="7486648" y="768334"/>
            <a:ext cx="4025901" cy="2866405"/>
          </a:xfrm>
        </p:spPr>
        <p:txBody>
          <a:bodyPr vert="horz" lIns="91440" tIns="45720" rIns="91440" bIns="45720" rtlCol="0" anchor="t">
            <a:normAutofit/>
          </a:bodyPr>
          <a:lstStyle/>
          <a:p>
            <a:r>
              <a:rPr lang="en-US" sz="3400" dirty="0"/>
              <a:t>PRÉSENTATION DU MATÉRIEL</a:t>
            </a:r>
          </a:p>
        </p:txBody>
      </p:sp>
      <p:pic>
        <p:nvPicPr>
          <p:cNvPr id="4" name="Image 3">
            <a:extLst>
              <a:ext uri="{FF2B5EF4-FFF2-40B4-BE49-F238E27FC236}">
                <a16:creationId xmlns:a16="http://schemas.microsoft.com/office/drawing/2014/main" id="{6E010A46-3F93-AB4C-E619-ECA048800BFD}"/>
              </a:ext>
            </a:extLst>
          </p:cNvPr>
          <p:cNvPicPr>
            <a:picLocks noChangeAspect="1"/>
          </p:cNvPicPr>
          <p:nvPr>
            <p:custDataLst>
              <p:tags r:id="rId6"/>
            </p:custDataLst>
          </p:nvPr>
        </p:nvPicPr>
        <p:blipFill rotWithShape="1">
          <a:blip r:embed="rId11">
            <a:extLst>
              <a:ext uri="{28A0092B-C50C-407E-A947-70E740481C1C}">
                <a14:useLocalDpi xmlns:a14="http://schemas.microsoft.com/office/drawing/2010/main" val="0"/>
              </a:ext>
            </a:extLst>
          </a:blip>
          <a:srcRect l="48509" r="20810"/>
          <a:stretch/>
        </p:blipFill>
        <p:spPr>
          <a:xfrm>
            <a:off x="3908057" y="1787013"/>
            <a:ext cx="1130726" cy="3685492"/>
          </a:xfrm>
          <a:prstGeom prst="rect">
            <a:avLst/>
          </a:prstGeom>
        </p:spPr>
      </p:pic>
      <p:pic>
        <p:nvPicPr>
          <p:cNvPr id="6" name="Image 5">
            <a:extLst>
              <a:ext uri="{FF2B5EF4-FFF2-40B4-BE49-F238E27FC236}">
                <a16:creationId xmlns:a16="http://schemas.microsoft.com/office/drawing/2014/main" id="{3B5870A1-5374-8B37-8346-8B223BE109E2}"/>
              </a:ext>
            </a:extLst>
          </p:cNvPr>
          <p:cNvPicPr>
            <a:picLocks noChangeAspect="1"/>
          </p:cNvPicPr>
          <p:nvPr>
            <p:custDataLst>
              <p:tags r:id="rId7"/>
            </p:custDataLst>
          </p:nvPr>
        </p:nvPicPr>
        <p:blipFill rotWithShape="1">
          <a:blip r:embed="rId12">
            <a:extLst>
              <a:ext uri="{28A0092B-C50C-407E-A947-70E740481C1C}">
                <a14:useLocalDpi xmlns:a14="http://schemas.microsoft.com/office/drawing/2010/main" val="0"/>
              </a:ext>
            </a:extLst>
          </a:blip>
          <a:srcRect t="16931" b="21328"/>
          <a:stretch/>
        </p:blipFill>
        <p:spPr>
          <a:xfrm>
            <a:off x="6370040" y="3626826"/>
            <a:ext cx="3733476" cy="2305050"/>
          </a:xfrm>
          <a:prstGeom prst="rect">
            <a:avLst/>
          </a:prstGeom>
        </p:spPr>
      </p:pic>
      <p:pic>
        <p:nvPicPr>
          <p:cNvPr id="8" name="Image 7">
            <a:extLst>
              <a:ext uri="{FF2B5EF4-FFF2-40B4-BE49-F238E27FC236}">
                <a16:creationId xmlns:a16="http://schemas.microsoft.com/office/drawing/2014/main" id="{772B7ADC-79CA-8667-F270-8263634A5EA3}"/>
              </a:ext>
            </a:extLst>
          </p:cNvPr>
          <p:cNvPicPr>
            <a:picLocks noChangeAspect="1"/>
          </p:cNvPicPr>
          <p:nvPr>
            <p:custDataLst>
              <p:tags r:id="rId8"/>
            </p:custDataLst>
          </p:nvPr>
        </p:nvPicPr>
        <p:blipFill>
          <a:blip r:embed="rId13">
            <a:extLst>
              <a:ext uri="{28A0092B-C50C-407E-A947-70E740481C1C}">
                <a14:useLocalDpi xmlns:a14="http://schemas.microsoft.com/office/drawing/2010/main" val="0"/>
              </a:ext>
            </a:extLst>
          </a:blip>
          <a:stretch>
            <a:fillRect/>
          </a:stretch>
        </p:blipFill>
        <p:spPr>
          <a:xfrm>
            <a:off x="204213" y="2958423"/>
            <a:ext cx="2840930" cy="3839096"/>
          </a:xfrm>
          <a:prstGeom prst="rect">
            <a:avLst/>
          </a:prstGeom>
        </p:spPr>
      </p:pic>
      <p:cxnSp>
        <p:nvCxnSpPr>
          <p:cNvPr id="52" name="Straight Connector 5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9"/>
            </p:custDataLst>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74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custDataLst>
              <p:tags r:id="rId1"/>
            </p:custDataLst>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1" name="Oval 10">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5" name="Straight Connector 24">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857B8F-560B-D010-12B6-53A1187C8CA7}"/>
              </a:ext>
            </a:extLst>
          </p:cNvPr>
          <p:cNvSpPr>
            <a:spLocks noGrp="1"/>
          </p:cNvSpPr>
          <p:nvPr>
            <p:ph type="title"/>
            <p:custDataLst>
              <p:tags r:id="rId4"/>
            </p:custDataLst>
          </p:nvPr>
        </p:nvSpPr>
        <p:spPr>
          <a:xfrm>
            <a:off x="565150" y="770890"/>
            <a:ext cx="5018677" cy="887581"/>
          </a:xfrm>
        </p:spPr>
        <p:txBody>
          <a:bodyPr vert="horz" lIns="91440" tIns="45720" rIns="91440" bIns="45720" rtlCol="0" anchor="t">
            <a:normAutofit/>
          </a:bodyPr>
          <a:lstStyle/>
          <a:p>
            <a:r>
              <a:rPr lang="en-US"/>
              <a:t>ROBOT  NIRYO</a:t>
            </a:r>
          </a:p>
        </p:txBody>
      </p:sp>
      <p:sp>
        <p:nvSpPr>
          <p:cNvPr id="4" name="ZoneTexte 3">
            <a:extLst>
              <a:ext uri="{FF2B5EF4-FFF2-40B4-BE49-F238E27FC236}">
                <a16:creationId xmlns:a16="http://schemas.microsoft.com/office/drawing/2014/main" id="{D8292232-9DC8-4892-8892-A8D704EA580F}"/>
              </a:ext>
            </a:extLst>
          </p:cNvPr>
          <p:cNvSpPr txBox="1"/>
          <p:nvPr>
            <p:custDataLst>
              <p:tags r:id="rId5"/>
            </p:custDataLst>
          </p:nvPr>
        </p:nvSpPr>
        <p:spPr>
          <a:xfrm>
            <a:off x="565150" y="1667439"/>
            <a:ext cx="5665061" cy="4165509"/>
          </a:xfrm>
          <a:prstGeom prst="rect">
            <a:avLst/>
          </a:prstGeom>
        </p:spPr>
        <p:txBody>
          <a:bodyPr vert="horz" lIns="91440" tIns="45720" rIns="91440" bIns="45720" rtlCol="0" anchor="t">
            <a:normAutofit fontScale="92500" lnSpcReduction="20000"/>
          </a:bodyPr>
          <a:lstStyle/>
          <a:p>
            <a:pPr algn="just">
              <a:lnSpc>
                <a:spcPct val="170000"/>
              </a:lnSpc>
              <a:spcBef>
                <a:spcPts val="900"/>
              </a:spcBef>
            </a:pPr>
            <a:r>
              <a:rPr lang="en-US" dirty="0">
                <a:latin typeface="Calibri"/>
                <a:ea typeface="Calibri"/>
                <a:cs typeface="Calibri"/>
              </a:rPr>
              <a:t>Le </a:t>
            </a:r>
            <a:r>
              <a:rPr lang="en-US" dirty="0" err="1">
                <a:latin typeface="Calibri"/>
                <a:ea typeface="Calibri"/>
                <a:cs typeface="Calibri"/>
              </a:rPr>
              <a:t>Niryo</a:t>
            </a:r>
            <a:r>
              <a:rPr lang="en-US" dirty="0">
                <a:latin typeface="Calibri"/>
                <a:ea typeface="Calibri"/>
                <a:cs typeface="Calibri"/>
              </a:rPr>
              <a:t> One </a:t>
            </a:r>
            <a:r>
              <a:rPr lang="en-US" dirty="0" err="1">
                <a:latin typeface="Calibri"/>
                <a:ea typeface="Calibri"/>
                <a:cs typeface="Calibri"/>
              </a:rPr>
              <a:t>est</a:t>
            </a:r>
            <a:r>
              <a:rPr lang="en-US" dirty="0">
                <a:latin typeface="Calibri"/>
                <a:ea typeface="Calibri"/>
                <a:cs typeface="Calibri"/>
              </a:rPr>
              <a:t> un </a:t>
            </a:r>
            <a:r>
              <a:rPr lang="en-US" b="1" dirty="0">
                <a:latin typeface="Calibri"/>
                <a:ea typeface="Calibri"/>
                <a:cs typeface="Calibri"/>
              </a:rPr>
              <a:t>bras </a:t>
            </a:r>
            <a:r>
              <a:rPr lang="en-US" b="1" dirty="0" err="1">
                <a:latin typeface="Calibri"/>
                <a:ea typeface="Calibri"/>
                <a:cs typeface="Calibri"/>
              </a:rPr>
              <a:t>robotisé</a:t>
            </a:r>
            <a:r>
              <a:rPr lang="en-US" b="1" dirty="0">
                <a:latin typeface="Calibri"/>
                <a:ea typeface="Calibri"/>
                <a:cs typeface="Calibri"/>
              </a:rPr>
              <a:t> </a:t>
            </a:r>
            <a:r>
              <a:rPr lang="en-US" b="1" dirty="0" err="1">
                <a:latin typeface="Calibri"/>
                <a:ea typeface="Calibri"/>
                <a:cs typeface="Calibri"/>
              </a:rPr>
              <a:t>collaboratif</a:t>
            </a:r>
            <a:r>
              <a:rPr lang="en-US" dirty="0">
                <a:latin typeface="Calibri"/>
                <a:ea typeface="Calibri"/>
                <a:cs typeface="Calibri"/>
              </a:rPr>
              <a:t> </a:t>
            </a:r>
            <a:r>
              <a:rPr lang="en-US" b="1" dirty="0" err="1">
                <a:latin typeface="Calibri"/>
                <a:ea typeface="Calibri"/>
                <a:cs typeface="Calibri"/>
              </a:rPr>
              <a:t>conçu</a:t>
            </a:r>
            <a:r>
              <a:rPr lang="en-US" b="1" dirty="0">
                <a:latin typeface="Calibri"/>
                <a:ea typeface="Calibri"/>
                <a:cs typeface="Calibri"/>
              </a:rPr>
              <a:t> pour </a:t>
            </a:r>
            <a:r>
              <a:rPr lang="en-US" b="1" dirty="0" err="1">
                <a:latin typeface="Calibri"/>
                <a:ea typeface="Calibri"/>
                <a:cs typeface="Calibri"/>
              </a:rPr>
              <a:t>l’éducation</a:t>
            </a:r>
            <a:r>
              <a:rPr lang="en-US" b="1" dirty="0">
                <a:latin typeface="Calibri"/>
                <a:ea typeface="Calibri"/>
                <a:cs typeface="Calibri"/>
              </a:rPr>
              <a:t>, la recherche et le </a:t>
            </a:r>
            <a:r>
              <a:rPr lang="en-US" b="1" dirty="0" err="1">
                <a:latin typeface="Calibri"/>
                <a:ea typeface="Calibri"/>
                <a:cs typeface="Calibri"/>
              </a:rPr>
              <a:t>prototypage</a:t>
            </a:r>
            <a:r>
              <a:rPr lang="en-US" dirty="0">
                <a:latin typeface="Calibri"/>
                <a:ea typeface="Calibri"/>
                <a:cs typeface="Calibri"/>
              </a:rPr>
              <a:t>. Compact et </a:t>
            </a:r>
            <a:r>
              <a:rPr lang="en-US" dirty="0" err="1">
                <a:latin typeface="Calibri"/>
                <a:ea typeface="Calibri"/>
                <a:cs typeface="Calibri"/>
              </a:rPr>
              <a:t>léger</a:t>
            </a:r>
            <a:r>
              <a:rPr lang="en-US" dirty="0">
                <a:latin typeface="Calibri"/>
                <a:ea typeface="Calibri"/>
                <a:cs typeface="Calibri"/>
              </a:rPr>
              <a:t> grâce à </a:t>
            </a:r>
            <a:r>
              <a:rPr lang="en-US" dirty="0" err="1">
                <a:latin typeface="Calibri"/>
                <a:ea typeface="Calibri"/>
                <a:cs typeface="Calibri"/>
              </a:rPr>
              <a:t>sa</a:t>
            </a:r>
            <a:r>
              <a:rPr lang="en-US" dirty="0">
                <a:latin typeface="Calibri"/>
                <a:ea typeface="Calibri"/>
                <a:cs typeface="Calibri"/>
              </a:rPr>
              <a:t> structure </a:t>
            </a:r>
            <a:r>
              <a:rPr lang="en-US" dirty="0" err="1">
                <a:latin typeface="Calibri"/>
                <a:ea typeface="Calibri"/>
                <a:cs typeface="Calibri"/>
              </a:rPr>
              <a:t>en</a:t>
            </a:r>
            <a:r>
              <a:rPr lang="en-US" dirty="0">
                <a:latin typeface="Calibri"/>
                <a:ea typeface="Calibri"/>
                <a:cs typeface="Calibri"/>
              </a:rPr>
              <a:t> </a:t>
            </a:r>
            <a:r>
              <a:rPr lang="en-US" dirty="0" err="1">
                <a:latin typeface="Calibri"/>
                <a:ea typeface="Calibri"/>
                <a:cs typeface="Calibri"/>
              </a:rPr>
              <a:t>matériaux</a:t>
            </a:r>
            <a:r>
              <a:rPr lang="en-US" dirty="0">
                <a:latin typeface="Calibri"/>
                <a:ea typeface="Calibri"/>
                <a:cs typeface="Calibri"/>
              </a:rPr>
              <a:t> </a:t>
            </a:r>
            <a:r>
              <a:rPr lang="en-US" dirty="0" err="1">
                <a:latin typeface="Calibri"/>
                <a:ea typeface="Calibri"/>
                <a:cs typeface="Calibri"/>
              </a:rPr>
              <a:t>imprimés</a:t>
            </a:r>
            <a:r>
              <a:rPr lang="en-US" dirty="0">
                <a:latin typeface="Calibri"/>
                <a:ea typeface="Calibri"/>
                <a:cs typeface="Calibri"/>
              </a:rPr>
              <a:t> </a:t>
            </a:r>
            <a:r>
              <a:rPr lang="en-US" dirty="0" err="1">
                <a:latin typeface="Calibri"/>
                <a:ea typeface="Calibri"/>
                <a:cs typeface="Calibri"/>
              </a:rPr>
              <a:t>en</a:t>
            </a:r>
            <a:r>
              <a:rPr lang="en-US" dirty="0">
                <a:latin typeface="Calibri"/>
                <a:ea typeface="Calibri"/>
                <a:cs typeface="Calibri"/>
              </a:rPr>
              <a:t> 3D,</a:t>
            </a:r>
            <a:r>
              <a:rPr lang="en-US" b="1" dirty="0">
                <a:latin typeface="Calibri"/>
                <a:ea typeface="Calibri"/>
                <a:cs typeface="Calibri"/>
              </a:rPr>
              <a:t> il </a:t>
            </a:r>
            <a:r>
              <a:rPr lang="en-US" b="1" dirty="0" err="1">
                <a:latin typeface="Calibri"/>
                <a:ea typeface="Calibri"/>
                <a:cs typeface="Calibri"/>
              </a:rPr>
              <a:t>offre</a:t>
            </a:r>
            <a:r>
              <a:rPr lang="en-US" b="1" dirty="0">
                <a:latin typeface="Calibri"/>
                <a:ea typeface="Calibri"/>
                <a:cs typeface="Calibri"/>
              </a:rPr>
              <a:t> 6 </a:t>
            </a:r>
            <a:r>
              <a:rPr lang="en-US" b="1" dirty="0" err="1">
                <a:latin typeface="Calibri"/>
                <a:ea typeface="Calibri"/>
                <a:cs typeface="Calibri"/>
              </a:rPr>
              <a:t>degrés</a:t>
            </a:r>
            <a:r>
              <a:rPr lang="en-US" b="1" dirty="0">
                <a:latin typeface="Calibri"/>
                <a:ea typeface="Calibri"/>
                <a:cs typeface="Calibri"/>
              </a:rPr>
              <a:t> de liberté pour des </a:t>
            </a:r>
            <a:r>
              <a:rPr lang="en-US" b="1" dirty="0" err="1">
                <a:latin typeface="Calibri"/>
                <a:ea typeface="Calibri"/>
                <a:cs typeface="Calibri"/>
              </a:rPr>
              <a:t>mouvements</a:t>
            </a:r>
            <a:r>
              <a:rPr lang="en-US" b="1" dirty="0">
                <a:latin typeface="Calibri"/>
                <a:ea typeface="Calibri"/>
                <a:cs typeface="Calibri"/>
              </a:rPr>
              <a:t> complexes.</a:t>
            </a:r>
            <a:r>
              <a:rPr lang="en-US" dirty="0">
                <a:latin typeface="Calibri"/>
                <a:ea typeface="Calibri"/>
                <a:cs typeface="Calibri"/>
              </a:rPr>
              <a:t> Programmable </a:t>
            </a:r>
            <a:r>
              <a:rPr lang="en-US" dirty="0" err="1">
                <a:latin typeface="Calibri"/>
                <a:ea typeface="Calibri"/>
                <a:cs typeface="Calibri"/>
              </a:rPr>
              <a:t>en</a:t>
            </a:r>
            <a:r>
              <a:rPr lang="en-US" dirty="0">
                <a:latin typeface="Calibri"/>
                <a:ea typeface="Calibri"/>
                <a:cs typeface="Calibri"/>
              </a:rPr>
              <a:t> Python et compatible avec ROS, </a:t>
            </a:r>
            <a:r>
              <a:rPr lang="en-US" b="1" dirty="0">
                <a:latin typeface="Calibri"/>
                <a:ea typeface="Calibri"/>
                <a:cs typeface="Calibri"/>
              </a:rPr>
              <a:t>il </a:t>
            </a:r>
            <a:r>
              <a:rPr lang="en-US" b="1" dirty="0" err="1">
                <a:latin typeface="Calibri"/>
                <a:ea typeface="Calibri"/>
                <a:cs typeface="Calibri"/>
              </a:rPr>
              <a:t>est</a:t>
            </a:r>
            <a:r>
              <a:rPr lang="en-US" b="1" dirty="0">
                <a:latin typeface="Calibri"/>
                <a:ea typeface="Calibri"/>
                <a:cs typeface="Calibri"/>
              </a:rPr>
              <a:t> </a:t>
            </a:r>
            <a:r>
              <a:rPr lang="en-US" b="1" dirty="0" err="1">
                <a:latin typeface="Calibri"/>
                <a:ea typeface="Calibri"/>
                <a:cs typeface="Calibri"/>
              </a:rPr>
              <a:t>équipé</a:t>
            </a:r>
            <a:r>
              <a:rPr lang="en-US" b="1" dirty="0">
                <a:latin typeface="Calibri"/>
                <a:ea typeface="Calibri"/>
                <a:cs typeface="Calibri"/>
              </a:rPr>
              <a:t> de multiples options de </a:t>
            </a:r>
            <a:r>
              <a:rPr lang="en-US" b="1" dirty="0" err="1">
                <a:latin typeface="Calibri"/>
                <a:ea typeface="Calibri"/>
                <a:cs typeface="Calibri"/>
              </a:rPr>
              <a:t>connectivité</a:t>
            </a:r>
            <a:r>
              <a:rPr lang="en-US" b="1" dirty="0">
                <a:latin typeface="Calibri"/>
                <a:ea typeface="Calibri"/>
                <a:cs typeface="Calibri"/>
              </a:rPr>
              <a:t> (Wi-Fi, Bluetooth, Ethernet)</a:t>
            </a:r>
            <a:r>
              <a:rPr lang="en-US" dirty="0">
                <a:latin typeface="Calibri"/>
                <a:ea typeface="Calibri"/>
                <a:cs typeface="Calibri"/>
              </a:rPr>
              <a:t> et</a:t>
            </a:r>
            <a:r>
              <a:rPr lang="en-US" b="1" dirty="0">
                <a:latin typeface="Calibri"/>
                <a:ea typeface="Calibri"/>
                <a:cs typeface="Calibri"/>
              </a:rPr>
              <a:t> </a:t>
            </a:r>
            <a:r>
              <a:rPr lang="en-US" b="1" dirty="0" err="1">
                <a:latin typeface="Calibri"/>
                <a:ea typeface="Calibri"/>
                <a:cs typeface="Calibri"/>
              </a:rPr>
              <a:t>d’accessoires</a:t>
            </a:r>
            <a:r>
              <a:rPr lang="en-US" b="1" dirty="0">
                <a:latin typeface="Calibri"/>
                <a:ea typeface="Calibri"/>
                <a:cs typeface="Calibri"/>
              </a:rPr>
              <a:t> </a:t>
            </a:r>
            <a:r>
              <a:rPr lang="en-US" b="1" dirty="0" err="1">
                <a:latin typeface="Calibri"/>
                <a:ea typeface="Calibri"/>
                <a:cs typeface="Calibri"/>
              </a:rPr>
              <a:t>modulaires</a:t>
            </a:r>
            <a:r>
              <a:rPr lang="en-US" dirty="0">
                <a:latin typeface="Calibri"/>
                <a:ea typeface="Calibri"/>
                <a:cs typeface="Calibri"/>
              </a:rPr>
              <a:t>. </a:t>
            </a:r>
            <a:r>
              <a:rPr lang="en-US" b="1" dirty="0" err="1">
                <a:latin typeface="Calibri"/>
                <a:ea typeface="Calibri"/>
                <a:cs typeface="Calibri"/>
              </a:rPr>
              <a:t>Idéal</a:t>
            </a:r>
            <a:r>
              <a:rPr lang="en-US" b="1" dirty="0">
                <a:latin typeface="Calibri"/>
                <a:ea typeface="Calibri"/>
                <a:cs typeface="Calibri"/>
              </a:rPr>
              <a:t> pour </a:t>
            </a:r>
            <a:r>
              <a:rPr lang="en-US" b="1" dirty="0" err="1">
                <a:latin typeface="Calibri"/>
                <a:ea typeface="Calibri"/>
                <a:cs typeface="Calibri"/>
              </a:rPr>
              <a:t>l’apprentissage</a:t>
            </a:r>
            <a:r>
              <a:rPr lang="en-US" b="1" dirty="0">
                <a:latin typeface="Calibri"/>
                <a:ea typeface="Calibri"/>
                <a:cs typeface="Calibri"/>
              </a:rPr>
              <a:t>, la simulation </a:t>
            </a:r>
            <a:r>
              <a:rPr lang="en-US" b="1" dirty="0" err="1">
                <a:latin typeface="Calibri"/>
                <a:ea typeface="Calibri"/>
                <a:cs typeface="Calibri"/>
              </a:rPr>
              <a:t>industrielle</a:t>
            </a:r>
            <a:r>
              <a:rPr lang="en-US" b="1" dirty="0">
                <a:latin typeface="Calibri"/>
                <a:ea typeface="Calibri"/>
                <a:cs typeface="Calibri"/>
              </a:rPr>
              <a:t> et la recherche</a:t>
            </a:r>
            <a:r>
              <a:rPr lang="en-US" dirty="0">
                <a:latin typeface="Calibri"/>
                <a:ea typeface="Calibri"/>
                <a:cs typeface="Calibri"/>
              </a:rPr>
              <a:t>, le </a:t>
            </a:r>
            <a:r>
              <a:rPr lang="en-US" b="1" dirty="0" err="1">
                <a:latin typeface="Calibri"/>
                <a:ea typeface="Calibri"/>
                <a:cs typeface="Calibri"/>
              </a:rPr>
              <a:t>Niryo</a:t>
            </a:r>
            <a:r>
              <a:rPr lang="en-US" b="1" dirty="0">
                <a:latin typeface="Calibri"/>
                <a:ea typeface="Calibri"/>
                <a:cs typeface="Calibri"/>
              </a:rPr>
              <a:t> One rend la </a:t>
            </a:r>
            <a:r>
              <a:rPr lang="en-US" b="1" dirty="0" err="1">
                <a:latin typeface="Calibri"/>
                <a:ea typeface="Calibri"/>
                <a:cs typeface="Calibri"/>
              </a:rPr>
              <a:t>robotique</a:t>
            </a:r>
            <a:r>
              <a:rPr lang="en-US" b="1" dirty="0">
                <a:latin typeface="Calibri"/>
                <a:ea typeface="Calibri"/>
                <a:cs typeface="Calibri"/>
              </a:rPr>
              <a:t> accessible et </a:t>
            </a:r>
            <a:r>
              <a:rPr lang="en-US" b="1" dirty="0" err="1">
                <a:latin typeface="Calibri"/>
                <a:ea typeface="Calibri"/>
                <a:cs typeface="Calibri"/>
              </a:rPr>
              <a:t>polyvalente</a:t>
            </a:r>
            <a:r>
              <a:rPr lang="en-US" b="1" dirty="0">
                <a:latin typeface="Calibri"/>
                <a:ea typeface="Calibri"/>
                <a:cs typeface="Calibri"/>
              </a:rPr>
              <a:t>. (3990$)</a:t>
            </a:r>
          </a:p>
        </p:txBody>
      </p:sp>
      <p:cxnSp>
        <p:nvCxnSpPr>
          <p:cNvPr id="29" name="Straight Connector 28">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custDataLst>
              <p:tags r:id="rId7"/>
            </p:custDataLst>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32"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Oval 37">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C1E43050-EF0A-995A-7C0E-7278F675F5E1}"/>
              </a:ext>
            </a:extLst>
          </p:cNvPr>
          <p:cNvPicPr>
            <a:picLocks noChangeAspect="1"/>
          </p:cNvPicPr>
          <p:nvPr>
            <p:custDataLst>
              <p:tags r:id="rId8"/>
            </p:custDataLst>
          </p:nvPr>
        </p:nvPicPr>
        <p:blipFill>
          <a:blip r:embed="rId10">
            <a:extLst>
              <a:ext uri="{28A0092B-C50C-407E-A947-70E740481C1C}">
                <a14:useLocalDpi xmlns:a14="http://schemas.microsoft.com/office/drawing/2010/main" val="0"/>
              </a:ext>
            </a:extLst>
          </a:blip>
          <a:srcRect l="6512" r="235" b="-3"/>
          <a:stretch/>
        </p:blipFill>
        <p:spPr>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Tree>
    <p:extLst>
      <p:ext uri="{BB962C8B-B14F-4D97-AF65-F5344CB8AC3E}">
        <p14:creationId xmlns:p14="http://schemas.microsoft.com/office/powerpoint/2010/main" val="150346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9" name="Group 42">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custDataLst>
              <p:tags r:id="rId1"/>
            </p:custDataLst>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0" name="Oval 43">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Oval 46">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47">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48">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3" name="Straight Connector 57">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4" name="Rectangle 11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D857B8F-560B-D010-12B6-53A1187C8CA7}"/>
              </a:ext>
            </a:extLst>
          </p:cNvPr>
          <p:cNvSpPr>
            <a:spLocks noGrp="1"/>
          </p:cNvSpPr>
          <p:nvPr>
            <p:ph type="title"/>
            <p:custDataLst>
              <p:tags r:id="rId4"/>
            </p:custDataLst>
          </p:nvPr>
        </p:nvSpPr>
        <p:spPr>
          <a:xfrm>
            <a:off x="565150" y="770890"/>
            <a:ext cx="6400999" cy="986192"/>
          </a:xfrm>
        </p:spPr>
        <p:txBody>
          <a:bodyPr vert="horz" lIns="91440" tIns="45720" rIns="91440" bIns="45720" rtlCol="0" anchor="t">
            <a:normAutofit/>
          </a:bodyPr>
          <a:lstStyle/>
          <a:p>
            <a:r>
              <a:rPr lang="en-US"/>
              <a:t>MANETTE WII</a:t>
            </a:r>
          </a:p>
        </p:txBody>
      </p:sp>
      <p:sp>
        <p:nvSpPr>
          <p:cNvPr id="4" name="ZoneTexte 3">
            <a:extLst>
              <a:ext uri="{FF2B5EF4-FFF2-40B4-BE49-F238E27FC236}">
                <a16:creationId xmlns:a16="http://schemas.microsoft.com/office/drawing/2014/main" id="{D8292232-9DC8-4892-8892-A8D704EA580F}"/>
              </a:ext>
            </a:extLst>
          </p:cNvPr>
          <p:cNvSpPr txBox="1"/>
          <p:nvPr>
            <p:custDataLst>
              <p:tags r:id="rId5"/>
            </p:custDataLst>
          </p:nvPr>
        </p:nvSpPr>
        <p:spPr>
          <a:xfrm>
            <a:off x="565150" y="2160016"/>
            <a:ext cx="6400999" cy="3601212"/>
          </a:xfrm>
          <a:prstGeom prst="rect">
            <a:avLst/>
          </a:prstGeom>
        </p:spPr>
        <p:txBody>
          <a:bodyPr vert="horz" lIns="91440" tIns="45720" rIns="91440" bIns="45720" rtlCol="0" anchor="t">
            <a:normAutofit/>
          </a:bodyPr>
          <a:lstStyle/>
          <a:p>
            <a:pPr algn="just">
              <a:lnSpc>
                <a:spcPct val="150000"/>
              </a:lnSpc>
              <a:spcBef>
                <a:spcPts val="900"/>
              </a:spcBef>
            </a:pPr>
            <a:r>
              <a:rPr lang="fr-CA" b="1" dirty="0">
                <a:latin typeface="Calibri"/>
                <a:ea typeface="Calibri"/>
                <a:cs typeface="Calibri"/>
              </a:rPr>
              <a:t>La manette Wii,</a:t>
            </a:r>
            <a:r>
              <a:rPr lang="fr-CA" dirty="0">
                <a:latin typeface="Calibri"/>
                <a:ea typeface="Calibri"/>
                <a:cs typeface="Calibri"/>
              </a:rPr>
              <a:t> ou Wii </a:t>
            </a:r>
            <a:r>
              <a:rPr lang="fr-CA" dirty="0" err="1">
                <a:latin typeface="Calibri"/>
                <a:ea typeface="Calibri"/>
                <a:cs typeface="Calibri"/>
              </a:rPr>
              <a:t>Remote</a:t>
            </a:r>
            <a:r>
              <a:rPr lang="fr-CA" dirty="0">
                <a:latin typeface="Calibri"/>
                <a:ea typeface="Calibri"/>
                <a:cs typeface="Calibri"/>
              </a:rPr>
              <a:t> est un contrôleur révolutionnaire </a:t>
            </a:r>
            <a:r>
              <a:rPr lang="fr-CA" b="1" dirty="0">
                <a:latin typeface="Calibri"/>
                <a:ea typeface="Calibri"/>
                <a:cs typeface="Calibri"/>
              </a:rPr>
              <a:t>conçu par Nintendo</a:t>
            </a:r>
            <a:r>
              <a:rPr lang="fr-CA" dirty="0">
                <a:latin typeface="Calibri"/>
                <a:ea typeface="Calibri"/>
                <a:cs typeface="Calibri"/>
              </a:rPr>
              <a:t>. </a:t>
            </a:r>
            <a:r>
              <a:rPr lang="fr-CA" b="1" dirty="0">
                <a:latin typeface="Calibri"/>
                <a:ea typeface="Calibri"/>
                <a:cs typeface="Calibri"/>
              </a:rPr>
              <a:t>Dotée de capteurs de mouvement, d’un accéléromètre et d’une connectivité Bluetooth</a:t>
            </a:r>
            <a:r>
              <a:rPr lang="fr-CA" dirty="0">
                <a:latin typeface="Calibri"/>
                <a:ea typeface="Calibri"/>
                <a:cs typeface="Calibri"/>
              </a:rPr>
              <a:t>, elle permet une interaction intuitive et immersive. Grâce à ses accessoires modulaires et à ses fonctionnalités innovantes (haut-parleur, vibration, pointeur), </a:t>
            </a:r>
            <a:r>
              <a:rPr lang="fr-CA" b="1" dirty="0">
                <a:latin typeface="Calibri"/>
                <a:ea typeface="Calibri"/>
                <a:cs typeface="Calibri"/>
              </a:rPr>
              <a:t>elle offre une grande polyvalence</a:t>
            </a:r>
            <a:r>
              <a:rPr lang="fr-CA" dirty="0">
                <a:latin typeface="Calibri"/>
                <a:ea typeface="Calibri"/>
                <a:cs typeface="Calibri"/>
              </a:rPr>
              <a:t>. </a:t>
            </a:r>
            <a:r>
              <a:rPr lang="fr-CA" b="1" dirty="0">
                <a:latin typeface="Calibri"/>
                <a:ea typeface="Calibri"/>
                <a:cs typeface="Calibri"/>
              </a:rPr>
              <a:t>En plus des jeux vidéo, elle est utilisée dans des projets éducatifs, en robotique et pour le contrôle de dispositifs connectés. (29.99$)</a:t>
            </a:r>
            <a:endParaRPr lang="en-US" b="1" dirty="0">
              <a:latin typeface="Calibri"/>
              <a:ea typeface="Calibri"/>
              <a:cs typeface="Calibri"/>
            </a:endParaRPr>
          </a:p>
        </p:txBody>
      </p:sp>
      <p:cxnSp>
        <p:nvCxnSpPr>
          <p:cNvPr id="115" name="Straight Connector 6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6"/>
            </p:custDataLst>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A78BA035-9FE2-9815-D638-B3D245734111}"/>
              </a:ext>
            </a:extLst>
          </p:cNvPr>
          <p:cNvPicPr>
            <a:picLocks noChangeAspect="1"/>
          </p:cNvPicPr>
          <p:nvPr>
            <p:custDataLst>
              <p:tags r:id="rId7"/>
            </p:custDataLst>
          </p:nvPr>
        </p:nvPicPr>
        <p:blipFill rotWithShape="1">
          <a:blip r:embed="rId10">
            <a:extLst>
              <a:ext uri="{28A0092B-C50C-407E-A947-70E740481C1C}">
                <a14:useLocalDpi xmlns:a14="http://schemas.microsoft.com/office/drawing/2010/main" val="0"/>
              </a:ext>
            </a:extLst>
          </a:blip>
          <a:srcRect l="12481" r="14501" b="-1"/>
          <a:stretch/>
        </p:blipFill>
        <p:spPr>
          <a:xfrm>
            <a:off x="7531299" y="681645"/>
            <a:ext cx="4005810" cy="5486057"/>
          </a:xfrm>
          <a:prstGeom prst="rect">
            <a:avLst/>
          </a:prstGeom>
        </p:spPr>
      </p:pic>
      <p:grpSp>
        <p:nvGrpSpPr>
          <p:cNvPr id="116" name="Group 63">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custDataLst>
              <p:tags r:id="rId8"/>
            </p:custDataLst>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7"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6327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3" name="Group 12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custDataLst>
              <p:tags r:id="rId1"/>
            </p:custDataLst>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84" name="Oval 125">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6"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7" name="Oval 128">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29">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30">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1"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2"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3"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5"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6"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97" name="Straight Connector 13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98" name="Rectangle 19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43">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custDataLst>
              <p:tags r:id="rId4"/>
            </p:custDataLst>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45"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0"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1"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2"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0D857B8F-560B-D010-12B6-53A1187C8CA7}"/>
              </a:ext>
            </a:extLst>
          </p:cNvPr>
          <p:cNvSpPr>
            <a:spLocks noGrp="1"/>
          </p:cNvSpPr>
          <p:nvPr>
            <p:ph type="title"/>
            <p:custDataLst>
              <p:tags r:id="rId5"/>
            </p:custDataLst>
          </p:nvPr>
        </p:nvSpPr>
        <p:spPr>
          <a:xfrm>
            <a:off x="5224243" y="770890"/>
            <a:ext cx="6400999" cy="1268984"/>
          </a:xfrm>
        </p:spPr>
        <p:txBody>
          <a:bodyPr vert="horz" lIns="91440" tIns="45720" rIns="91440" bIns="45720" rtlCol="0" anchor="t">
            <a:normAutofit/>
          </a:bodyPr>
          <a:lstStyle/>
          <a:p>
            <a:r>
              <a:rPr lang="en-US"/>
              <a:t>RASPBERRY PI</a:t>
            </a:r>
          </a:p>
        </p:txBody>
      </p:sp>
      <p:sp>
        <p:nvSpPr>
          <p:cNvPr id="4" name="ZoneTexte 3">
            <a:extLst>
              <a:ext uri="{FF2B5EF4-FFF2-40B4-BE49-F238E27FC236}">
                <a16:creationId xmlns:a16="http://schemas.microsoft.com/office/drawing/2014/main" id="{D8292232-9DC8-4892-8892-A8D704EA580F}"/>
              </a:ext>
            </a:extLst>
          </p:cNvPr>
          <p:cNvSpPr txBox="1"/>
          <p:nvPr>
            <p:custDataLst>
              <p:tags r:id="rId6"/>
            </p:custDataLst>
          </p:nvPr>
        </p:nvSpPr>
        <p:spPr>
          <a:xfrm>
            <a:off x="5224243" y="2160016"/>
            <a:ext cx="6400999" cy="3601212"/>
          </a:xfrm>
          <a:prstGeom prst="rect">
            <a:avLst/>
          </a:prstGeom>
        </p:spPr>
        <p:txBody>
          <a:bodyPr vert="horz" lIns="91440" tIns="45720" rIns="91440" bIns="45720" rtlCol="0" anchor="t">
            <a:normAutofit/>
          </a:bodyPr>
          <a:lstStyle/>
          <a:p>
            <a:pPr algn="just">
              <a:lnSpc>
                <a:spcPct val="150000"/>
              </a:lnSpc>
              <a:spcBef>
                <a:spcPts val="900"/>
              </a:spcBef>
            </a:pPr>
            <a:r>
              <a:rPr lang="en-US" dirty="0">
                <a:latin typeface="Calibri"/>
                <a:ea typeface="Calibri"/>
                <a:cs typeface="Calibri"/>
              </a:rPr>
              <a:t>L</a:t>
            </a:r>
            <a:r>
              <a:rPr lang="en-US" b="1" dirty="0">
                <a:latin typeface="Calibri"/>
                <a:ea typeface="Calibri"/>
                <a:cs typeface="Calibri"/>
              </a:rPr>
              <a:t>e clavier </a:t>
            </a:r>
            <a:r>
              <a:rPr lang="en-US" b="1" dirty="0" err="1">
                <a:latin typeface="Calibri"/>
                <a:ea typeface="Calibri"/>
                <a:cs typeface="Calibri"/>
              </a:rPr>
              <a:t>officiel</a:t>
            </a:r>
            <a:r>
              <a:rPr lang="en-US" b="1" dirty="0">
                <a:latin typeface="Calibri"/>
                <a:ea typeface="Calibri"/>
                <a:cs typeface="Calibri"/>
              </a:rPr>
              <a:t> Raspberry Pi</a:t>
            </a:r>
            <a:r>
              <a:rPr lang="en-US" dirty="0">
                <a:latin typeface="Calibri"/>
                <a:ea typeface="Calibri"/>
                <a:cs typeface="Calibri"/>
              </a:rPr>
              <a:t> </a:t>
            </a:r>
            <a:r>
              <a:rPr lang="en-US" dirty="0" err="1">
                <a:latin typeface="Calibri"/>
                <a:ea typeface="Calibri"/>
                <a:cs typeface="Calibri"/>
              </a:rPr>
              <a:t>est</a:t>
            </a:r>
            <a:r>
              <a:rPr lang="en-US" dirty="0">
                <a:latin typeface="Calibri"/>
                <a:ea typeface="Calibri"/>
                <a:cs typeface="Calibri"/>
              </a:rPr>
              <a:t> un </a:t>
            </a:r>
            <a:r>
              <a:rPr lang="en-US" dirty="0" err="1">
                <a:latin typeface="Calibri"/>
                <a:ea typeface="Calibri"/>
                <a:cs typeface="Calibri"/>
              </a:rPr>
              <a:t>périphérique</a:t>
            </a:r>
            <a:r>
              <a:rPr lang="en-US" dirty="0">
                <a:latin typeface="Calibri"/>
                <a:ea typeface="Calibri"/>
                <a:cs typeface="Calibri"/>
              </a:rPr>
              <a:t> compact et </a:t>
            </a:r>
            <a:r>
              <a:rPr lang="en-US" dirty="0" err="1">
                <a:latin typeface="Calibri"/>
                <a:ea typeface="Calibri"/>
                <a:cs typeface="Calibri"/>
              </a:rPr>
              <a:t>ergonomique</a:t>
            </a:r>
            <a:r>
              <a:rPr lang="en-US" dirty="0">
                <a:latin typeface="Calibri"/>
                <a:ea typeface="Calibri"/>
                <a:cs typeface="Calibri"/>
              </a:rPr>
              <a:t> </a:t>
            </a:r>
            <a:r>
              <a:rPr lang="en-US" dirty="0" err="1">
                <a:latin typeface="Calibri"/>
                <a:ea typeface="Calibri"/>
                <a:cs typeface="Calibri"/>
              </a:rPr>
              <a:t>conçu</a:t>
            </a:r>
            <a:r>
              <a:rPr lang="en-US" dirty="0">
                <a:latin typeface="Calibri"/>
                <a:ea typeface="Calibri"/>
                <a:cs typeface="Calibri"/>
              </a:rPr>
              <a:t> pour </a:t>
            </a:r>
            <a:r>
              <a:rPr lang="en-US" dirty="0" err="1">
                <a:latin typeface="Calibri"/>
                <a:ea typeface="Calibri"/>
                <a:cs typeface="Calibri"/>
              </a:rPr>
              <a:t>compléter</a:t>
            </a:r>
            <a:r>
              <a:rPr lang="en-US" dirty="0">
                <a:latin typeface="Calibri"/>
                <a:ea typeface="Calibri"/>
                <a:cs typeface="Calibri"/>
              </a:rPr>
              <a:t> </a:t>
            </a:r>
            <a:r>
              <a:rPr lang="en-US" dirty="0" err="1">
                <a:latin typeface="Calibri"/>
                <a:ea typeface="Calibri"/>
                <a:cs typeface="Calibri"/>
              </a:rPr>
              <a:t>l’écosystème</a:t>
            </a:r>
            <a:r>
              <a:rPr lang="en-US" dirty="0">
                <a:latin typeface="Calibri"/>
                <a:ea typeface="Calibri"/>
                <a:cs typeface="Calibri"/>
              </a:rPr>
              <a:t> Raspberry Pi. </a:t>
            </a:r>
            <a:r>
              <a:rPr lang="en-US" dirty="0" err="1">
                <a:latin typeface="Calibri"/>
                <a:ea typeface="Calibri"/>
                <a:cs typeface="Calibri"/>
              </a:rPr>
              <a:t>Doté</a:t>
            </a:r>
            <a:r>
              <a:rPr lang="en-US" dirty="0">
                <a:latin typeface="Calibri"/>
                <a:ea typeface="Calibri"/>
                <a:cs typeface="Calibri"/>
              </a:rPr>
              <a:t> de 3 ports USB pour connecter </a:t>
            </a:r>
            <a:r>
              <a:rPr lang="en-US" dirty="0" err="1">
                <a:latin typeface="Calibri"/>
                <a:ea typeface="Calibri"/>
                <a:cs typeface="Calibri"/>
              </a:rPr>
              <a:t>ou</a:t>
            </a:r>
            <a:r>
              <a:rPr lang="en-US" dirty="0">
                <a:latin typeface="Calibri"/>
                <a:ea typeface="Calibri"/>
                <a:cs typeface="Calibri"/>
              </a:rPr>
              <a:t> alimenter des </a:t>
            </a:r>
            <a:r>
              <a:rPr lang="en-US" dirty="0" err="1">
                <a:latin typeface="Calibri"/>
                <a:ea typeface="Calibri"/>
                <a:cs typeface="Calibri"/>
              </a:rPr>
              <a:t>périphériques</a:t>
            </a:r>
            <a:r>
              <a:rPr lang="en-US" dirty="0">
                <a:latin typeface="Calibri"/>
                <a:ea typeface="Calibri"/>
                <a:cs typeface="Calibri"/>
              </a:rPr>
              <a:t>, il </a:t>
            </a:r>
            <a:r>
              <a:rPr lang="en-US" dirty="0" err="1">
                <a:latin typeface="Calibri"/>
                <a:ea typeface="Calibri"/>
                <a:cs typeface="Calibri"/>
              </a:rPr>
              <a:t>est</a:t>
            </a:r>
            <a:r>
              <a:rPr lang="en-US" dirty="0">
                <a:latin typeface="Calibri"/>
                <a:ea typeface="Calibri"/>
                <a:cs typeface="Calibri"/>
              </a:rPr>
              <a:t> compatible avec </a:t>
            </a:r>
            <a:r>
              <a:rPr lang="en-US" dirty="0" err="1">
                <a:latin typeface="Calibri"/>
                <a:ea typeface="Calibri"/>
                <a:cs typeface="Calibri"/>
              </a:rPr>
              <a:t>tous</a:t>
            </a:r>
            <a:r>
              <a:rPr lang="en-US" dirty="0">
                <a:latin typeface="Calibri"/>
                <a:ea typeface="Calibri"/>
                <a:cs typeface="Calibri"/>
              </a:rPr>
              <a:t> les </a:t>
            </a:r>
            <a:r>
              <a:rPr lang="en-US" dirty="0" err="1">
                <a:latin typeface="Calibri"/>
                <a:ea typeface="Calibri"/>
                <a:cs typeface="Calibri"/>
              </a:rPr>
              <a:t>modèles</a:t>
            </a:r>
            <a:r>
              <a:rPr lang="en-US" dirty="0">
                <a:latin typeface="Calibri"/>
                <a:ea typeface="Calibri"/>
                <a:cs typeface="Calibri"/>
              </a:rPr>
              <a:t> Raspberry Pi et </a:t>
            </a:r>
            <a:r>
              <a:rPr lang="en-US" dirty="0" err="1">
                <a:latin typeface="Calibri"/>
                <a:ea typeface="Calibri"/>
                <a:cs typeface="Calibri"/>
              </a:rPr>
              <a:t>d'autres</a:t>
            </a:r>
            <a:r>
              <a:rPr lang="en-US" dirty="0">
                <a:latin typeface="Calibri"/>
                <a:ea typeface="Calibri"/>
                <a:cs typeface="Calibri"/>
              </a:rPr>
              <a:t> </a:t>
            </a:r>
            <a:r>
              <a:rPr lang="en-US" dirty="0" err="1">
                <a:latin typeface="Calibri"/>
                <a:ea typeface="Calibri"/>
                <a:cs typeface="Calibri"/>
              </a:rPr>
              <a:t>appareils</a:t>
            </a:r>
            <a:r>
              <a:rPr lang="en-US" dirty="0">
                <a:latin typeface="Calibri"/>
                <a:ea typeface="Calibri"/>
                <a:cs typeface="Calibri"/>
              </a:rPr>
              <a:t> USB. (100$)</a:t>
            </a:r>
          </a:p>
        </p:txBody>
      </p:sp>
      <p:pic>
        <p:nvPicPr>
          <p:cNvPr id="3" name="Image 2">
            <a:extLst>
              <a:ext uri="{FF2B5EF4-FFF2-40B4-BE49-F238E27FC236}">
                <a16:creationId xmlns:a16="http://schemas.microsoft.com/office/drawing/2014/main" id="{93478F4D-D081-F573-7BB3-91325B11B803}"/>
              </a:ext>
            </a:extLst>
          </p:cNvPr>
          <p:cNvPicPr>
            <a:picLocks noChangeAspect="1"/>
          </p:cNvPicPr>
          <p:nvPr>
            <p:custDataLst>
              <p:tags r:id="rId7"/>
            </p:custDataLst>
          </p:nvPr>
        </p:nvPicPr>
        <p:blipFill rotWithShape="1">
          <a:blip r:embed="rId10">
            <a:extLst>
              <a:ext uri="{28A0092B-C50C-407E-A947-70E740481C1C}">
                <a14:useLocalDpi xmlns:a14="http://schemas.microsoft.com/office/drawing/2010/main" val="0"/>
              </a:ext>
            </a:extLst>
          </a:blip>
          <a:srcRect l="23778" r="8311"/>
          <a:stretch/>
        </p:blipFill>
        <p:spPr>
          <a:xfrm>
            <a:off x="20" y="1"/>
            <a:ext cx="4657325" cy="6857999"/>
          </a:xfrm>
          <a:prstGeom prst="rect">
            <a:avLst/>
          </a:prstGeom>
        </p:spPr>
      </p:pic>
      <p:cxnSp>
        <p:nvCxnSpPr>
          <p:cNvPr id="203" name="Straight Connector 14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8"/>
            </p:custDataLst>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69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5" name="Group 13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custDataLst>
              <p:tags r:id="rId1"/>
            </p:custDataLst>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76" name="Oval 13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Oval 13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3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3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Oval 14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4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4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4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9"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0" name="Oval 14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4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5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5"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6"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7"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8"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9"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0" name="Straight Connector 15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2"/>
            </p:custDataLst>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01" name="Rectangle 20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custDataLst>
              <p:tags r:id="rId3"/>
            </p:custDataLst>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10F591-C23D-AFDB-0A05-7455ADDC36D3}"/>
              </a:ext>
            </a:extLst>
          </p:cNvPr>
          <p:cNvSpPr>
            <a:spLocks noGrp="1"/>
          </p:cNvSpPr>
          <p:nvPr>
            <p:ph type="title"/>
            <p:custDataLst>
              <p:tags r:id="rId4"/>
            </p:custDataLst>
          </p:nvPr>
        </p:nvSpPr>
        <p:spPr>
          <a:xfrm>
            <a:off x="566924" y="4818126"/>
            <a:ext cx="6402597" cy="1063244"/>
          </a:xfrm>
        </p:spPr>
        <p:txBody>
          <a:bodyPr vert="horz" lIns="91440" tIns="45720" rIns="91440" bIns="45720" rtlCol="0" anchor="b">
            <a:normAutofit/>
          </a:bodyPr>
          <a:lstStyle/>
          <a:p>
            <a:pPr>
              <a:lnSpc>
                <a:spcPct val="90000"/>
              </a:lnSpc>
            </a:pPr>
            <a:r>
              <a:rPr lang="en-US" sz="3400"/>
              <a:t>EXPLICATION SUR LE FONCTIONNEMENT</a:t>
            </a:r>
          </a:p>
        </p:txBody>
      </p:sp>
      <p:grpSp>
        <p:nvGrpSpPr>
          <p:cNvPr id="202" name="Group 163">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custDataLst>
              <p:tags r:id="rId5"/>
            </p:custDataLst>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03" name="Oval 164">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Image 4">
            <a:extLst>
              <a:ext uri="{FF2B5EF4-FFF2-40B4-BE49-F238E27FC236}">
                <a16:creationId xmlns:a16="http://schemas.microsoft.com/office/drawing/2014/main" id="{60FCF4E4-9945-C3C5-BDEB-2467E38D6E97}"/>
              </a:ext>
            </a:extLst>
          </p:cNvPr>
          <p:cNvPicPr>
            <a:picLocks noChangeAspect="1"/>
          </p:cNvPicPr>
          <p:nvPr>
            <p:custDataLst>
              <p:tags r:id="rId6"/>
            </p:custDataLst>
          </p:nvPr>
        </p:nvPicPr>
        <p:blipFill>
          <a:blip r:embed="rId9">
            <a:extLst>
              <a:ext uri="{28A0092B-C50C-407E-A947-70E740481C1C}">
                <a14:useLocalDpi xmlns:a14="http://schemas.microsoft.com/office/drawing/2010/main" val="0"/>
              </a:ext>
            </a:extLst>
          </a:blip>
          <a:srcRect t="9558" b="30289"/>
          <a:stretch/>
        </p:blipFill>
        <p:spPr>
          <a:xfrm>
            <a:off x="651537" y="685669"/>
            <a:ext cx="10885572" cy="3683246"/>
          </a:xfrm>
          <a:prstGeom prst="rect">
            <a:avLst/>
          </a:prstGeom>
        </p:spPr>
      </p:pic>
      <p:cxnSp>
        <p:nvCxnSpPr>
          <p:cNvPr id="208" name="Straight Connector 170">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custDataLst>
              <p:tags r:id="rId7"/>
            </p:custDataLst>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68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55448-7B63-AE5D-9376-029BFF51D6B4}"/>
              </a:ext>
            </a:extLst>
          </p:cNvPr>
          <p:cNvSpPr>
            <a:spLocks noGrp="1"/>
          </p:cNvSpPr>
          <p:nvPr>
            <p:ph type="title"/>
            <p:custDataLst>
              <p:tags r:id="rId1"/>
            </p:custDataLst>
          </p:nvPr>
        </p:nvSpPr>
        <p:spPr/>
        <p:txBody>
          <a:bodyPr/>
          <a:lstStyle/>
          <a:p>
            <a:r>
              <a:rPr lang="fr-CA"/>
              <a:t>APERÇU DU PROJET</a:t>
            </a:r>
          </a:p>
        </p:txBody>
      </p:sp>
      <p:pic>
        <p:nvPicPr>
          <p:cNvPr id="3" name="Image 2" descr="Une image contenant croquis, dessin, conception, illustration&#10;&#10;Description générée automatiquement">
            <a:extLst>
              <a:ext uri="{FF2B5EF4-FFF2-40B4-BE49-F238E27FC236}">
                <a16:creationId xmlns:a16="http://schemas.microsoft.com/office/drawing/2014/main" id="{3FBF998E-C009-1A0A-3A2B-30961622A822}"/>
              </a:ext>
            </a:extLst>
          </p:cNvPr>
          <p:cNvPicPr>
            <a:picLocks noChangeAspect="1"/>
          </p:cNvPicPr>
          <p:nvPr>
            <p:custDataLst>
              <p:tags r:id="rId2"/>
            </p:custDataLst>
          </p:nvPr>
        </p:nvPicPr>
        <p:blipFill>
          <a:blip r:embed="rId8"/>
          <a:stretch>
            <a:fillRect/>
          </a:stretch>
        </p:blipFill>
        <p:spPr>
          <a:xfrm>
            <a:off x="9062675" y="2165683"/>
            <a:ext cx="2288228" cy="2977815"/>
          </a:xfrm>
          <a:prstGeom prst="rect">
            <a:avLst/>
          </a:prstGeom>
        </p:spPr>
      </p:pic>
      <p:pic>
        <p:nvPicPr>
          <p:cNvPr id="4" name="Image 3" descr="Une image contenant texte, capture d’écran, nombre, Police&#10;&#10;Description générée automatiquement">
            <a:extLst>
              <a:ext uri="{FF2B5EF4-FFF2-40B4-BE49-F238E27FC236}">
                <a16:creationId xmlns:a16="http://schemas.microsoft.com/office/drawing/2014/main" id="{0E80D1B9-1C52-F652-7352-0F4B78B3CD3E}"/>
              </a:ext>
            </a:extLst>
          </p:cNvPr>
          <p:cNvPicPr>
            <a:picLocks noChangeAspect="1"/>
          </p:cNvPicPr>
          <p:nvPr>
            <p:custDataLst>
              <p:tags r:id="rId3"/>
            </p:custDataLst>
          </p:nvPr>
        </p:nvPicPr>
        <p:blipFill>
          <a:blip r:embed="rId9"/>
          <a:stretch>
            <a:fillRect/>
          </a:stretch>
        </p:blipFill>
        <p:spPr>
          <a:xfrm>
            <a:off x="1027085" y="2165684"/>
            <a:ext cx="913620" cy="3589421"/>
          </a:xfrm>
          <a:prstGeom prst="rect">
            <a:avLst/>
          </a:prstGeom>
        </p:spPr>
      </p:pic>
      <p:pic>
        <p:nvPicPr>
          <p:cNvPr id="5" name="Image 4" descr="Une image contenant Graphique, clipart, graphisme, illustration&#10;&#10;Description générée automatiquement">
            <a:extLst>
              <a:ext uri="{FF2B5EF4-FFF2-40B4-BE49-F238E27FC236}">
                <a16:creationId xmlns:a16="http://schemas.microsoft.com/office/drawing/2014/main" id="{0FE239F7-F133-C8F4-276B-FBCC5B134CBD}"/>
              </a:ext>
            </a:extLst>
          </p:cNvPr>
          <p:cNvPicPr>
            <a:picLocks noChangeAspect="1"/>
          </p:cNvPicPr>
          <p:nvPr>
            <p:custDataLst>
              <p:tags r:id="rId4"/>
            </p:custDataLst>
          </p:nvPr>
        </p:nvPicPr>
        <p:blipFill>
          <a:blip r:embed="rId10"/>
          <a:stretch>
            <a:fillRect/>
          </a:stretch>
        </p:blipFill>
        <p:spPr>
          <a:xfrm>
            <a:off x="4425615" y="2785562"/>
            <a:ext cx="2358190" cy="2349668"/>
          </a:xfrm>
          <a:prstGeom prst="rect">
            <a:avLst/>
          </a:prstGeom>
        </p:spPr>
      </p:pic>
      <p:pic>
        <p:nvPicPr>
          <p:cNvPr id="7" name="Image 6" descr="Bluetooth logo PNG">
            <a:extLst>
              <a:ext uri="{FF2B5EF4-FFF2-40B4-BE49-F238E27FC236}">
                <a16:creationId xmlns:a16="http://schemas.microsoft.com/office/drawing/2014/main" id="{45B4F96B-CFEF-8BDA-21CC-FF6EDD9D9D4D}"/>
              </a:ext>
            </a:extLst>
          </p:cNvPr>
          <p:cNvPicPr>
            <a:picLocks noChangeAspect="1"/>
          </p:cNvPicPr>
          <p:nvPr>
            <p:custDataLst>
              <p:tags r:id="rId5"/>
            </p:custDataLst>
          </p:nvPr>
        </p:nvPicPr>
        <p:blipFill>
          <a:blip r:embed="rId11"/>
          <a:stretch>
            <a:fillRect/>
          </a:stretch>
        </p:blipFill>
        <p:spPr>
          <a:xfrm>
            <a:off x="2586789" y="3038724"/>
            <a:ext cx="1183108" cy="1562606"/>
          </a:xfrm>
          <a:prstGeom prst="rect">
            <a:avLst/>
          </a:prstGeom>
        </p:spPr>
      </p:pic>
      <p:pic>
        <p:nvPicPr>
          <p:cNvPr id="8" name="Image 7" descr="Simple router for computer network vector illustration | Free SVG">
            <a:extLst>
              <a:ext uri="{FF2B5EF4-FFF2-40B4-BE49-F238E27FC236}">
                <a16:creationId xmlns:a16="http://schemas.microsoft.com/office/drawing/2014/main" id="{F4EA6812-4B98-4C3C-AA68-EBBD872085C5}"/>
              </a:ext>
            </a:extLst>
          </p:cNvPr>
          <p:cNvPicPr>
            <a:picLocks noChangeAspect="1"/>
          </p:cNvPicPr>
          <p:nvPr>
            <p:custDataLst>
              <p:tags r:id="rId6"/>
            </p:custDataLst>
          </p:nvPr>
        </p:nvPicPr>
        <p:blipFill>
          <a:blip r:embed="rId12"/>
          <a:stretch>
            <a:fillRect/>
          </a:stretch>
        </p:blipFill>
        <p:spPr>
          <a:xfrm>
            <a:off x="7128711" y="2917658"/>
            <a:ext cx="1864894" cy="1804737"/>
          </a:xfrm>
          <a:prstGeom prst="rect">
            <a:avLst/>
          </a:prstGeom>
        </p:spPr>
      </p:pic>
    </p:spTree>
    <p:extLst>
      <p:ext uri="{BB962C8B-B14F-4D97-AF65-F5344CB8AC3E}">
        <p14:creationId xmlns:p14="http://schemas.microsoft.com/office/powerpoint/2010/main" val="27131826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3"/>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6"/>
</p:tagLst>
</file>

<file path=ppt/tags/tag17.xml><?xml version="1.0" encoding="utf-8"?>
<p:tagLst xmlns:a="http://schemas.openxmlformats.org/drawingml/2006/main" xmlns:r="http://schemas.openxmlformats.org/officeDocument/2006/relationships" xmlns:p="http://schemas.openxmlformats.org/presentationml/2006/main">
  <p:tag name="NUM" val="7"/>
</p:tagLst>
</file>

<file path=ppt/tags/tag18.xml><?xml version="1.0" encoding="utf-8"?>
<p:tagLst xmlns:a="http://schemas.openxmlformats.org/drawingml/2006/main" xmlns:r="http://schemas.openxmlformats.org/officeDocument/2006/relationships" xmlns:p="http://schemas.openxmlformats.org/presentationml/2006/main">
  <p:tag name="NUM" val="8"/>
</p:tagLst>
</file>

<file path=ppt/tags/tag19.xml><?xml version="1.0" encoding="utf-8"?>
<p:tagLst xmlns:a="http://schemas.openxmlformats.org/drawingml/2006/main" xmlns:r="http://schemas.openxmlformats.org/officeDocument/2006/relationships" xmlns:p="http://schemas.openxmlformats.org/presentationml/2006/main">
  <p:tag name="NUM" val="9"/>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4"/>
</p:tagLst>
</file>

<file path=ppt/tags/tag24.xml><?xml version="1.0" encoding="utf-8"?>
<p:tagLst xmlns:a="http://schemas.openxmlformats.org/drawingml/2006/main" xmlns:r="http://schemas.openxmlformats.org/officeDocument/2006/relationships" xmlns:p="http://schemas.openxmlformats.org/presentationml/2006/main">
  <p:tag name="NUM" val="5"/>
</p:tagLst>
</file>

<file path=ppt/tags/tag25.xml><?xml version="1.0" encoding="utf-8"?>
<p:tagLst xmlns:a="http://schemas.openxmlformats.org/drawingml/2006/main" xmlns:r="http://schemas.openxmlformats.org/officeDocument/2006/relationships" xmlns:p="http://schemas.openxmlformats.org/presentationml/2006/main">
  <p:tag name="NUM" val="6"/>
</p:tagLst>
</file>

<file path=ppt/tags/tag26.xml><?xml version="1.0" encoding="utf-8"?>
<p:tagLst xmlns:a="http://schemas.openxmlformats.org/drawingml/2006/main" xmlns:r="http://schemas.openxmlformats.org/officeDocument/2006/relationships" xmlns:p="http://schemas.openxmlformats.org/presentationml/2006/main">
  <p:tag name="NUM" val="7"/>
</p:tagLst>
</file>

<file path=ppt/tags/tag27.xml><?xml version="1.0" encoding="utf-8"?>
<p:tagLst xmlns:a="http://schemas.openxmlformats.org/drawingml/2006/main" xmlns:r="http://schemas.openxmlformats.org/officeDocument/2006/relationships" xmlns:p="http://schemas.openxmlformats.org/presentationml/2006/main">
  <p:tag name="NUM" val="8"/>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4"/>
</p:tagLst>
</file>

<file path=ppt/tags/tag32.xml><?xml version="1.0" encoding="utf-8"?>
<p:tagLst xmlns:a="http://schemas.openxmlformats.org/drawingml/2006/main" xmlns:r="http://schemas.openxmlformats.org/officeDocument/2006/relationships" xmlns:p="http://schemas.openxmlformats.org/presentationml/2006/main">
  <p:tag name="NUM" val="5"/>
</p:tagLst>
</file>

<file path=ppt/tags/tag33.xml><?xml version="1.0" encoding="utf-8"?>
<p:tagLst xmlns:a="http://schemas.openxmlformats.org/drawingml/2006/main" xmlns:r="http://schemas.openxmlformats.org/officeDocument/2006/relationships" xmlns:p="http://schemas.openxmlformats.org/presentationml/2006/main">
  <p:tag name="NUM" val="6"/>
</p:tagLst>
</file>

<file path=ppt/tags/tag34.xml><?xml version="1.0" encoding="utf-8"?>
<p:tagLst xmlns:a="http://schemas.openxmlformats.org/drawingml/2006/main" xmlns:r="http://schemas.openxmlformats.org/officeDocument/2006/relationships" xmlns:p="http://schemas.openxmlformats.org/presentationml/2006/main">
  <p:tag name="NUM" val="7"/>
</p:tagLst>
</file>

<file path=ppt/tags/tag35.xml><?xml version="1.0" encoding="utf-8"?>
<p:tagLst xmlns:a="http://schemas.openxmlformats.org/drawingml/2006/main" xmlns:r="http://schemas.openxmlformats.org/officeDocument/2006/relationships" xmlns:p="http://schemas.openxmlformats.org/presentationml/2006/main">
  <p:tag name="NUM" val="8"/>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5"/>
</p:tagLst>
</file>

<file path=ppt/tags/tag41.xml><?xml version="1.0" encoding="utf-8"?>
<p:tagLst xmlns:a="http://schemas.openxmlformats.org/drawingml/2006/main" xmlns:r="http://schemas.openxmlformats.org/officeDocument/2006/relationships" xmlns:p="http://schemas.openxmlformats.org/presentationml/2006/main">
  <p:tag name="NUM" val="6"/>
</p:tagLst>
</file>

<file path=ppt/tags/tag42.xml><?xml version="1.0" encoding="utf-8"?>
<p:tagLst xmlns:a="http://schemas.openxmlformats.org/drawingml/2006/main" xmlns:r="http://schemas.openxmlformats.org/officeDocument/2006/relationships" xmlns:p="http://schemas.openxmlformats.org/presentationml/2006/main">
  <p:tag name="NUM" val="7"/>
</p:tagLst>
</file>

<file path=ppt/tags/tag43.xml><?xml version="1.0" encoding="utf-8"?>
<p:tagLst xmlns:a="http://schemas.openxmlformats.org/drawingml/2006/main" xmlns:r="http://schemas.openxmlformats.org/officeDocument/2006/relationships" xmlns:p="http://schemas.openxmlformats.org/presentationml/2006/main">
  <p:tag name="NUM" val="8"/>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5"/>
</p:tagLst>
</file>

<file path=ppt/tags/tag49.xml><?xml version="1.0" encoding="utf-8"?>
<p:tagLst xmlns:a="http://schemas.openxmlformats.org/drawingml/2006/main" xmlns:r="http://schemas.openxmlformats.org/officeDocument/2006/relationships" xmlns:p="http://schemas.openxmlformats.org/presentationml/2006/main">
  <p:tag name="NUM" val="6"/>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7"/>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5"/>
</p:tagLst>
</file>

<file path=ppt/tags/tag56.xml><?xml version="1.0" encoding="utf-8"?>
<p:tagLst xmlns:a="http://schemas.openxmlformats.org/drawingml/2006/main" xmlns:r="http://schemas.openxmlformats.org/officeDocument/2006/relationships" xmlns:p="http://schemas.openxmlformats.org/presentationml/2006/main">
  <p:tag name="NUM" val="6"/>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4"/>
</p:tagLst>
</file>

<file path=ppt/tags/tag61.xml><?xml version="1.0" encoding="utf-8"?>
<p:tagLst xmlns:a="http://schemas.openxmlformats.org/drawingml/2006/main" xmlns:r="http://schemas.openxmlformats.org/officeDocument/2006/relationships" xmlns:p="http://schemas.openxmlformats.org/presentationml/2006/main">
  <p:tag name="NUM" val="5"/>
</p:tagLst>
</file>

<file path=ppt/tags/tag62.xml><?xml version="1.0" encoding="utf-8"?>
<p:tagLst xmlns:a="http://schemas.openxmlformats.org/drawingml/2006/main" xmlns:r="http://schemas.openxmlformats.org/officeDocument/2006/relationships" xmlns:p="http://schemas.openxmlformats.org/presentationml/2006/main">
  <p:tag name="NUM" val="6"/>
</p:tagLst>
</file>

<file path=ppt/tags/tag63.xml><?xml version="1.0" encoding="utf-8"?>
<p:tagLst xmlns:a="http://schemas.openxmlformats.org/drawingml/2006/main" xmlns:r="http://schemas.openxmlformats.org/officeDocument/2006/relationships" xmlns:p="http://schemas.openxmlformats.org/presentationml/2006/main">
  <p:tag name="NUM" val="7"/>
</p:tagLst>
</file>

<file path=ppt/tags/tag64.xml><?xml version="1.0" encoding="utf-8"?>
<p:tagLst xmlns:a="http://schemas.openxmlformats.org/drawingml/2006/main" xmlns:r="http://schemas.openxmlformats.org/officeDocument/2006/relationships" xmlns:p="http://schemas.openxmlformats.org/presentationml/2006/main">
  <p:tag name="NUM" val="8"/>
</p:tagLst>
</file>

<file path=ppt/tags/tag65.xml><?xml version="1.0" encoding="utf-8"?>
<p:tagLst xmlns:a="http://schemas.openxmlformats.org/drawingml/2006/main" xmlns:r="http://schemas.openxmlformats.org/officeDocument/2006/relationships" xmlns:p="http://schemas.openxmlformats.org/presentationml/2006/main">
  <p:tag name="NUM" val="9"/>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NUM" val="7"/>
</p:tagLst>
</file>

<file path=ppt/tags/tag73.xml><?xml version="1.0" encoding="utf-8"?>
<p:tagLst xmlns:a="http://schemas.openxmlformats.org/drawingml/2006/main" xmlns:r="http://schemas.openxmlformats.org/officeDocument/2006/relationships" xmlns:p="http://schemas.openxmlformats.org/presentationml/2006/main">
  <p:tag name="NUM" val="8"/>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4"/>
</p:tagLst>
</file>

<file path=ppt/tags/tag78.xml><?xml version="1.0" encoding="utf-8"?>
<p:tagLst xmlns:a="http://schemas.openxmlformats.org/drawingml/2006/main" xmlns:r="http://schemas.openxmlformats.org/officeDocument/2006/relationships" xmlns:p="http://schemas.openxmlformats.org/presentationml/2006/main">
  <p:tag name="NUM" val="5"/>
</p:tagLst>
</file>

<file path=ppt/tags/tag79.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7"/>
</p:tagLst>
</file>

<file path=ppt/tags/tag81.xml><?xml version="1.0" encoding="utf-8"?>
<p:tagLst xmlns:a="http://schemas.openxmlformats.org/drawingml/2006/main" xmlns:r="http://schemas.openxmlformats.org/officeDocument/2006/relationships" xmlns:p="http://schemas.openxmlformats.org/presentationml/2006/main">
  <p:tag name="NUM" val="8"/>
</p:tagLst>
</file>

<file path=ppt/tags/tag82.xml><?xml version="1.0" encoding="utf-8"?>
<p:tagLst xmlns:a="http://schemas.openxmlformats.org/drawingml/2006/main" xmlns:r="http://schemas.openxmlformats.org/officeDocument/2006/relationships" xmlns:p="http://schemas.openxmlformats.org/presentationml/2006/main">
  <p:tag name="NUM" val="9"/>
</p:tagLst>
</file>

<file path=ppt/tags/tag83.xml><?xml version="1.0" encoding="utf-8"?>
<p:tagLst xmlns:a="http://schemas.openxmlformats.org/drawingml/2006/main" xmlns:r="http://schemas.openxmlformats.org/officeDocument/2006/relationships" xmlns:p="http://schemas.openxmlformats.org/presentationml/2006/main">
  <p:tag name="NUM" val="10"/>
</p:tagLst>
</file>

<file path=ppt/tags/tag84.xml><?xml version="1.0" encoding="utf-8"?>
<p:tagLst xmlns:a="http://schemas.openxmlformats.org/drawingml/2006/main" xmlns:r="http://schemas.openxmlformats.org/officeDocument/2006/relationships" xmlns:p="http://schemas.openxmlformats.org/presentationml/2006/main">
  <p:tag name="NUM" val="11"/>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6"/>
</p:tagLst>
</file>

<file path=ppt/tags/tag91.xml><?xml version="1.0" encoding="utf-8"?>
<p:tagLst xmlns:a="http://schemas.openxmlformats.org/drawingml/2006/main" xmlns:r="http://schemas.openxmlformats.org/officeDocument/2006/relationships" xmlns:p="http://schemas.openxmlformats.org/presentationml/2006/main">
  <p:tag name="NUM" val="7"/>
</p:tagLst>
</file>

<file path=ppt/tags/tag92.xml><?xml version="1.0" encoding="utf-8"?>
<p:tagLst xmlns:a="http://schemas.openxmlformats.org/drawingml/2006/main" xmlns:r="http://schemas.openxmlformats.org/officeDocument/2006/relationships" xmlns:p="http://schemas.openxmlformats.org/presentationml/2006/main">
  <p:tag name="NUM" val="8"/>
</p:tagLst>
</file>

<file path=ppt/tags/tag93.xml><?xml version="1.0" encoding="utf-8"?>
<p:tagLst xmlns:a="http://schemas.openxmlformats.org/drawingml/2006/main" xmlns:r="http://schemas.openxmlformats.org/officeDocument/2006/relationships" xmlns:p="http://schemas.openxmlformats.org/presentationml/2006/main">
  <p:tag name="NUM" val="9"/>
</p:tagLst>
</file>

<file path=ppt/tags/tag94.xml><?xml version="1.0" encoding="utf-8"?>
<p:tagLst xmlns:a="http://schemas.openxmlformats.org/drawingml/2006/main" xmlns:r="http://schemas.openxmlformats.org/officeDocument/2006/relationships" xmlns:p="http://schemas.openxmlformats.org/presentationml/2006/main">
  <p:tag name="NUM" val="10"/>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3"/>
</p:tagLst>
</file>

<file path=ppt/tags/tag98.xml><?xml version="1.0" encoding="utf-8"?>
<p:tagLst xmlns:a="http://schemas.openxmlformats.org/drawingml/2006/main" xmlns:r="http://schemas.openxmlformats.org/officeDocument/2006/relationships" xmlns:p="http://schemas.openxmlformats.org/presentationml/2006/main">
  <p:tag name="NUM" val="4"/>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Words>
  <Application>Microsoft Office PowerPoint</Application>
  <PresentationFormat>Grand écran</PresentationFormat>
  <Paragraphs>79</Paragraphs>
  <Slides>16</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Arial,Sans-Serif</vt:lpstr>
      <vt:lpstr>Calibri</vt:lpstr>
      <vt:lpstr>Courier New</vt:lpstr>
      <vt:lpstr>Neue Haas Grotesk Text Pro</vt:lpstr>
      <vt:lpstr>Wingdings</vt:lpstr>
      <vt:lpstr>PunchcardVTI</vt:lpstr>
      <vt:lpstr>CONTRÔLE DU ROBOT NIRYO AVEC LA MANETTE DE WII</vt:lpstr>
      <vt:lpstr>SOMMAIRE</vt:lpstr>
      <vt:lpstr>INTRODUCTION</vt:lpstr>
      <vt:lpstr>PRÉSENTATION DU MATÉRIEL</vt:lpstr>
      <vt:lpstr>ROBOT  NIRYO</vt:lpstr>
      <vt:lpstr>MANETTE WII</vt:lpstr>
      <vt:lpstr>RASPBERRY PI</vt:lpstr>
      <vt:lpstr>EXPLICATION SUR LE FONCTIONNEMENT</vt:lpstr>
      <vt:lpstr>APERÇU DU PROJET</vt:lpstr>
      <vt:lpstr>BIBLIOTHÈQUES UTILISÉES </vt:lpstr>
      <vt:lpstr>MISE EN FONCTION</vt:lpstr>
      <vt:lpstr>MISE EN FONCTION</vt:lpstr>
      <vt:lpstr>MISE EN FONCTION</vt:lpstr>
      <vt:lpstr>Difficultés durant le projet</vt:lpstr>
      <vt:lpstr>Conclusion</vt:lpstr>
      <vt:lpstr>Conclusion (suite)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CONTRÔLE DU ROBOT NIRYO AVEC LA MANETTE DE WII</dc:title>
  <dc:creator>Affala Léonce Cristelle N'Dri</dc:creator>
  <cp:lastModifiedBy>Christophe Veilleux</cp:lastModifiedBy>
  <cp:revision>2</cp:revision>
  <dcterms:created xsi:type="dcterms:W3CDTF">2024-11-22T16:54:51Z</dcterms:created>
  <dcterms:modified xsi:type="dcterms:W3CDTF">2024-12-06T16:26:13Z</dcterms:modified>
</cp:coreProperties>
</file>