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6" r:id="rId11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6205-741F-430D-BC32-A1B6BCB86080}" v="11" dt="2024-09-12T02:32:30.14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40" autoAdjust="0"/>
  </p:normalViewPr>
  <p:slideViewPr>
    <p:cSldViewPr showGuides="1">
      <p:cViewPr varScale="1">
        <p:scale>
          <a:sx n="63" d="100"/>
          <a:sy n="63" d="100"/>
        </p:scale>
        <p:origin x="1454" y="5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Fagnan" userId="e71953a24c9500e2" providerId="LiveId" clId="{19266205-741F-430D-BC32-A1B6BCB86080}"/>
    <pc:docChg chg="undo custSel addSld modSld">
      <pc:chgData name="Maxime Fagnan" userId="e71953a24c9500e2" providerId="LiveId" clId="{19266205-741F-430D-BC32-A1B6BCB86080}" dt="2024-09-12T13:26:05.851" v="584" actId="20577"/>
      <pc:docMkLst>
        <pc:docMk/>
      </pc:docMkLst>
      <pc:sldChg chg="modSp mod">
        <pc:chgData name="Maxime Fagnan" userId="e71953a24c9500e2" providerId="LiveId" clId="{19266205-741F-430D-BC32-A1B6BCB86080}" dt="2024-09-12T02:36:23.589" v="314" actId="1076"/>
        <pc:sldMkLst>
          <pc:docMk/>
          <pc:sldMk cId="506761459" sldId="256"/>
        </pc:sldMkLst>
        <pc:spChg chg="mod">
          <ac:chgData name="Maxime Fagnan" userId="e71953a24c9500e2" providerId="LiveId" clId="{19266205-741F-430D-BC32-A1B6BCB86080}" dt="2024-09-12T02:36:23.589" v="314" actId="1076"/>
          <ac:spMkLst>
            <pc:docMk/>
            <pc:sldMk cId="506761459" sldId="256"/>
            <ac:spMk id="2" creationId="{00000000-0000-0000-0000-000000000000}"/>
          </ac:spMkLst>
        </pc:spChg>
      </pc:sldChg>
      <pc:sldChg chg="modNotesTx">
        <pc:chgData name="Maxime Fagnan" userId="e71953a24c9500e2" providerId="LiveId" clId="{19266205-741F-430D-BC32-A1B6BCB86080}" dt="2024-09-12T13:26:05.851" v="584" actId="20577"/>
        <pc:sldMkLst>
          <pc:docMk/>
          <pc:sldMk cId="3176194943" sldId="264"/>
        </pc:sldMkLst>
      </pc:sldChg>
      <pc:sldChg chg="addSp delSp modSp new mod modAnim">
        <pc:chgData name="Maxime Fagnan" userId="e71953a24c9500e2" providerId="LiveId" clId="{19266205-741F-430D-BC32-A1B6BCB86080}" dt="2024-09-12T13:20:30.363" v="358" actId="14100"/>
        <pc:sldMkLst>
          <pc:docMk/>
          <pc:sldMk cId="1559552331" sldId="266"/>
        </pc:sldMkLst>
        <pc:spChg chg="mod">
          <ac:chgData name="Maxime Fagnan" userId="e71953a24c9500e2" providerId="LiveId" clId="{19266205-741F-430D-BC32-A1B6BCB86080}" dt="2024-09-12T13:19:45.312" v="327" actId="20577"/>
          <ac:spMkLst>
            <pc:docMk/>
            <pc:sldMk cId="1559552331" sldId="266"/>
            <ac:spMk id="2" creationId="{0A6059A9-9F75-645A-E675-7C241E17BFF5}"/>
          </ac:spMkLst>
        </pc:spChg>
        <pc:spChg chg="mod">
          <ac:chgData name="Maxime Fagnan" userId="e71953a24c9500e2" providerId="LiveId" clId="{19266205-741F-430D-BC32-A1B6BCB86080}" dt="2024-09-12T13:20:26.907" v="357" actId="20577"/>
          <ac:spMkLst>
            <pc:docMk/>
            <pc:sldMk cId="1559552331" sldId="266"/>
            <ac:spMk id="3" creationId="{F5574067-9E75-95E8-81F5-6DA1F0B4322B}"/>
          </ac:spMkLst>
        </pc:spChg>
        <pc:spChg chg="del">
          <ac:chgData name="Maxime Fagnan" userId="e71953a24c9500e2" providerId="LiveId" clId="{19266205-741F-430D-BC32-A1B6BCB86080}" dt="2024-09-12T02:30:16.323" v="160"/>
          <ac:spMkLst>
            <pc:docMk/>
            <pc:sldMk cId="1559552331" sldId="266"/>
            <ac:spMk id="4" creationId="{FB74FFEE-4934-D07B-F581-BBD1695E26C8}"/>
          </ac:spMkLst>
        </pc:spChg>
        <pc:spChg chg="add mod">
          <ac:chgData name="Maxime Fagnan" userId="e71953a24c9500e2" providerId="LiveId" clId="{19266205-741F-430D-BC32-A1B6BCB86080}" dt="2024-09-12T13:20:05.355" v="329" actId="12"/>
          <ac:spMkLst>
            <pc:docMk/>
            <pc:sldMk cId="1559552331" sldId="266"/>
            <ac:spMk id="7" creationId="{965108DC-F969-75FF-EF2A-A24BD35FB190}"/>
          </ac:spMkLst>
        </pc:spChg>
        <pc:graphicFrameChg chg="add del mod">
          <ac:chgData name="Maxime Fagnan" userId="e71953a24c9500e2" providerId="LiveId" clId="{19266205-741F-430D-BC32-A1B6BCB86080}" dt="2024-09-12T02:27:59.688" v="159" actId="478"/>
          <ac:graphicFrameMkLst>
            <pc:docMk/>
            <pc:sldMk cId="1559552331" sldId="266"/>
            <ac:graphicFrameMk id="5" creationId="{CC4B8201-0B01-54D1-D81E-25BC9E35E41A}"/>
          </ac:graphicFrameMkLst>
        </pc:graphicFrameChg>
        <pc:graphicFrameChg chg="add mod">
          <ac:chgData name="Maxime Fagnan" userId="e71953a24c9500e2" providerId="LiveId" clId="{19266205-741F-430D-BC32-A1B6BCB86080}" dt="2024-09-12T02:32:53.516" v="272" actId="1076"/>
          <ac:graphicFrameMkLst>
            <pc:docMk/>
            <pc:sldMk cId="1559552331" sldId="266"/>
            <ac:graphicFrameMk id="6" creationId="{969CF1E7-34F8-05CD-A66F-5F2B7B5EC194}"/>
          </ac:graphicFrameMkLst>
        </pc:graphicFrameChg>
        <pc:picChg chg="add mod">
          <ac:chgData name="Maxime Fagnan" userId="e71953a24c9500e2" providerId="LiveId" clId="{19266205-741F-430D-BC32-A1B6BCB86080}" dt="2024-09-12T02:32:55.596" v="273" actId="1076"/>
          <ac:picMkLst>
            <pc:docMk/>
            <pc:sldMk cId="1559552331" sldId="266"/>
            <ac:picMk id="8" creationId="{78DB1273-D375-4310-17F1-9B1AC1F12BC1}"/>
          </ac:picMkLst>
        </pc:picChg>
        <pc:inkChg chg="add del">
          <ac:chgData name="Maxime Fagnan" userId="e71953a24c9500e2" providerId="LiveId" clId="{19266205-741F-430D-BC32-A1B6BCB86080}" dt="2024-09-12T02:33:19.143" v="278" actId="9405"/>
          <ac:inkMkLst>
            <pc:docMk/>
            <pc:sldMk cId="1559552331" sldId="266"/>
            <ac:inkMk id="9" creationId="{4616BF74-07B8-30B8-7FC5-1E697F10E033}"/>
          </ac:inkMkLst>
        </pc:inkChg>
        <pc:cxnChg chg="add mod">
          <ac:chgData name="Maxime Fagnan" userId="e71953a24c9500e2" providerId="LiveId" clId="{19266205-741F-430D-BC32-A1B6BCB86080}" dt="2024-09-12T13:20:30.363" v="358" actId="14100"/>
          <ac:cxnSpMkLst>
            <pc:docMk/>
            <pc:sldMk cId="1559552331" sldId="266"/>
            <ac:cxnSpMk id="11" creationId="{6745A013-5A6F-DCE6-9159-89DA9632675C}"/>
          </ac:cxnSpMkLst>
        </pc:cxnChg>
        <pc:cxnChg chg="add del">
          <ac:chgData name="Maxime Fagnan" userId="e71953a24c9500e2" providerId="LiveId" clId="{19266205-741F-430D-BC32-A1B6BCB86080}" dt="2024-09-12T02:34:59.291" v="308" actId="11529"/>
          <ac:cxnSpMkLst>
            <pc:docMk/>
            <pc:sldMk cId="1559552331" sldId="266"/>
            <ac:cxnSpMk id="17" creationId="{93DAA7B5-2462-501E-8175-32AB039F84E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EFC43-C960-4CAC-81E5-373B2E65A0F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7ABAEA-1915-4EFC-9301-2FFE45BED43E}">
      <dgm:prSet/>
      <dgm:spPr/>
      <dgm:t>
        <a:bodyPr/>
        <a:lstStyle/>
        <a:p>
          <a:r>
            <a:rPr lang="en-US"/>
            <a:t>Concours 1</a:t>
          </a:r>
        </a:p>
      </dgm:t>
    </dgm:pt>
    <dgm:pt modelId="{42EA630A-97AE-47A8-9D41-286C242A2417}" type="parTrans" cxnId="{9FF37B17-5C68-4874-93A8-43EEED2E3942}">
      <dgm:prSet/>
      <dgm:spPr/>
      <dgm:t>
        <a:bodyPr/>
        <a:lstStyle/>
        <a:p>
          <a:endParaRPr lang="en-US"/>
        </a:p>
      </dgm:t>
    </dgm:pt>
    <dgm:pt modelId="{3BFB2132-206E-495F-ACA3-3D068CA9E1FE}" type="sibTrans" cxnId="{9FF37B17-5C68-4874-93A8-43EEED2E3942}">
      <dgm:prSet/>
      <dgm:spPr/>
      <dgm:t>
        <a:bodyPr/>
        <a:lstStyle/>
        <a:p>
          <a:endParaRPr lang="en-US"/>
        </a:p>
      </dgm:t>
    </dgm:pt>
    <dgm:pt modelId="{B9EEA92C-4EB3-4A07-921C-C8B8E9ED8029}">
      <dgm:prSet/>
      <dgm:spPr/>
      <dgm:t>
        <a:bodyPr/>
        <a:lstStyle/>
        <a:p>
          <a:r>
            <a:rPr lang="en-US"/>
            <a:t>Mi-décembre</a:t>
          </a:r>
        </a:p>
      </dgm:t>
    </dgm:pt>
    <dgm:pt modelId="{72EBD033-91EB-4DBE-9954-4B349ECB82D8}" type="parTrans" cxnId="{06F6789F-B781-40B3-A3DC-C7BC5251AEA9}">
      <dgm:prSet/>
      <dgm:spPr/>
      <dgm:t>
        <a:bodyPr/>
        <a:lstStyle/>
        <a:p>
          <a:endParaRPr lang="en-US"/>
        </a:p>
      </dgm:t>
    </dgm:pt>
    <dgm:pt modelId="{A4F77D62-B8D8-46C5-9B9D-A26A52FAABBB}" type="sibTrans" cxnId="{06F6789F-B781-40B3-A3DC-C7BC5251AEA9}">
      <dgm:prSet/>
      <dgm:spPr/>
      <dgm:t>
        <a:bodyPr/>
        <a:lstStyle/>
        <a:p>
          <a:endParaRPr lang="en-US"/>
        </a:p>
      </dgm:t>
    </dgm:pt>
    <dgm:pt modelId="{53621237-C6EE-47EF-AF99-DEDF6838C76F}">
      <dgm:prSet/>
      <dgm:spPr/>
      <dgm:t>
        <a:bodyPr/>
        <a:lstStyle/>
        <a:p>
          <a:r>
            <a:rPr lang="en-US" b="0" i="0"/>
            <a:t>Concours 2</a:t>
          </a:r>
          <a:endParaRPr lang="en-US"/>
        </a:p>
      </dgm:t>
    </dgm:pt>
    <dgm:pt modelId="{A8A93831-B4B5-4111-94AA-E86250B725F0}" type="parTrans" cxnId="{D0AB00E0-E439-4034-9EE6-C81583DC6371}">
      <dgm:prSet/>
      <dgm:spPr/>
      <dgm:t>
        <a:bodyPr/>
        <a:lstStyle/>
        <a:p>
          <a:endParaRPr lang="en-US"/>
        </a:p>
      </dgm:t>
    </dgm:pt>
    <dgm:pt modelId="{224A8AF2-FE18-4079-B48E-703997FDED64}" type="sibTrans" cxnId="{D0AB00E0-E439-4034-9EE6-C81583DC6371}">
      <dgm:prSet/>
      <dgm:spPr/>
      <dgm:t>
        <a:bodyPr/>
        <a:lstStyle/>
        <a:p>
          <a:endParaRPr lang="en-US"/>
        </a:p>
      </dgm:t>
    </dgm:pt>
    <dgm:pt modelId="{F8D2E4AC-CCD8-4FBE-BA74-EAF0EB5619D4}">
      <dgm:prSet/>
      <dgm:spPr/>
      <dgm:t>
        <a:bodyPr/>
        <a:lstStyle/>
        <a:p>
          <a:r>
            <a:rPr lang="en-US" dirty="0"/>
            <a:t>Fin Janvier</a:t>
          </a:r>
        </a:p>
      </dgm:t>
    </dgm:pt>
    <dgm:pt modelId="{4014EAC7-5AA0-417A-9B5A-5CDF94FBC71F}" type="parTrans" cxnId="{D0FFE983-18BF-4543-9311-B348F85F3EC8}">
      <dgm:prSet/>
      <dgm:spPr/>
      <dgm:t>
        <a:bodyPr/>
        <a:lstStyle/>
        <a:p>
          <a:endParaRPr lang="en-US"/>
        </a:p>
      </dgm:t>
    </dgm:pt>
    <dgm:pt modelId="{28C54922-86BE-42F4-AB12-06B73C4540F2}" type="sibTrans" cxnId="{D0FFE983-18BF-4543-9311-B348F85F3EC8}">
      <dgm:prSet/>
      <dgm:spPr/>
      <dgm:t>
        <a:bodyPr/>
        <a:lstStyle/>
        <a:p>
          <a:endParaRPr lang="en-US"/>
        </a:p>
      </dgm:t>
    </dgm:pt>
    <dgm:pt modelId="{FA9EF273-BAA7-4B9E-A305-414566B021D7}">
      <dgm:prSet/>
      <dgm:spPr/>
      <dgm:t>
        <a:bodyPr/>
        <a:lstStyle/>
        <a:p>
          <a:r>
            <a:rPr lang="en-US"/>
            <a:t>Concours 3</a:t>
          </a:r>
        </a:p>
      </dgm:t>
    </dgm:pt>
    <dgm:pt modelId="{884E215F-31DA-4C23-A0D7-386C95ECF245}" type="parTrans" cxnId="{D40F2699-82DB-4BAE-9798-2472B451F748}">
      <dgm:prSet/>
      <dgm:spPr/>
      <dgm:t>
        <a:bodyPr/>
        <a:lstStyle/>
        <a:p>
          <a:endParaRPr lang="en-US"/>
        </a:p>
      </dgm:t>
    </dgm:pt>
    <dgm:pt modelId="{FC0A40EA-0A86-4852-A78F-608239C359F3}" type="sibTrans" cxnId="{D40F2699-82DB-4BAE-9798-2472B451F748}">
      <dgm:prSet/>
      <dgm:spPr/>
      <dgm:t>
        <a:bodyPr/>
        <a:lstStyle/>
        <a:p>
          <a:endParaRPr lang="en-US"/>
        </a:p>
      </dgm:t>
    </dgm:pt>
    <dgm:pt modelId="{349FEA63-387B-4982-87E4-B9DF9AD84062}">
      <dgm:prSet/>
      <dgm:spPr/>
      <dgm:t>
        <a:bodyPr/>
        <a:lstStyle/>
        <a:p>
          <a:r>
            <a:rPr lang="en-US" b="0" i="0"/>
            <a:t>Mi-mars</a:t>
          </a:r>
          <a:endParaRPr lang="en-US"/>
        </a:p>
      </dgm:t>
    </dgm:pt>
    <dgm:pt modelId="{BCC7F2A8-9348-4247-BCD7-ACF36AECE124}" type="parTrans" cxnId="{E35BA608-2852-4589-8AA9-2AB485EA470C}">
      <dgm:prSet/>
      <dgm:spPr/>
      <dgm:t>
        <a:bodyPr/>
        <a:lstStyle/>
        <a:p>
          <a:endParaRPr lang="en-US"/>
        </a:p>
      </dgm:t>
    </dgm:pt>
    <dgm:pt modelId="{33241000-2085-4401-B2FE-8E17B33E664C}" type="sibTrans" cxnId="{E35BA608-2852-4589-8AA9-2AB485EA470C}">
      <dgm:prSet/>
      <dgm:spPr/>
      <dgm:t>
        <a:bodyPr/>
        <a:lstStyle/>
        <a:p>
          <a:endParaRPr lang="en-US"/>
        </a:p>
      </dgm:t>
    </dgm:pt>
    <dgm:pt modelId="{AF0B89C3-D540-4A69-B136-1006F4B89412}" type="pres">
      <dgm:prSet presAssocID="{B88EFC43-C960-4CAC-81E5-373B2E65A0F8}" presName="linear" presStyleCnt="0">
        <dgm:presLayoutVars>
          <dgm:dir/>
          <dgm:animLvl val="lvl"/>
          <dgm:resizeHandles val="exact"/>
        </dgm:presLayoutVars>
      </dgm:prSet>
      <dgm:spPr/>
    </dgm:pt>
    <dgm:pt modelId="{6ACB2FED-22D3-41AA-BD2F-1BEBE177967D}" type="pres">
      <dgm:prSet presAssocID="{707ABAEA-1915-4EFC-9301-2FFE45BED43E}" presName="parentLin" presStyleCnt="0"/>
      <dgm:spPr/>
    </dgm:pt>
    <dgm:pt modelId="{9BAD8A56-F3F9-43A0-86F3-B4A3D94BE866}" type="pres">
      <dgm:prSet presAssocID="{707ABAEA-1915-4EFC-9301-2FFE45BED43E}" presName="parentLeftMargin" presStyleLbl="node1" presStyleIdx="0" presStyleCnt="3"/>
      <dgm:spPr/>
    </dgm:pt>
    <dgm:pt modelId="{DFA6B131-3292-49B5-B15C-88B0E43B602D}" type="pres">
      <dgm:prSet presAssocID="{707ABAEA-1915-4EFC-9301-2FFE45BED4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FECF24-8B4C-4EC5-A50F-4F26E879A28B}" type="pres">
      <dgm:prSet presAssocID="{707ABAEA-1915-4EFC-9301-2FFE45BED43E}" presName="negativeSpace" presStyleCnt="0"/>
      <dgm:spPr/>
    </dgm:pt>
    <dgm:pt modelId="{9DDC8B2F-D404-47DF-AB38-664ED4559474}" type="pres">
      <dgm:prSet presAssocID="{707ABAEA-1915-4EFC-9301-2FFE45BED43E}" presName="childText" presStyleLbl="conFgAcc1" presStyleIdx="0" presStyleCnt="3">
        <dgm:presLayoutVars>
          <dgm:bulletEnabled val="1"/>
        </dgm:presLayoutVars>
      </dgm:prSet>
      <dgm:spPr/>
    </dgm:pt>
    <dgm:pt modelId="{3B6AA60E-714A-487D-BB4E-6F2993976A37}" type="pres">
      <dgm:prSet presAssocID="{3BFB2132-206E-495F-ACA3-3D068CA9E1FE}" presName="spaceBetweenRectangles" presStyleCnt="0"/>
      <dgm:spPr/>
    </dgm:pt>
    <dgm:pt modelId="{DB3FE003-9F49-41C5-BAA2-F0B8E37E1F62}" type="pres">
      <dgm:prSet presAssocID="{53621237-C6EE-47EF-AF99-DEDF6838C76F}" presName="parentLin" presStyleCnt="0"/>
      <dgm:spPr/>
    </dgm:pt>
    <dgm:pt modelId="{DC641D11-472D-45F0-B300-E4814201B5D5}" type="pres">
      <dgm:prSet presAssocID="{53621237-C6EE-47EF-AF99-DEDF6838C76F}" presName="parentLeftMargin" presStyleLbl="node1" presStyleIdx="0" presStyleCnt="3"/>
      <dgm:spPr/>
    </dgm:pt>
    <dgm:pt modelId="{809E956B-4192-4C10-A68F-F2A214139E87}" type="pres">
      <dgm:prSet presAssocID="{53621237-C6EE-47EF-AF99-DEDF6838C7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9EB2B1-D7F6-446D-8A8A-541135563976}" type="pres">
      <dgm:prSet presAssocID="{53621237-C6EE-47EF-AF99-DEDF6838C76F}" presName="negativeSpace" presStyleCnt="0"/>
      <dgm:spPr/>
    </dgm:pt>
    <dgm:pt modelId="{BE53AF65-A8FC-42D0-9468-E0D950E84BB2}" type="pres">
      <dgm:prSet presAssocID="{53621237-C6EE-47EF-AF99-DEDF6838C76F}" presName="childText" presStyleLbl="conFgAcc1" presStyleIdx="1" presStyleCnt="3">
        <dgm:presLayoutVars>
          <dgm:bulletEnabled val="1"/>
        </dgm:presLayoutVars>
      </dgm:prSet>
      <dgm:spPr/>
    </dgm:pt>
    <dgm:pt modelId="{7CC2CAD6-2D56-47E7-9D68-165BA89C43CD}" type="pres">
      <dgm:prSet presAssocID="{224A8AF2-FE18-4079-B48E-703997FDED64}" presName="spaceBetweenRectangles" presStyleCnt="0"/>
      <dgm:spPr/>
    </dgm:pt>
    <dgm:pt modelId="{7C41AE34-5973-4CC2-BC3F-64CF4A17D835}" type="pres">
      <dgm:prSet presAssocID="{FA9EF273-BAA7-4B9E-A305-414566B021D7}" presName="parentLin" presStyleCnt="0"/>
      <dgm:spPr/>
    </dgm:pt>
    <dgm:pt modelId="{69228732-54C7-4F5D-AA58-D0A6CE8DD4B4}" type="pres">
      <dgm:prSet presAssocID="{FA9EF273-BAA7-4B9E-A305-414566B021D7}" presName="parentLeftMargin" presStyleLbl="node1" presStyleIdx="1" presStyleCnt="3"/>
      <dgm:spPr/>
    </dgm:pt>
    <dgm:pt modelId="{3C7B241E-D0FD-4355-A263-DC9E54EE6D31}" type="pres">
      <dgm:prSet presAssocID="{FA9EF273-BAA7-4B9E-A305-414566B021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923847-2C01-4204-89C7-D81CBAFB30DF}" type="pres">
      <dgm:prSet presAssocID="{FA9EF273-BAA7-4B9E-A305-414566B021D7}" presName="negativeSpace" presStyleCnt="0"/>
      <dgm:spPr/>
    </dgm:pt>
    <dgm:pt modelId="{4BD9182E-D903-443A-8CF0-4BEA101A4A6C}" type="pres">
      <dgm:prSet presAssocID="{FA9EF273-BAA7-4B9E-A305-414566B021D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5BA608-2852-4589-8AA9-2AB485EA470C}" srcId="{FA9EF273-BAA7-4B9E-A305-414566B021D7}" destId="{349FEA63-387B-4982-87E4-B9DF9AD84062}" srcOrd="0" destOrd="0" parTransId="{BCC7F2A8-9348-4247-BCD7-ACF36AECE124}" sibTransId="{33241000-2085-4401-B2FE-8E17B33E664C}"/>
    <dgm:cxn modelId="{78031209-33EA-453D-B784-F4CDC4929ADD}" type="presOf" srcId="{B88EFC43-C960-4CAC-81E5-373B2E65A0F8}" destId="{AF0B89C3-D540-4A69-B136-1006F4B89412}" srcOrd="0" destOrd="0" presId="urn:microsoft.com/office/officeart/2005/8/layout/list1"/>
    <dgm:cxn modelId="{9FF37B17-5C68-4874-93A8-43EEED2E3942}" srcId="{B88EFC43-C960-4CAC-81E5-373B2E65A0F8}" destId="{707ABAEA-1915-4EFC-9301-2FFE45BED43E}" srcOrd="0" destOrd="0" parTransId="{42EA630A-97AE-47A8-9D41-286C242A2417}" sibTransId="{3BFB2132-206E-495F-ACA3-3D068CA9E1FE}"/>
    <dgm:cxn modelId="{32EB2539-30F8-49C8-BB02-80A650F5719A}" type="presOf" srcId="{FA9EF273-BAA7-4B9E-A305-414566B021D7}" destId="{69228732-54C7-4F5D-AA58-D0A6CE8DD4B4}" srcOrd="0" destOrd="0" presId="urn:microsoft.com/office/officeart/2005/8/layout/list1"/>
    <dgm:cxn modelId="{29D3A849-0289-46E2-BED7-355170136CFC}" type="presOf" srcId="{349FEA63-387B-4982-87E4-B9DF9AD84062}" destId="{4BD9182E-D903-443A-8CF0-4BEA101A4A6C}" srcOrd="0" destOrd="0" presId="urn:microsoft.com/office/officeart/2005/8/layout/list1"/>
    <dgm:cxn modelId="{A7639C6C-85FB-4856-A62E-9B26D43136A0}" type="presOf" srcId="{FA9EF273-BAA7-4B9E-A305-414566B021D7}" destId="{3C7B241E-D0FD-4355-A263-DC9E54EE6D31}" srcOrd="1" destOrd="0" presId="urn:microsoft.com/office/officeart/2005/8/layout/list1"/>
    <dgm:cxn modelId="{445DFD55-C7E6-489E-80E2-0C2E9EC0F06D}" type="presOf" srcId="{B9EEA92C-4EB3-4A07-921C-C8B8E9ED8029}" destId="{9DDC8B2F-D404-47DF-AB38-664ED4559474}" srcOrd="0" destOrd="0" presId="urn:microsoft.com/office/officeart/2005/8/layout/list1"/>
    <dgm:cxn modelId="{D0FFE983-18BF-4543-9311-B348F85F3EC8}" srcId="{53621237-C6EE-47EF-AF99-DEDF6838C76F}" destId="{F8D2E4AC-CCD8-4FBE-BA74-EAF0EB5619D4}" srcOrd="0" destOrd="0" parTransId="{4014EAC7-5AA0-417A-9B5A-5CDF94FBC71F}" sibTransId="{28C54922-86BE-42F4-AB12-06B73C4540F2}"/>
    <dgm:cxn modelId="{B3111B92-2DCE-45D4-B8BC-D044164713CA}" type="presOf" srcId="{53621237-C6EE-47EF-AF99-DEDF6838C76F}" destId="{809E956B-4192-4C10-A68F-F2A214139E87}" srcOrd="1" destOrd="0" presId="urn:microsoft.com/office/officeart/2005/8/layout/list1"/>
    <dgm:cxn modelId="{D40F2699-82DB-4BAE-9798-2472B451F748}" srcId="{B88EFC43-C960-4CAC-81E5-373B2E65A0F8}" destId="{FA9EF273-BAA7-4B9E-A305-414566B021D7}" srcOrd="2" destOrd="0" parTransId="{884E215F-31DA-4C23-A0D7-386C95ECF245}" sibTransId="{FC0A40EA-0A86-4852-A78F-608239C359F3}"/>
    <dgm:cxn modelId="{06F6789F-B781-40B3-A3DC-C7BC5251AEA9}" srcId="{707ABAEA-1915-4EFC-9301-2FFE45BED43E}" destId="{B9EEA92C-4EB3-4A07-921C-C8B8E9ED8029}" srcOrd="0" destOrd="0" parTransId="{72EBD033-91EB-4DBE-9954-4B349ECB82D8}" sibTransId="{A4F77D62-B8D8-46C5-9B9D-A26A52FAABBB}"/>
    <dgm:cxn modelId="{FA2F7BAD-C8A5-46A4-870C-9B87CA693F24}" type="presOf" srcId="{53621237-C6EE-47EF-AF99-DEDF6838C76F}" destId="{DC641D11-472D-45F0-B300-E4814201B5D5}" srcOrd="0" destOrd="0" presId="urn:microsoft.com/office/officeart/2005/8/layout/list1"/>
    <dgm:cxn modelId="{50F39ECF-6AC9-40BB-BAE6-DFD6A6A022AF}" type="presOf" srcId="{707ABAEA-1915-4EFC-9301-2FFE45BED43E}" destId="{9BAD8A56-F3F9-43A0-86F3-B4A3D94BE866}" srcOrd="0" destOrd="0" presId="urn:microsoft.com/office/officeart/2005/8/layout/list1"/>
    <dgm:cxn modelId="{5541FAD3-2F3E-40A5-9AF7-068D36B997EF}" type="presOf" srcId="{F8D2E4AC-CCD8-4FBE-BA74-EAF0EB5619D4}" destId="{BE53AF65-A8FC-42D0-9468-E0D950E84BB2}" srcOrd="0" destOrd="0" presId="urn:microsoft.com/office/officeart/2005/8/layout/list1"/>
    <dgm:cxn modelId="{D0AB00E0-E439-4034-9EE6-C81583DC6371}" srcId="{B88EFC43-C960-4CAC-81E5-373B2E65A0F8}" destId="{53621237-C6EE-47EF-AF99-DEDF6838C76F}" srcOrd="1" destOrd="0" parTransId="{A8A93831-B4B5-4111-94AA-E86250B725F0}" sibTransId="{224A8AF2-FE18-4079-B48E-703997FDED64}"/>
    <dgm:cxn modelId="{6D1F49E0-3FF9-49CA-BDA6-F06842E9AA14}" type="presOf" srcId="{707ABAEA-1915-4EFC-9301-2FFE45BED43E}" destId="{DFA6B131-3292-49B5-B15C-88B0E43B602D}" srcOrd="1" destOrd="0" presId="urn:microsoft.com/office/officeart/2005/8/layout/list1"/>
    <dgm:cxn modelId="{9B820C9B-2457-40F4-95DD-9CAE6A9D0005}" type="presParOf" srcId="{AF0B89C3-D540-4A69-B136-1006F4B89412}" destId="{6ACB2FED-22D3-41AA-BD2F-1BEBE177967D}" srcOrd="0" destOrd="0" presId="urn:microsoft.com/office/officeart/2005/8/layout/list1"/>
    <dgm:cxn modelId="{1B3DE701-5224-4B0A-81A0-99C6BA730BBF}" type="presParOf" srcId="{6ACB2FED-22D3-41AA-BD2F-1BEBE177967D}" destId="{9BAD8A56-F3F9-43A0-86F3-B4A3D94BE866}" srcOrd="0" destOrd="0" presId="urn:microsoft.com/office/officeart/2005/8/layout/list1"/>
    <dgm:cxn modelId="{54E775A7-226C-4CB9-92B7-3C3B87FA8A71}" type="presParOf" srcId="{6ACB2FED-22D3-41AA-BD2F-1BEBE177967D}" destId="{DFA6B131-3292-49B5-B15C-88B0E43B602D}" srcOrd="1" destOrd="0" presId="urn:microsoft.com/office/officeart/2005/8/layout/list1"/>
    <dgm:cxn modelId="{E4B5CC97-985F-4514-83C0-67625086C748}" type="presParOf" srcId="{AF0B89C3-D540-4A69-B136-1006F4B89412}" destId="{5FFECF24-8B4C-4EC5-A50F-4F26E879A28B}" srcOrd="1" destOrd="0" presId="urn:microsoft.com/office/officeart/2005/8/layout/list1"/>
    <dgm:cxn modelId="{E8C074DF-8F70-47EA-88B0-FCC30DD268B7}" type="presParOf" srcId="{AF0B89C3-D540-4A69-B136-1006F4B89412}" destId="{9DDC8B2F-D404-47DF-AB38-664ED4559474}" srcOrd="2" destOrd="0" presId="urn:microsoft.com/office/officeart/2005/8/layout/list1"/>
    <dgm:cxn modelId="{EF72E828-FC38-41AC-AF0C-7699B9F3ED59}" type="presParOf" srcId="{AF0B89C3-D540-4A69-B136-1006F4B89412}" destId="{3B6AA60E-714A-487D-BB4E-6F2993976A37}" srcOrd="3" destOrd="0" presId="urn:microsoft.com/office/officeart/2005/8/layout/list1"/>
    <dgm:cxn modelId="{768D1454-0426-4896-AC99-C8645AEB7060}" type="presParOf" srcId="{AF0B89C3-D540-4A69-B136-1006F4B89412}" destId="{DB3FE003-9F49-41C5-BAA2-F0B8E37E1F62}" srcOrd="4" destOrd="0" presId="urn:microsoft.com/office/officeart/2005/8/layout/list1"/>
    <dgm:cxn modelId="{FA0967FC-B343-4FC7-8A60-13A4520EE37C}" type="presParOf" srcId="{DB3FE003-9F49-41C5-BAA2-F0B8E37E1F62}" destId="{DC641D11-472D-45F0-B300-E4814201B5D5}" srcOrd="0" destOrd="0" presId="urn:microsoft.com/office/officeart/2005/8/layout/list1"/>
    <dgm:cxn modelId="{50CE7C09-8831-447F-B972-80A9A88039D3}" type="presParOf" srcId="{DB3FE003-9F49-41C5-BAA2-F0B8E37E1F62}" destId="{809E956B-4192-4C10-A68F-F2A214139E87}" srcOrd="1" destOrd="0" presId="urn:microsoft.com/office/officeart/2005/8/layout/list1"/>
    <dgm:cxn modelId="{51B77BC3-9B1C-4005-9DAA-6C9A501C9025}" type="presParOf" srcId="{AF0B89C3-D540-4A69-B136-1006F4B89412}" destId="{D09EB2B1-D7F6-446D-8A8A-541135563976}" srcOrd="5" destOrd="0" presId="urn:microsoft.com/office/officeart/2005/8/layout/list1"/>
    <dgm:cxn modelId="{1B08E973-88D5-478D-ADE5-01266D01F068}" type="presParOf" srcId="{AF0B89C3-D540-4A69-B136-1006F4B89412}" destId="{BE53AF65-A8FC-42D0-9468-E0D950E84BB2}" srcOrd="6" destOrd="0" presId="urn:microsoft.com/office/officeart/2005/8/layout/list1"/>
    <dgm:cxn modelId="{33FB2BC1-EA35-4317-8F1B-ACF3C66A96E9}" type="presParOf" srcId="{AF0B89C3-D540-4A69-B136-1006F4B89412}" destId="{7CC2CAD6-2D56-47E7-9D68-165BA89C43CD}" srcOrd="7" destOrd="0" presId="urn:microsoft.com/office/officeart/2005/8/layout/list1"/>
    <dgm:cxn modelId="{D0CD9CC3-12CC-41B9-854E-4EF99533D968}" type="presParOf" srcId="{AF0B89C3-D540-4A69-B136-1006F4B89412}" destId="{7C41AE34-5973-4CC2-BC3F-64CF4A17D835}" srcOrd="8" destOrd="0" presId="urn:microsoft.com/office/officeart/2005/8/layout/list1"/>
    <dgm:cxn modelId="{C4017085-03E5-403C-92F6-302C89D6FB91}" type="presParOf" srcId="{7C41AE34-5973-4CC2-BC3F-64CF4A17D835}" destId="{69228732-54C7-4F5D-AA58-D0A6CE8DD4B4}" srcOrd="0" destOrd="0" presId="urn:microsoft.com/office/officeart/2005/8/layout/list1"/>
    <dgm:cxn modelId="{943A1097-E43A-4D07-9FD1-F423524D0048}" type="presParOf" srcId="{7C41AE34-5973-4CC2-BC3F-64CF4A17D835}" destId="{3C7B241E-D0FD-4355-A263-DC9E54EE6D31}" srcOrd="1" destOrd="0" presId="urn:microsoft.com/office/officeart/2005/8/layout/list1"/>
    <dgm:cxn modelId="{6751913D-BB90-44F8-973A-52217DD7C892}" type="presParOf" srcId="{AF0B89C3-D540-4A69-B136-1006F4B89412}" destId="{34923847-2C01-4204-89C7-D81CBAFB30DF}" srcOrd="9" destOrd="0" presId="urn:microsoft.com/office/officeart/2005/8/layout/list1"/>
    <dgm:cxn modelId="{D6588684-1621-46A3-BA15-3C4C6D30D234}" type="presParOf" srcId="{AF0B89C3-D540-4A69-B136-1006F4B89412}" destId="{4BD9182E-D903-443A-8CF0-4BEA101A4A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C8B2F-D404-47DF-AB38-664ED4559474}">
      <dsp:nvSpPr>
        <dsp:cNvPr id="0" name=""/>
        <dsp:cNvSpPr/>
      </dsp:nvSpPr>
      <dsp:spPr>
        <a:xfrm>
          <a:off x="0" y="413763"/>
          <a:ext cx="410445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458216" rIns="31855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Mi-décembre</a:t>
          </a:r>
        </a:p>
      </dsp:txBody>
      <dsp:txXfrm>
        <a:off x="0" y="413763"/>
        <a:ext cx="4104456" cy="952875"/>
      </dsp:txXfrm>
    </dsp:sp>
    <dsp:sp modelId="{DFA6B131-3292-49B5-B15C-88B0E43B602D}">
      <dsp:nvSpPr>
        <dsp:cNvPr id="0" name=""/>
        <dsp:cNvSpPr/>
      </dsp:nvSpPr>
      <dsp:spPr>
        <a:xfrm>
          <a:off x="205222" y="89043"/>
          <a:ext cx="287311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Concours 1</a:t>
          </a:r>
        </a:p>
      </dsp:txBody>
      <dsp:txXfrm>
        <a:off x="236925" y="120746"/>
        <a:ext cx="2809713" cy="586034"/>
      </dsp:txXfrm>
    </dsp:sp>
    <dsp:sp modelId="{BE53AF65-A8FC-42D0-9468-E0D950E84BB2}">
      <dsp:nvSpPr>
        <dsp:cNvPr id="0" name=""/>
        <dsp:cNvSpPr/>
      </dsp:nvSpPr>
      <dsp:spPr>
        <a:xfrm>
          <a:off x="0" y="1810158"/>
          <a:ext cx="410445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458216" rIns="31855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Fin Janvier</a:t>
          </a:r>
        </a:p>
      </dsp:txBody>
      <dsp:txXfrm>
        <a:off x="0" y="1810158"/>
        <a:ext cx="4104456" cy="952875"/>
      </dsp:txXfrm>
    </dsp:sp>
    <dsp:sp modelId="{809E956B-4192-4C10-A68F-F2A214139E87}">
      <dsp:nvSpPr>
        <dsp:cNvPr id="0" name=""/>
        <dsp:cNvSpPr/>
      </dsp:nvSpPr>
      <dsp:spPr>
        <a:xfrm>
          <a:off x="205222" y="1485438"/>
          <a:ext cx="287311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Concours 2</a:t>
          </a:r>
          <a:endParaRPr lang="en-US" sz="2200" kern="1200"/>
        </a:p>
      </dsp:txBody>
      <dsp:txXfrm>
        <a:off x="236925" y="1517141"/>
        <a:ext cx="2809713" cy="586034"/>
      </dsp:txXfrm>
    </dsp:sp>
    <dsp:sp modelId="{4BD9182E-D903-443A-8CF0-4BEA101A4A6C}">
      <dsp:nvSpPr>
        <dsp:cNvPr id="0" name=""/>
        <dsp:cNvSpPr/>
      </dsp:nvSpPr>
      <dsp:spPr>
        <a:xfrm>
          <a:off x="0" y="3206553"/>
          <a:ext cx="410445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458216" rIns="31855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Mi-mars</a:t>
          </a:r>
          <a:endParaRPr lang="en-US" sz="2200" kern="1200"/>
        </a:p>
      </dsp:txBody>
      <dsp:txXfrm>
        <a:off x="0" y="3206553"/>
        <a:ext cx="4104456" cy="952875"/>
      </dsp:txXfrm>
    </dsp:sp>
    <dsp:sp modelId="{3C7B241E-D0FD-4355-A263-DC9E54EE6D31}">
      <dsp:nvSpPr>
        <dsp:cNvPr id="0" name=""/>
        <dsp:cNvSpPr/>
      </dsp:nvSpPr>
      <dsp:spPr>
        <a:xfrm>
          <a:off x="205222" y="2881833"/>
          <a:ext cx="287311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Concours 3</a:t>
          </a:r>
        </a:p>
      </dsp:txBody>
      <dsp:txXfrm>
        <a:off x="236925" y="2913536"/>
        <a:ext cx="280971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12/09/2024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Thumbnail</a:t>
            </a:r>
            <a:r>
              <a:rPr lang="fr-CA" dirty="0"/>
              <a:t> de </a:t>
            </a:r>
            <a:r>
              <a:rPr lang="fr-CA" i="1" dirty="0"/>
              <a:t>Social </a:t>
            </a:r>
            <a:r>
              <a:rPr lang="fr-CA" i="1" dirty="0" err="1"/>
              <a:t>Distancing</a:t>
            </a:r>
            <a:r>
              <a:rPr lang="fr-CA" i="1" dirty="0"/>
              <a:t> - USACO Silver P1 2020 | C++ | Java | Python</a:t>
            </a:r>
            <a:r>
              <a:rPr lang="fr-CA" dirty="0"/>
              <a:t>. </a:t>
            </a:r>
            <a:r>
              <a:rPr lang="fr-CA" dirty="0" err="1"/>
              <a:t>Reddimus</a:t>
            </a:r>
            <a:r>
              <a:rPr lang="fr-CA" dirty="0"/>
              <a:t>. [12 septembre 2024</a:t>
            </a:r>
            <a:r>
              <a:rPr lang="en-US" dirty="0"/>
              <a:t>].</a:t>
            </a:r>
            <a:endParaRPr lang="fr-CA" dirty="0"/>
          </a:p>
          <a:p>
            <a:r>
              <a:rPr lang="fr-CA" dirty="0"/>
              <a:t>https://www.youtube.com/watch?v=nPx5CrM7rvc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07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 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B63F34-E62A-42EB-8BBE-5D97981BDF99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8D6F8-A827-43B4-8C73-878D7AB60B7E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1" name="Connecteur droit 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 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E86DE-C0F5-4589-B42C-0AB3ABDBEEBE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930E9-522E-4B98-907D-6FC3AD7E907B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 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4" name="Rectangle 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22" name="Connecteur droit 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23" name="Connecteur droit 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 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 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1" name="Connecteur droit 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3" name="Connecteur droit 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081AF74-AAE7-463E-86C0-EE02064F8F51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495EE-B4EF-444D-88BC-CEAB1749D92D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F29F0-A14F-4F4F-8A89-9D96995D09F4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A8DC8-1EBC-45BD-B5DA-23DB3A320D95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6" name="Rectangle 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DDFE8-5D0F-4294-BF0D-BCBA491BB07D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C5F71-8AAC-4C18-9BBC-93A1054C5EED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828A8D0-70DF-4270-BFE1-B980037453FE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 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6" name="Connecteur droit 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CC995AA8-4435-43C9-8D68-A9F4972684AF}" type="datetime1">
              <a:rPr lang="fr-FR" noProof="0" smtClean="0"/>
              <a:t>12/09/2024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2faQMy72k3A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28669" y="1340768"/>
            <a:ext cx="8329031" cy="2680127"/>
          </a:xfrm>
        </p:spPr>
        <p:txBody>
          <a:bodyPr rtlCol="0"/>
          <a:lstStyle/>
          <a:p>
            <a:pPr rtl="0"/>
            <a:r>
              <a:rPr lang="fr-FR" dirty="0"/>
              <a:t>Ateliers en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8669" y="5085184"/>
            <a:ext cx="7516442" cy="11160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Préparation pour le CCI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	</a:t>
            </a:r>
            <a:r>
              <a:rPr lang="fr-FR" i="1" dirty="0"/>
              <a:t>Concours Canadien d’Informatique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59A9-9F75-645A-E675-7C241E17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464" y="173894"/>
            <a:ext cx="9782801" cy="1239837"/>
          </a:xfrm>
        </p:spPr>
        <p:txBody>
          <a:bodyPr/>
          <a:lstStyle/>
          <a:p>
            <a:r>
              <a:rPr lang="fr-CA" b="1" u="sng" dirty="0"/>
              <a:t>To do </a:t>
            </a:r>
            <a:r>
              <a:rPr lang="fr-CA" b="1" u="sng" dirty="0" err="1"/>
              <a:t>list</a:t>
            </a:r>
            <a:r>
              <a:rPr lang="fr-CA" b="1" u="sng" dirty="0"/>
              <a:t>:</a:t>
            </a:r>
            <a:r>
              <a:rPr lang="fr-CA" dirty="0"/>
              <a:t> pour lundi 12h30 à 13h20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4067-9E75-95E8-81F5-6DA1F0B43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Inscription au correcteur du CCI</a:t>
            </a:r>
          </a:p>
          <a:p>
            <a:pPr lvl="2"/>
            <a:r>
              <a:rPr lang="fr-CA" dirty="0"/>
              <a:t>Voir document ci-bas</a:t>
            </a:r>
          </a:p>
          <a:p>
            <a:endParaRPr lang="fr-C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9CF1E7-34F8-05CD-A66F-5F2B7B5EC19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9260599"/>
              </p:ext>
            </p:extLst>
          </p:nvPr>
        </p:nvGraphicFramePr>
        <p:xfrm>
          <a:off x="2277988" y="3861048"/>
          <a:ext cx="2161105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92417" progId="Acrobat.Document.DC">
                  <p:embed/>
                </p:oleObj>
              </mc:Choice>
              <mc:Fallback>
                <p:oleObj name="Acrobat Document" showAsIcon="1" r:id="rId3" imgW="914400" imgH="792417" progId="Acrobat.Document.DC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969CF1E7-34F8-05CD-A66F-5F2B7B5EC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861048"/>
                        <a:ext cx="2161105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5108DC-F969-75FF-EF2A-A24BD35FB190}"/>
              </a:ext>
            </a:extLst>
          </p:cNvPr>
          <p:cNvSpPr txBox="1">
            <a:spLocks/>
          </p:cNvSpPr>
          <p:nvPr/>
        </p:nvSpPr>
        <p:spPr>
          <a:xfrm>
            <a:off x="6310436" y="1600200"/>
            <a:ext cx="4814586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Installation de Python et d’un éditeur de code de votre choix</a:t>
            </a:r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  <p:pic>
        <p:nvPicPr>
          <p:cNvPr id="8" name="Online Media 7" title="Installer Python et Visual Studio Code (VS Code) sur Windows 11">
            <a:hlinkClick r:id="" action="ppaction://media"/>
            <a:extLst>
              <a:ext uri="{FF2B5EF4-FFF2-40B4-BE49-F238E27FC236}">
                <a16:creationId xmlns:a16="http://schemas.microsoft.com/office/drawing/2014/main" id="{78DB1273-D375-4310-17F1-9B1AC1F12B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755811" y="3212976"/>
            <a:ext cx="5369211" cy="303123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45A013-5A6F-DCE6-9159-89DA963267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42501" y="3181346"/>
            <a:ext cx="4133056" cy="970764"/>
          </a:xfrm>
          <a:prstGeom prst="bentConnector3">
            <a:avLst>
              <a:gd name="adj1" fmla="val 66254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32C9-D550-BC9B-1F44-BD7E95B7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match pour automne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DACE-D1D0-477D-939C-BE30C3C5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  <a:p>
            <a:r>
              <a:rPr lang="fr-CA" dirty="0"/>
              <a:t>1 atelier d’initiation</a:t>
            </a:r>
          </a:p>
          <a:p>
            <a:pPr lvl="2"/>
            <a:r>
              <a:rPr lang="fr-CA" dirty="0"/>
              <a:t>Mon premier code dans VS code et ma première soumission de concours</a:t>
            </a:r>
          </a:p>
          <a:p>
            <a:pPr lvl="2"/>
            <a:r>
              <a:rPr lang="fr-CA" dirty="0"/>
              <a:t>Lundi 16 septembre 12h30 (local communiqué par MOI)</a:t>
            </a:r>
          </a:p>
          <a:p>
            <a:pPr lvl="2"/>
            <a:endParaRPr lang="fr-CA" dirty="0"/>
          </a:p>
          <a:p>
            <a:r>
              <a:rPr lang="fr-CA" dirty="0">
                <a:solidFill>
                  <a:schemeClr val="bg1"/>
                </a:solidFill>
              </a:rPr>
              <a:t>3 à 5 ateliers de programmation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Les principes de bases pour passer un bon moment en concours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Traitement des données d’entrées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Utilisation appropriée de boucles et de tableaux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Fonctions et récursions à la rescousse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Exploration de graphes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Analyse algorithmique d’efficacité du temps d’exécution</a:t>
            </a:r>
          </a:p>
          <a:p>
            <a:pPr lvl="4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53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32C9-D550-BC9B-1F44-BD7E95B7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match pour automne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DACE-D1D0-477D-939C-BE30C3C5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  <a:p>
            <a:r>
              <a:rPr lang="fr-CA" dirty="0"/>
              <a:t>1 atelier d’initiation</a:t>
            </a:r>
          </a:p>
          <a:p>
            <a:pPr lvl="2"/>
            <a:r>
              <a:rPr lang="fr-CA" dirty="0"/>
              <a:t>Mon premier code dans VS code et ma première soumission de concours</a:t>
            </a:r>
          </a:p>
          <a:p>
            <a:pPr lvl="2"/>
            <a:r>
              <a:rPr lang="fr-CA" dirty="0"/>
              <a:t>Lundi 16 septembre 12h30 (local communiqué par MOI)</a:t>
            </a:r>
          </a:p>
          <a:p>
            <a:pPr lvl="2"/>
            <a:endParaRPr lang="fr-CA" dirty="0"/>
          </a:p>
          <a:p>
            <a:r>
              <a:rPr lang="fr-CA" dirty="0"/>
              <a:t>3 à 6 ateliers de programmation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Les principes de bases pour passer un bon moment en concours</a:t>
            </a:r>
          </a:p>
          <a:p>
            <a:pPr lvl="4"/>
            <a:r>
              <a:rPr lang="fr-CA" dirty="0"/>
              <a:t>Traitement des données d’entrées</a:t>
            </a:r>
          </a:p>
          <a:p>
            <a:pPr lvl="4"/>
            <a:r>
              <a:rPr lang="fr-CA" dirty="0"/>
              <a:t>Utilisation appropriée de boucles et de tableaux</a:t>
            </a:r>
          </a:p>
          <a:p>
            <a:pPr lvl="4"/>
            <a:r>
              <a:rPr lang="fr-CA" dirty="0"/>
              <a:t>Fonctions et récursions à la rescousse</a:t>
            </a:r>
          </a:p>
          <a:p>
            <a:pPr lvl="4"/>
            <a:r>
              <a:rPr lang="fr-CA" dirty="0"/>
              <a:t>Exploration de graphes</a:t>
            </a:r>
          </a:p>
          <a:p>
            <a:pPr lvl="4"/>
            <a:r>
              <a:rPr lang="fr-CA" dirty="0"/>
              <a:t>Analyse algorithmique d’efficacité du temps d’exécution</a:t>
            </a:r>
          </a:p>
          <a:p>
            <a:pPr lvl="4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513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32C9-D550-BC9B-1F44-BD7E95B7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match pour automne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DACE-D1D0-477D-939C-BE30C3C5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sz="5000" dirty="0"/>
              <a:t>Ateliers étudiants?</a:t>
            </a:r>
          </a:p>
        </p:txBody>
      </p:sp>
    </p:spTree>
    <p:extLst>
      <p:ext uri="{BB962C8B-B14F-4D97-AF65-F5344CB8AC3E}">
        <p14:creationId xmlns:p14="http://schemas.microsoft.com/office/powerpoint/2010/main" val="230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E689-059E-E875-22C4-606A7E38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Concours Canadien d’Informatique </a:t>
            </a:r>
            <a:r>
              <a:rPr lang="fr-CA" i="1" dirty="0"/>
              <a:t>CCI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A3CC-27CB-43CB-A7DC-018EBE2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sz="4000" dirty="0"/>
              <a:t>Un très beau concours!</a:t>
            </a:r>
          </a:p>
          <a:p>
            <a:pPr marL="0" indent="0" algn="ctr">
              <a:buNone/>
            </a:pPr>
            <a:r>
              <a:rPr lang="fr-CA" dirty="0"/>
              <a:t>Mercredi 19 février 2025</a:t>
            </a:r>
          </a:p>
        </p:txBody>
      </p:sp>
    </p:spTree>
    <p:extLst>
      <p:ext uri="{BB962C8B-B14F-4D97-AF65-F5344CB8AC3E}">
        <p14:creationId xmlns:p14="http://schemas.microsoft.com/office/powerpoint/2010/main" val="10528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E689-059E-E875-22C4-606A7E3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fr-CA" sz="2400"/>
              <a:t>Le Concours Canadien d’Informatique </a:t>
            </a:r>
            <a:r>
              <a:rPr lang="fr-CA" sz="2400" i="1"/>
              <a:t>CCI</a:t>
            </a:r>
            <a:endParaRPr lang="fr-CA" sz="24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6838AC1-22E7-6694-41BF-650ABB151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798268" y="836712"/>
            <a:ext cx="7008590" cy="4783362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A3CC-27CB-43CB-A7DC-018EBE22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37710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E689-059E-E875-22C4-606A7E3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fr-CA" sz="2400"/>
              <a:t>Le Concours Canadien d’Informatique </a:t>
            </a:r>
            <a:r>
              <a:rPr lang="fr-CA" sz="2400" i="1"/>
              <a:t>CCI</a:t>
            </a:r>
            <a:endParaRPr lang="fr-CA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A3CC-27CB-43CB-A7DC-018EBE22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A" dirty="0"/>
              <a:t>Exemple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23C56-0D8D-C5A1-8D04-F9AB585C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00" y="745110"/>
            <a:ext cx="6195986" cy="346328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fr-CA" sz="1800" b="1" i="0" u="none" strike="noStrike" baseline="0" dirty="0">
                <a:latin typeface="CMBX12"/>
              </a:rPr>
              <a:t>Donn</a:t>
            </a:r>
            <a:r>
              <a:rPr lang="fr-CA" sz="1800" b="1" dirty="0">
                <a:latin typeface="CMBX12"/>
              </a:rPr>
              <a:t>é</a:t>
            </a:r>
            <a:r>
              <a:rPr lang="fr-CA" sz="1800" b="1" i="0" u="none" strike="noStrike" baseline="0" dirty="0">
                <a:latin typeface="CMBX12"/>
              </a:rPr>
              <a:t>es d’entr</a:t>
            </a:r>
            <a:r>
              <a:rPr lang="fr-CA" sz="1800" b="1" dirty="0">
                <a:latin typeface="CMBX12"/>
              </a:rPr>
              <a:t>é</a:t>
            </a:r>
            <a:r>
              <a:rPr lang="fr-CA" sz="1800" b="1" i="0" u="none" strike="noStrike" baseline="0" dirty="0">
                <a:latin typeface="CMBX12"/>
              </a:rPr>
              <a:t>e du 1</a:t>
            </a:r>
            <a:r>
              <a:rPr lang="fr-CA" sz="1800" b="1" i="0" u="none" strike="noStrike" baseline="0" dirty="0">
                <a:latin typeface="CMBX8"/>
              </a:rPr>
              <a:t>er </a:t>
            </a:r>
            <a:r>
              <a:rPr lang="fr-CA" sz="1800" b="1" i="0" u="none" strike="noStrike" baseline="0" dirty="0">
                <a:latin typeface="CMBX12"/>
              </a:rPr>
              <a:t>exemple</a:t>
            </a:r>
          </a:p>
          <a:p>
            <a:pPr marL="0" indent="0" algn="l">
              <a:buNone/>
            </a:pPr>
            <a:r>
              <a:rPr lang="fr-CA" sz="1800" b="0" i="0" u="none" strike="noStrike" baseline="0" dirty="0">
                <a:latin typeface="CMTT12"/>
              </a:rPr>
              <a:t>5</a:t>
            </a:r>
            <a:br>
              <a:rPr lang="fr-CA" sz="1800" b="0" i="0" u="none" strike="noStrike" baseline="0" dirty="0">
                <a:latin typeface="CMTT12"/>
              </a:rPr>
            </a:br>
            <a:br>
              <a:rPr lang="fr-CA" sz="1800" b="0" i="0" u="none" strike="noStrike" baseline="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3</a:t>
            </a:r>
            <a:br>
              <a:rPr lang="fr-CA" sz="180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2</a:t>
            </a:r>
            <a:br>
              <a:rPr lang="fr-CA" sz="180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9</a:t>
            </a:r>
            <a:br>
              <a:rPr lang="fr-CA" sz="1800" b="0" i="0" u="none" strike="noStrike" baseline="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20</a:t>
            </a:r>
            <a:br>
              <a:rPr lang="fr-CA" sz="180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22</a:t>
            </a:r>
            <a:br>
              <a:rPr lang="fr-CA" sz="1800" dirty="0">
                <a:latin typeface="CMTT12"/>
              </a:rPr>
            </a:br>
            <a:r>
              <a:rPr lang="fr-CA" sz="1800" b="0" i="0" u="none" strike="noStrike" baseline="0" dirty="0">
                <a:latin typeface="CMTT12"/>
              </a:rPr>
              <a:t>14</a:t>
            </a:r>
          </a:p>
          <a:p>
            <a:pPr marL="0" indent="0" algn="l">
              <a:buNone/>
            </a:pPr>
            <a:endParaRPr lang="fr-CA" sz="1800" dirty="0">
              <a:latin typeface="CMTT12"/>
            </a:endParaRPr>
          </a:p>
          <a:p>
            <a:pPr marL="0" indent="0" algn="l">
              <a:buNone/>
            </a:pPr>
            <a:r>
              <a:rPr lang="fr-CA" sz="1800" b="1" i="0" u="none" strike="noStrike" baseline="0" dirty="0">
                <a:latin typeface="CMBX12"/>
              </a:rPr>
              <a:t>Donnée de sortie du 1</a:t>
            </a:r>
            <a:r>
              <a:rPr lang="fr-CA" sz="1800" b="1" i="0" u="none" strike="noStrike" baseline="0" dirty="0">
                <a:latin typeface="CMBX8"/>
              </a:rPr>
              <a:t>er </a:t>
            </a:r>
            <a:r>
              <a:rPr lang="fr-CA" sz="1800" b="1" i="0" u="none" strike="noStrike" baseline="0" dirty="0">
                <a:latin typeface="CMBX12"/>
              </a:rPr>
              <a:t>exemple</a:t>
            </a:r>
          </a:p>
          <a:p>
            <a:pPr marL="0" indent="0" algn="l">
              <a:buNone/>
            </a:pPr>
            <a:r>
              <a:rPr lang="fr-CA" sz="1800" b="0" i="0" u="none" strike="noStrike" baseline="0" dirty="0">
                <a:latin typeface="CMTT12"/>
              </a:rPr>
              <a:t>19</a:t>
            </a:r>
          </a:p>
          <a:p>
            <a:pPr marL="0" indent="0" algn="l">
              <a:buNone/>
            </a:pPr>
            <a:endParaRPr lang="fr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9E42CD-B344-1C9F-6FF4-07EB01F9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4321940"/>
            <a:ext cx="688753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432E173-E746-F1FC-850B-F8208202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/>
              <a:t>Plus de </a:t>
            </a:r>
            <a:r>
              <a:rPr lang="en-US" dirty="0" err="1"/>
              <a:t>programmation</a:t>
            </a:r>
            <a:r>
              <a:rPr lang="en-US" dirty="0"/>
              <a:t>!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FA59F7-709D-77BD-9FF6-855DB982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4682697"/>
            <a:ext cx="7264623" cy="1150203"/>
          </a:xfrm>
        </p:spPr>
        <p:txBody>
          <a:bodyPr/>
          <a:lstStyle/>
          <a:p>
            <a:r>
              <a:rPr lang="en-US" dirty="0"/>
              <a:t>	Pour les </a:t>
            </a:r>
            <a:r>
              <a:rPr lang="en-US" dirty="0" err="1"/>
              <a:t>mordus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00336D-6FAA-C33F-A3B5-0562CC51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40" y="692696"/>
            <a:ext cx="2859932" cy="887760"/>
          </a:xfrm>
        </p:spPr>
        <p:txBody>
          <a:bodyPr>
            <a:normAutofit/>
          </a:bodyPr>
          <a:lstStyle/>
          <a:p>
            <a:r>
              <a:rPr lang="en-US" b="1" dirty="0"/>
              <a:t>USACO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5C9B24-228A-788D-3022-4304D8175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913769"/>
              </p:ext>
            </p:extLst>
          </p:nvPr>
        </p:nvGraphicFramePr>
        <p:xfrm>
          <a:off x="693812" y="2132856"/>
          <a:ext cx="410445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Social Distancing - USACO Silver P1 2020 | C++ | Java | Python">
            <a:extLst>
              <a:ext uri="{FF2B5EF4-FFF2-40B4-BE49-F238E27FC236}">
                <a16:creationId xmlns:a16="http://schemas.microsoft.com/office/drawing/2014/main" id="{FA4A7D84-9A73-F3D6-DB73-5A68A440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1988840"/>
            <a:ext cx="627066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1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ématiques 16 x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7_TF02787947.potx" id="{0FDA475E-9A45-48CF-9C1D-C27318078FA3}" vid="{DF07EB73-A761-4761-AC95-CBCEE74D05CF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 Mathématiques avec Pi (grand écran)</Template>
  <TotalTime>63</TotalTime>
  <Words>306</Words>
  <Application>Microsoft Office PowerPoint</Application>
  <PresentationFormat>Custom</PresentationFormat>
  <Paragraphs>65</Paragraphs>
  <Slides>10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CMBX12</vt:lpstr>
      <vt:lpstr>CMBX8</vt:lpstr>
      <vt:lpstr>CMTT12</vt:lpstr>
      <vt:lpstr>Euphemia</vt:lpstr>
      <vt:lpstr>Wingdings</vt:lpstr>
      <vt:lpstr>Mathématiques 16 x 9</vt:lpstr>
      <vt:lpstr>Acrobat Document</vt:lpstr>
      <vt:lpstr>Ateliers en Python</vt:lpstr>
      <vt:lpstr>Plan de match pour automne 2024</vt:lpstr>
      <vt:lpstr>Plan de match pour automne 2024</vt:lpstr>
      <vt:lpstr>Plan de match pour automne 2024</vt:lpstr>
      <vt:lpstr>Le Concours Canadien d’Informatique CCI</vt:lpstr>
      <vt:lpstr>Le Concours Canadien d’Informatique CCI</vt:lpstr>
      <vt:lpstr>Le Concours Canadien d’Informatique CCI</vt:lpstr>
      <vt:lpstr>Plus de programmation!</vt:lpstr>
      <vt:lpstr>USACO</vt:lpstr>
      <vt:lpstr>To do list: pour lundi 12h30 à 13h20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Fagnan</dc:creator>
  <cp:lastModifiedBy>Maxime Fagnan</cp:lastModifiedBy>
  <cp:revision>1</cp:revision>
  <dcterms:created xsi:type="dcterms:W3CDTF">2024-09-12T01:42:23Z</dcterms:created>
  <dcterms:modified xsi:type="dcterms:W3CDTF">2024-09-12T13:26:08Z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