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84" r:id="rId3"/>
    <p:sldMasterId id="2147483693" r:id="rId4"/>
  </p:sldMasterIdLst>
  <p:notesMasterIdLst>
    <p:notesMasterId r:id="rId12"/>
  </p:notesMasterIdLst>
  <p:sldIdLst>
    <p:sldId id="340" r:id="rId5"/>
    <p:sldId id="341" r:id="rId6"/>
    <p:sldId id="1040" r:id="rId7"/>
    <p:sldId id="339" r:id="rId8"/>
    <p:sldId id="326" r:id="rId9"/>
    <p:sldId id="601" r:id="rId10"/>
    <p:sldId id="30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398"/>
    <a:srgbClr val="0680C3"/>
    <a:srgbClr val="FBA200"/>
    <a:srgbClr val="E62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23" autoAdjust="0"/>
  </p:normalViewPr>
  <p:slideViewPr>
    <p:cSldViewPr snapToGrid="0" showGuides="1">
      <p:cViewPr varScale="1">
        <p:scale>
          <a:sx n="101" d="100"/>
          <a:sy n="101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032DC-33D4-4FB6-A916-D4D3C6B3E5A2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BC4C1-B1AD-4AA4-A09D-774ED7D93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97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50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28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51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FE957E-B654-4424-ACDA-8DED4BC6F6D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60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1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88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77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39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21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025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750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32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9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034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620694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882155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0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A1CCD-60C5-486B-ACAD-47D83FA9ECF8}"/>
              </a:ext>
            </a:extLst>
          </p:cNvPr>
          <p:cNvSpPr/>
          <p:nvPr userDrawn="1"/>
        </p:nvSpPr>
        <p:spPr>
          <a:xfrm>
            <a:off x="119336" y="6021288"/>
            <a:ext cx="93610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5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92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0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2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29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364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6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58051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0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467383"/>
            <a:ext cx="11233248" cy="715581"/>
          </a:xfrm>
        </p:spPr>
        <p:txBody>
          <a:bodyPr wrap="square" anchor="b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919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4581130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60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373261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2852937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4354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716" y="764704"/>
            <a:ext cx="5112568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716" y="3244380"/>
            <a:ext cx="5112568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4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9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5587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6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72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2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79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21092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09932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97ADB-31FC-4FD3-9958-2369A5CB1732}"/>
              </a:ext>
            </a:extLst>
          </p:cNvPr>
          <p:cNvGrpSpPr/>
          <p:nvPr/>
        </p:nvGrpSpPr>
        <p:grpSpPr>
          <a:xfrm>
            <a:off x="5155386" y="1343402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F01EE06F-50BC-4C4E-AE0E-0ADB5C7D0208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607CAE4B-572F-4A8F-9177-3D03FF75182A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03B308-AC9F-4968-9059-5C4BD16CFEE8}"/>
              </a:ext>
            </a:extLst>
          </p:cNvPr>
          <p:cNvGrpSpPr/>
          <p:nvPr/>
        </p:nvGrpSpPr>
        <p:grpSpPr>
          <a:xfrm>
            <a:off x="1510528" y="1366070"/>
            <a:ext cx="3431329" cy="343132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709B60-FE59-4981-8D4B-14C5DD603CC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85A5EF-FD0C-4223-BDC5-E3A71436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85DAD4-FE0F-4BE0-91CE-FDD65CE71A67}"/>
              </a:ext>
            </a:extLst>
          </p:cNvPr>
          <p:cNvGrpSpPr/>
          <p:nvPr/>
        </p:nvGrpSpPr>
        <p:grpSpPr>
          <a:xfrm>
            <a:off x="8851691" y="3742138"/>
            <a:ext cx="2515051" cy="2033381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828B5F-1FB8-4571-9AA4-B49C9EDBE8C6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B561DF-D205-430D-AE0C-16748CCD695B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EB0314-F3C5-47FC-A926-939170B553F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C8C5355-A174-4DBD-995A-B5C2BD28B14B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602B13-5606-404C-B413-74EF9B13AFE8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2A1DC7A-524B-4441-AA7E-C0C0072167FF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E6F271-4A64-4481-A4FC-9888618154A9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1B7B1F-1FBE-4236-9ED0-1AB9B6EB763B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96292BA-B17F-4EB9-82C5-31C1BE82276B}"/>
              </a:ext>
            </a:extLst>
          </p:cNvPr>
          <p:cNvSpPr/>
          <p:nvPr/>
        </p:nvSpPr>
        <p:spPr>
          <a:xfrm>
            <a:off x="1084581" y="1828887"/>
            <a:ext cx="8250226" cy="4805599"/>
          </a:xfrm>
          <a:custGeom>
            <a:avLst/>
            <a:gdLst>
              <a:gd name="connsiteX0" fmla="*/ 3730026 w 8250226"/>
              <a:gd name="connsiteY0" fmla="*/ 1908809 h 4805599"/>
              <a:gd name="connsiteX1" fmla="*/ 4016728 w 8250226"/>
              <a:gd name="connsiteY1" fmla="*/ 2000249 h 4805599"/>
              <a:gd name="connsiteX2" fmla="*/ 4061495 w 8250226"/>
              <a:gd name="connsiteY2" fmla="*/ 2121217 h 4805599"/>
              <a:gd name="connsiteX3" fmla="*/ 3408080 w 8250226"/>
              <a:gd name="connsiteY3" fmla="*/ 2526029 h 4805599"/>
              <a:gd name="connsiteX4" fmla="*/ 3236569 w 8250226"/>
              <a:gd name="connsiteY4" fmla="*/ 2566330 h 4805599"/>
              <a:gd name="connsiteX5" fmla="*/ 3234726 w 8250226"/>
              <a:gd name="connsiteY5" fmla="*/ 2567940 h 4805599"/>
              <a:gd name="connsiteX6" fmla="*/ 2116491 w 8250226"/>
              <a:gd name="connsiteY6" fmla="*/ 2750820 h 4805599"/>
              <a:gd name="connsiteX7" fmla="*/ 1531656 w 8250226"/>
              <a:gd name="connsiteY7" fmla="*/ 2836545 h 4805599"/>
              <a:gd name="connsiteX8" fmla="*/ 1529794 w 8250226"/>
              <a:gd name="connsiteY8" fmla="*/ 2835750 h 4805599"/>
              <a:gd name="connsiteX9" fmla="*/ 1284527 w 8250226"/>
              <a:gd name="connsiteY9" fmla="*/ 2878291 h 4805599"/>
              <a:gd name="connsiteX10" fmla="*/ 734413 w 8250226"/>
              <a:gd name="connsiteY10" fmla="*/ 3030855 h 4805599"/>
              <a:gd name="connsiteX11" fmla="*/ 76235 w 8250226"/>
              <a:gd name="connsiteY11" fmla="*/ 3585210 h 4805599"/>
              <a:gd name="connsiteX12" fmla="*/ 140053 w 8250226"/>
              <a:gd name="connsiteY12" fmla="*/ 4001452 h 4805599"/>
              <a:gd name="connsiteX13" fmla="*/ 2361283 w 8250226"/>
              <a:gd name="connsiteY13" fmla="*/ 4215765 h 4805599"/>
              <a:gd name="connsiteX14" fmla="*/ 2361890 w 8250226"/>
              <a:gd name="connsiteY14" fmla="*/ 4218110 h 4805599"/>
              <a:gd name="connsiteX15" fmla="*/ 2418393 w 8250226"/>
              <a:gd name="connsiteY15" fmla="*/ 4202468 h 4805599"/>
              <a:gd name="connsiteX16" fmla="*/ 3300486 w 8250226"/>
              <a:gd name="connsiteY16" fmla="*/ 3994313 h 4805599"/>
              <a:gd name="connsiteX17" fmla="*/ 4213357 w 8250226"/>
              <a:gd name="connsiteY17" fmla="*/ 3998468 h 4805599"/>
              <a:gd name="connsiteX18" fmla="*/ 4462699 w 8250226"/>
              <a:gd name="connsiteY18" fmla="*/ 4440358 h 4805599"/>
              <a:gd name="connsiteX19" fmla="*/ 4648321 w 8250226"/>
              <a:gd name="connsiteY19" fmla="*/ 4742339 h 4805599"/>
              <a:gd name="connsiteX20" fmla="*/ 5382034 w 8250226"/>
              <a:gd name="connsiteY20" fmla="*/ 4196557 h 4805599"/>
              <a:gd name="connsiteX21" fmla="*/ 5554727 w 8250226"/>
              <a:gd name="connsiteY21" fmla="*/ 4014167 h 4805599"/>
              <a:gd name="connsiteX22" fmla="*/ 5681246 w 8250226"/>
              <a:gd name="connsiteY22" fmla="*/ 3884879 h 4805599"/>
              <a:gd name="connsiteX23" fmla="*/ 6613510 w 8250226"/>
              <a:gd name="connsiteY23" fmla="*/ 3285533 h 4805599"/>
              <a:gd name="connsiteX24" fmla="*/ 6625977 w 8250226"/>
              <a:gd name="connsiteY24" fmla="*/ 3285533 h 4805599"/>
              <a:gd name="connsiteX25" fmla="*/ 6964437 w 8250226"/>
              <a:gd name="connsiteY25" fmla="*/ 3490548 h 4805599"/>
              <a:gd name="connsiteX26" fmla="*/ 7081720 w 8250226"/>
              <a:gd name="connsiteY26" fmla="*/ 3872873 h 4805599"/>
              <a:gd name="connsiteX27" fmla="*/ 7221629 w 8250226"/>
              <a:gd name="connsiteY27" fmla="*/ 4185013 h 4805599"/>
              <a:gd name="connsiteX28" fmla="*/ 8199143 w 8250226"/>
              <a:gd name="connsiteY28" fmla="*/ 3682172 h 4805599"/>
              <a:gd name="connsiteX29" fmla="*/ 8241625 w 8250226"/>
              <a:gd name="connsiteY29" fmla="*/ 3682634 h 4805599"/>
              <a:gd name="connsiteX30" fmla="*/ 8241163 w 8250226"/>
              <a:gd name="connsiteY30" fmla="*/ 3725115 h 4805599"/>
              <a:gd name="connsiteX31" fmla="*/ 7887927 w 8250226"/>
              <a:gd name="connsiteY31" fmla="*/ 4010473 h 4805599"/>
              <a:gd name="connsiteX32" fmla="*/ 7211471 w 8250226"/>
              <a:gd name="connsiteY32" fmla="*/ 4244578 h 4805599"/>
              <a:gd name="connsiteX33" fmla="*/ 7023079 w 8250226"/>
              <a:gd name="connsiteY33" fmla="*/ 3885340 h 4805599"/>
              <a:gd name="connsiteX34" fmla="*/ 6625054 w 8250226"/>
              <a:gd name="connsiteY34" fmla="*/ 3346022 h 4805599"/>
              <a:gd name="connsiteX35" fmla="*/ 6613972 w 8250226"/>
              <a:gd name="connsiteY35" fmla="*/ 3346022 h 4805599"/>
              <a:gd name="connsiteX36" fmla="*/ 5725111 w 8250226"/>
              <a:gd name="connsiteY36" fmla="*/ 3926436 h 4805599"/>
              <a:gd name="connsiteX37" fmla="*/ 5596746 w 8250226"/>
              <a:gd name="connsiteY37" fmla="*/ 4058033 h 4805599"/>
              <a:gd name="connsiteX38" fmla="*/ 5426824 w 8250226"/>
              <a:gd name="connsiteY38" fmla="*/ 4237190 h 4805599"/>
              <a:gd name="connsiteX39" fmla="*/ 5037572 w 8250226"/>
              <a:gd name="connsiteY39" fmla="*/ 4627827 h 4805599"/>
              <a:gd name="connsiteX40" fmla="*/ 4680181 w 8250226"/>
              <a:gd name="connsiteY40" fmla="*/ 4805599 h 4805599"/>
              <a:gd name="connsiteX41" fmla="*/ 4637239 w 8250226"/>
              <a:gd name="connsiteY41" fmla="*/ 4801443 h 4805599"/>
              <a:gd name="connsiteX42" fmla="*/ 4405443 w 8250226"/>
              <a:gd name="connsiteY42" fmla="*/ 4457905 h 4805599"/>
              <a:gd name="connsiteX43" fmla="*/ 4179650 w 8250226"/>
              <a:gd name="connsiteY43" fmla="*/ 4048336 h 4805599"/>
              <a:gd name="connsiteX44" fmla="*/ 3311567 w 8250226"/>
              <a:gd name="connsiteY44" fmla="*/ 4053416 h 4805599"/>
              <a:gd name="connsiteX45" fmla="*/ 2360834 w 8250226"/>
              <a:gd name="connsiteY45" fmla="*/ 4280594 h 4805599"/>
              <a:gd name="connsiteX46" fmla="*/ 2342497 w 8250226"/>
              <a:gd name="connsiteY46" fmla="*/ 4278366 h 4805599"/>
              <a:gd name="connsiteX47" fmla="*/ 2126238 w 8250226"/>
              <a:gd name="connsiteY47" fmla="*/ 4326464 h 4805599"/>
              <a:gd name="connsiteX48" fmla="*/ 1317343 w 8250226"/>
              <a:gd name="connsiteY48" fmla="*/ 4399597 h 4805599"/>
              <a:gd name="connsiteX49" fmla="*/ 1009685 w 8250226"/>
              <a:gd name="connsiteY49" fmla="*/ 4388167 h 4805599"/>
              <a:gd name="connsiteX50" fmla="*/ 90523 w 8250226"/>
              <a:gd name="connsiteY50" fmla="*/ 4028122 h 4805599"/>
              <a:gd name="connsiteX51" fmla="*/ 22895 w 8250226"/>
              <a:gd name="connsiteY51" fmla="*/ 3567112 h 4805599"/>
              <a:gd name="connsiteX52" fmla="*/ 710600 w 8250226"/>
              <a:gd name="connsiteY52" fmla="*/ 2979420 h 4805599"/>
              <a:gd name="connsiteX53" fmla="*/ 1432595 w 8250226"/>
              <a:gd name="connsiteY53" fmla="*/ 2793682 h 4805599"/>
              <a:gd name="connsiteX54" fmla="*/ 1434475 w 8250226"/>
              <a:gd name="connsiteY54" fmla="*/ 2794485 h 4805599"/>
              <a:gd name="connsiteX55" fmla="*/ 1593851 w 8250226"/>
              <a:gd name="connsiteY55" fmla="*/ 2768679 h 4805599"/>
              <a:gd name="connsiteX56" fmla="*/ 2108870 w 8250226"/>
              <a:gd name="connsiteY56" fmla="*/ 2693670 h 4805599"/>
              <a:gd name="connsiteX57" fmla="*/ 3189188 w 8250226"/>
              <a:gd name="connsiteY57" fmla="*/ 2519012 h 4805599"/>
              <a:gd name="connsiteX58" fmla="*/ 3322477 w 8250226"/>
              <a:gd name="connsiteY58" fmla="*/ 2489488 h 4805599"/>
              <a:gd name="connsiteX59" fmla="*/ 3324261 w 8250226"/>
              <a:gd name="connsiteY59" fmla="*/ 2487929 h 4805599"/>
              <a:gd name="connsiteX60" fmla="*/ 3394745 w 8250226"/>
              <a:gd name="connsiteY60" fmla="*/ 2470784 h 4805599"/>
              <a:gd name="connsiteX61" fmla="*/ 4005298 w 8250226"/>
              <a:gd name="connsiteY61" fmla="*/ 2115502 h 4805599"/>
              <a:gd name="connsiteX62" fmla="*/ 3977676 w 8250226"/>
              <a:gd name="connsiteY62" fmla="*/ 2041207 h 4805599"/>
              <a:gd name="connsiteX63" fmla="*/ 3706213 w 8250226"/>
              <a:gd name="connsiteY63" fmla="*/ 1962149 h 4805599"/>
              <a:gd name="connsiteX64" fmla="*/ 3730026 w 8250226"/>
              <a:gd name="connsiteY64" fmla="*/ 1908809 h 4805599"/>
              <a:gd name="connsiteX65" fmla="*/ 507718 w 8250226"/>
              <a:gd name="connsiteY65" fmla="*/ 1727834 h 4805599"/>
              <a:gd name="connsiteX66" fmla="*/ 524863 w 8250226"/>
              <a:gd name="connsiteY66" fmla="*/ 1781174 h 4805599"/>
              <a:gd name="connsiteX67" fmla="*/ 238161 w 8250226"/>
              <a:gd name="connsiteY67" fmla="*/ 1952624 h 4805599"/>
              <a:gd name="connsiteX68" fmla="*/ 245781 w 8250226"/>
              <a:gd name="connsiteY68" fmla="*/ 2060257 h 4805599"/>
              <a:gd name="connsiteX69" fmla="*/ 718221 w 8250226"/>
              <a:gd name="connsiteY69" fmla="*/ 2178367 h 4805599"/>
              <a:gd name="connsiteX70" fmla="*/ 757273 w 8250226"/>
              <a:gd name="connsiteY70" fmla="*/ 2235517 h 4805599"/>
              <a:gd name="connsiteX71" fmla="*/ 195298 w 8250226"/>
              <a:gd name="connsiteY71" fmla="*/ 2087879 h 4805599"/>
              <a:gd name="connsiteX72" fmla="*/ 186726 w 8250226"/>
              <a:gd name="connsiteY72" fmla="*/ 1925954 h 4805599"/>
              <a:gd name="connsiteX73" fmla="*/ 507718 w 8250226"/>
              <a:gd name="connsiteY73" fmla="*/ 1727834 h 4805599"/>
              <a:gd name="connsiteX74" fmla="*/ 3826228 w 8250226"/>
              <a:gd name="connsiteY74" fmla="*/ 871537 h 4805599"/>
              <a:gd name="connsiteX75" fmla="*/ 4059591 w 8250226"/>
              <a:gd name="connsiteY75" fmla="*/ 965835 h 4805599"/>
              <a:gd name="connsiteX76" fmla="*/ 4122455 w 8250226"/>
              <a:gd name="connsiteY76" fmla="*/ 1088707 h 4805599"/>
              <a:gd name="connsiteX77" fmla="*/ 3925751 w 8250226"/>
              <a:gd name="connsiteY77" fmla="*/ 1265722 h 4805599"/>
              <a:gd name="connsiteX78" fmla="*/ 3866259 w 8250226"/>
              <a:gd name="connsiteY78" fmla="*/ 1285549 h 4805599"/>
              <a:gd name="connsiteX79" fmla="*/ 3866234 w 8250226"/>
              <a:gd name="connsiteY79" fmla="*/ 1286828 h 4805599"/>
              <a:gd name="connsiteX80" fmla="*/ 2339376 w 8250226"/>
              <a:gd name="connsiteY80" fmla="*/ 1507808 h 4805599"/>
              <a:gd name="connsiteX81" fmla="*/ 525816 w 8250226"/>
              <a:gd name="connsiteY81" fmla="*/ 1782128 h 4805599"/>
              <a:gd name="connsiteX82" fmla="*/ 508671 w 8250226"/>
              <a:gd name="connsiteY82" fmla="*/ 1728787 h 4805599"/>
              <a:gd name="connsiteX83" fmla="*/ 958251 w 8250226"/>
              <a:gd name="connsiteY83" fmla="*/ 1622108 h 4805599"/>
              <a:gd name="connsiteX84" fmla="*/ 2333661 w 8250226"/>
              <a:gd name="connsiteY84" fmla="*/ 1450658 h 4805599"/>
              <a:gd name="connsiteX85" fmla="*/ 3557624 w 8250226"/>
              <a:gd name="connsiteY85" fmla="*/ 1299210 h 4805599"/>
              <a:gd name="connsiteX86" fmla="*/ 3805423 w 8250226"/>
              <a:gd name="connsiteY86" fmla="*/ 1244694 h 4805599"/>
              <a:gd name="connsiteX87" fmla="*/ 3866233 w 8250226"/>
              <a:gd name="connsiteY87" fmla="*/ 1226820 h 4805599"/>
              <a:gd name="connsiteX88" fmla="*/ 4066258 w 8250226"/>
              <a:gd name="connsiteY88" fmla="*/ 1092517 h 4805599"/>
              <a:gd name="connsiteX89" fmla="*/ 4022443 w 8250226"/>
              <a:gd name="connsiteY89" fmla="*/ 1009650 h 4805599"/>
              <a:gd name="connsiteX90" fmla="*/ 3838610 w 8250226"/>
              <a:gd name="connsiteY90" fmla="*/ 932497 h 4805599"/>
              <a:gd name="connsiteX91" fmla="*/ 3826228 w 8250226"/>
              <a:gd name="connsiteY91" fmla="*/ 871537 h 4805599"/>
              <a:gd name="connsiteX92" fmla="*/ 4089118 w 8250226"/>
              <a:gd name="connsiteY92" fmla="*/ 0 h 4805599"/>
              <a:gd name="connsiteX93" fmla="*/ 4100548 w 8250226"/>
              <a:gd name="connsiteY93" fmla="*/ 56198 h 4805599"/>
              <a:gd name="connsiteX94" fmla="*/ 3471898 w 8250226"/>
              <a:gd name="connsiteY94" fmla="*/ 141923 h 4805599"/>
              <a:gd name="connsiteX95" fmla="*/ 3471137 w 8250226"/>
              <a:gd name="connsiteY95" fmla="*/ 141050 h 4805599"/>
              <a:gd name="connsiteX96" fmla="*/ 3213652 w 8250226"/>
              <a:gd name="connsiteY96" fmla="*/ 168235 h 4805599"/>
              <a:gd name="connsiteX97" fmla="*/ 2934688 w 8250226"/>
              <a:gd name="connsiteY97" fmla="*/ 196215 h 4805599"/>
              <a:gd name="connsiteX98" fmla="*/ 692831 w 8250226"/>
              <a:gd name="connsiteY98" fmla="*/ 509584 h 4805599"/>
              <a:gd name="connsiteX99" fmla="*/ 584437 w 8250226"/>
              <a:gd name="connsiteY99" fmla="*/ 539922 h 4805599"/>
              <a:gd name="connsiteX100" fmla="*/ 583918 w 8250226"/>
              <a:gd name="connsiteY100" fmla="*/ 541019 h 4805599"/>
              <a:gd name="connsiteX101" fmla="*/ 196251 w 8250226"/>
              <a:gd name="connsiteY101" fmla="*/ 744854 h 4805599"/>
              <a:gd name="connsiteX102" fmla="*/ 179106 w 8250226"/>
              <a:gd name="connsiteY102" fmla="*/ 837247 h 4805599"/>
              <a:gd name="connsiteX103" fmla="*/ 456283 w 8250226"/>
              <a:gd name="connsiteY103" fmla="*/ 978217 h 4805599"/>
              <a:gd name="connsiteX104" fmla="*/ 448663 w 8250226"/>
              <a:gd name="connsiteY104" fmla="*/ 1034414 h 4805599"/>
              <a:gd name="connsiteX105" fmla="*/ 123861 w 8250226"/>
              <a:gd name="connsiteY105" fmla="*/ 853439 h 4805599"/>
              <a:gd name="connsiteX106" fmla="*/ 149578 w 8250226"/>
              <a:gd name="connsiteY106" fmla="*/ 713422 h 4805599"/>
              <a:gd name="connsiteX107" fmla="*/ 526045 w 8250226"/>
              <a:gd name="connsiteY107" fmla="*/ 499593 h 4805599"/>
              <a:gd name="connsiteX108" fmla="*/ 615779 w 8250226"/>
              <a:gd name="connsiteY108" fmla="*/ 472597 h 4805599"/>
              <a:gd name="connsiteX109" fmla="*/ 616303 w 8250226"/>
              <a:gd name="connsiteY109" fmla="*/ 471487 h 4805599"/>
              <a:gd name="connsiteX110" fmla="*/ 1209711 w 8250226"/>
              <a:gd name="connsiteY110" fmla="*/ 345757 h 4805599"/>
              <a:gd name="connsiteX111" fmla="*/ 2930878 w 8250226"/>
              <a:gd name="connsiteY111" fmla="*/ 139065 h 4805599"/>
              <a:gd name="connsiteX112" fmla="*/ 3426178 w 8250226"/>
              <a:gd name="connsiteY112" fmla="*/ 88582 h 4805599"/>
              <a:gd name="connsiteX113" fmla="*/ 3426937 w 8250226"/>
              <a:gd name="connsiteY113" fmla="*/ 89452 h 4805599"/>
              <a:gd name="connsiteX114" fmla="*/ 3626739 w 8250226"/>
              <a:gd name="connsiteY114" fmla="*/ 67509 h 4805599"/>
              <a:gd name="connsiteX115" fmla="*/ 4089118 w 8250226"/>
              <a:gd name="connsiteY115" fmla="*/ 0 h 48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hlinkClick r:id="rId2"/>
            <a:extLst>
              <a:ext uri="{FF2B5EF4-FFF2-40B4-BE49-F238E27FC236}">
                <a16:creationId xmlns:a16="http://schemas.microsoft.com/office/drawing/2014/main" id="{C626BD92-BB23-48FC-B753-652718B27656}"/>
              </a:ext>
            </a:extLst>
          </p:cNvPr>
          <p:cNvSpPr txBox="1"/>
          <p:nvPr/>
        </p:nvSpPr>
        <p:spPr>
          <a:xfrm>
            <a:off x="6557554" y="6467568"/>
            <a:ext cx="5194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NOVEMBRE 2022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208AD-A7DB-4577-9504-C78CE13C16FF}"/>
              </a:ext>
            </a:extLst>
          </p:cNvPr>
          <p:cNvSpPr txBox="1"/>
          <p:nvPr/>
        </p:nvSpPr>
        <p:spPr>
          <a:xfrm>
            <a:off x="6017623" y="817470"/>
            <a:ext cx="567227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Formation AJC – SOPRA STERIA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DDC8F-3B7B-4AF6-AE12-5E45A52F2A17}"/>
              </a:ext>
            </a:extLst>
          </p:cNvPr>
          <p:cNvSpPr txBox="1"/>
          <p:nvPr/>
        </p:nvSpPr>
        <p:spPr>
          <a:xfrm>
            <a:off x="6017692" y="2519780"/>
            <a:ext cx="56722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67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Projet site E-Commerce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37BB72-CDFC-4E57-A92B-F7876BDD29AF}"/>
              </a:ext>
            </a:extLst>
          </p:cNvPr>
          <p:cNvSpPr/>
          <p:nvPr/>
        </p:nvSpPr>
        <p:spPr>
          <a:xfrm>
            <a:off x="1273591" y="5145806"/>
            <a:ext cx="8066757" cy="1492361"/>
          </a:xfrm>
          <a:custGeom>
            <a:avLst/>
            <a:gdLst>
              <a:gd name="connsiteX0" fmla="*/ 6429118 w 8066757"/>
              <a:gd name="connsiteY0" fmla="*/ 0 h 1492361"/>
              <a:gd name="connsiteX1" fmla="*/ 6436506 w 8066757"/>
              <a:gd name="connsiteY1" fmla="*/ 0 h 1492361"/>
              <a:gd name="connsiteX2" fmla="*/ 6746799 w 8066757"/>
              <a:gd name="connsiteY2" fmla="*/ 187930 h 1492361"/>
              <a:gd name="connsiteX3" fmla="*/ 6862235 w 8066757"/>
              <a:gd name="connsiteY3" fmla="*/ 556403 h 1492361"/>
              <a:gd name="connsiteX4" fmla="*/ 7031696 w 8066757"/>
              <a:gd name="connsiteY4" fmla="*/ 899942 h 1492361"/>
              <a:gd name="connsiteX5" fmla="*/ 8039686 w 8066757"/>
              <a:gd name="connsiteY5" fmla="*/ 376323 h 1492361"/>
              <a:gd name="connsiteX6" fmla="*/ 8062311 w 8066757"/>
              <a:gd name="connsiteY6" fmla="*/ 376784 h 1492361"/>
              <a:gd name="connsiteX7" fmla="*/ 8061849 w 8066757"/>
              <a:gd name="connsiteY7" fmla="*/ 399410 h 1492361"/>
              <a:gd name="connsiteX8" fmla="*/ 7701227 w 8066757"/>
              <a:gd name="connsiteY8" fmla="*/ 692157 h 1492361"/>
              <a:gd name="connsiteX9" fmla="*/ 7025693 w 8066757"/>
              <a:gd name="connsiteY9" fmla="*/ 931340 h 1492361"/>
              <a:gd name="connsiteX10" fmla="*/ 6830375 w 8066757"/>
              <a:gd name="connsiteY10" fmla="*/ 562406 h 1492361"/>
              <a:gd name="connsiteX11" fmla="*/ 6436044 w 8066757"/>
              <a:gd name="connsiteY11" fmla="*/ 31860 h 1492361"/>
              <a:gd name="connsiteX12" fmla="*/ 6429118 w 8066757"/>
              <a:gd name="connsiteY12" fmla="*/ 31860 h 1492361"/>
              <a:gd name="connsiteX13" fmla="*/ 5531023 w 8066757"/>
              <a:gd name="connsiteY13" fmla="*/ 615507 h 1492361"/>
              <a:gd name="connsiteX14" fmla="*/ 5402196 w 8066757"/>
              <a:gd name="connsiteY14" fmla="*/ 747566 h 1492361"/>
              <a:gd name="connsiteX15" fmla="*/ 5233659 w 8066757"/>
              <a:gd name="connsiteY15" fmla="*/ 924877 h 1492361"/>
              <a:gd name="connsiteX16" fmla="*/ 4491172 w 8066757"/>
              <a:gd name="connsiteY16" fmla="*/ 1492361 h 1492361"/>
              <a:gd name="connsiteX17" fmla="*/ 4450538 w 8066757"/>
              <a:gd name="connsiteY17" fmla="*/ 1488205 h 1492361"/>
              <a:gd name="connsiteX18" fmla="*/ 4212278 w 8066757"/>
              <a:gd name="connsiteY18" fmla="*/ 1137279 h 1492361"/>
              <a:gd name="connsiteX19" fmla="*/ 3986946 w 8066757"/>
              <a:gd name="connsiteY19" fmla="*/ 732328 h 1492361"/>
              <a:gd name="connsiteX20" fmla="*/ 3125329 w 8066757"/>
              <a:gd name="connsiteY20" fmla="*/ 736022 h 1492361"/>
              <a:gd name="connsiteX21" fmla="*/ 2179674 w 8066757"/>
              <a:gd name="connsiteY21" fmla="*/ 964586 h 1492361"/>
              <a:gd name="connsiteX22" fmla="*/ 2167669 w 8066757"/>
              <a:gd name="connsiteY22" fmla="*/ 967818 h 1492361"/>
              <a:gd name="connsiteX23" fmla="*/ 2162920 w 8066757"/>
              <a:gd name="connsiteY23" fmla="*/ 967219 h 1492361"/>
              <a:gd name="connsiteX24" fmla="*/ 1937103 w 8066757"/>
              <a:gd name="connsiteY24" fmla="*/ 1017532 h 1492361"/>
              <a:gd name="connsiteX25" fmla="*/ 1131288 w 8066757"/>
              <a:gd name="connsiteY25" fmla="*/ 1091470 h 1492361"/>
              <a:gd name="connsiteX26" fmla="*/ 824583 w 8066757"/>
              <a:gd name="connsiteY26" fmla="*/ 1080040 h 1492361"/>
              <a:gd name="connsiteX27" fmla="*/ 32698 w 8066757"/>
              <a:gd name="connsiteY27" fmla="*/ 856486 h 1492361"/>
              <a:gd name="connsiteX28" fmla="*/ 0 w 8066757"/>
              <a:gd name="connsiteY28" fmla="*/ 826785 h 1492361"/>
              <a:gd name="connsiteX29" fmla="*/ 826488 w 8066757"/>
              <a:gd name="connsiteY29" fmla="*/ 1051465 h 1492361"/>
              <a:gd name="connsiteX30" fmla="*/ 1856393 w 8066757"/>
              <a:gd name="connsiteY30" fmla="*/ 1002843 h 1492361"/>
              <a:gd name="connsiteX31" fmla="*/ 2155932 w 8066757"/>
              <a:gd name="connsiteY31" fmla="*/ 939216 h 1492361"/>
              <a:gd name="connsiteX32" fmla="*/ 2158895 w 8066757"/>
              <a:gd name="connsiteY32" fmla="*/ 936882 h 1492361"/>
              <a:gd name="connsiteX33" fmla="*/ 2170900 w 8066757"/>
              <a:gd name="connsiteY33" fmla="*/ 933649 h 1492361"/>
              <a:gd name="connsiteX34" fmla="*/ 3119788 w 8066757"/>
              <a:gd name="connsiteY34" fmla="*/ 704624 h 1492361"/>
              <a:gd name="connsiteX35" fmla="*/ 4005416 w 8066757"/>
              <a:gd name="connsiteY35" fmla="*/ 706009 h 1492361"/>
              <a:gd name="connsiteX36" fmla="*/ 4243215 w 8066757"/>
              <a:gd name="connsiteY36" fmla="*/ 1128044 h 1492361"/>
              <a:gd name="connsiteX37" fmla="*/ 4457003 w 8066757"/>
              <a:gd name="connsiteY37" fmla="*/ 1456807 h 1492361"/>
              <a:gd name="connsiteX38" fmla="*/ 4821782 w 8066757"/>
              <a:gd name="connsiteY38" fmla="*/ 1291964 h 1492361"/>
              <a:gd name="connsiteX39" fmla="*/ 5210110 w 8066757"/>
              <a:gd name="connsiteY39" fmla="*/ 903636 h 1492361"/>
              <a:gd name="connsiteX40" fmla="*/ 5380032 w 8066757"/>
              <a:gd name="connsiteY40" fmla="*/ 724940 h 1492361"/>
              <a:gd name="connsiteX41" fmla="*/ 5507935 w 8066757"/>
              <a:gd name="connsiteY41" fmla="*/ 593804 h 1492361"/>
              <a:gd name="connsiteX42" fmla="*/ 6429118 w 8066757"/>
              <a:gd name="connsiteY42" fmla="*/ 0 h 14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9F1090D-049E-469C-8DD0-BE25A458A218}"/>
              </a:ext>
            </a:extLst>
          </p:cNvPr>
          <p:cNvSpPr txBox="1"/>
          <p:nvPr/>
        </p:nvSpPr>
        <p:spPr>
          <a:xfrm>
            <a:off x="6213930" y="4364564"/>
            <a:ext cx="48826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Table des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matières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141D5F-1484-4B25-B77C-9AA3112CB068}"/>
              </a:ext>
            </a:extLst>
          </p:cNvPr>
          <p:cNvGrpSpPr/>
          <p:nvPr/>
        </p:nvGrpSpPr>
        <p:grpSpPr>
          <a:xfrm>
            <a:off x="2484242" y="1102121"/>
            <a:ext cx="3967208" cy="949960"/>
            <a:chOff x="2484242" y="794305"/>
            <a:chExt cx="3967208" cy="9499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8AA9A0-BFBA-4A4A-A4FB-DD5D6816F0C8}"/>
                </a:ext>
              </a:extLst>
            </p:cNvPr>
            <p:cNvGrpSpPr/>
            <p:nvPr/>
          </p:nvGrpSpPr>
          <p:grpSpPr>
            <a:xfrm>
              <a:off x="3503145" y="858103"/>
              <a:ext cx="2948305" cy="886162"/>
              <a:chOff x="6751979" y="1666120"/>
              <a:chExt cx="4526164" cy="88616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5EAFD3-CC52-4687-BD2B-3D1DB65C165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de </a:t>
                </a: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l’environnement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 du projet.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0ED658-723F-4F9E-B763-6B322248391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Environnement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B279B7-2CDA-4537-B456-53305755D9DD}"/>
              </a:ext>
            </a:extLst>
          </p:cNvPr>
          <p:cNvGrpSpPr/>
          <p:nvPr/>
        </p:nvGrpSpPr>
        <p:grpSpPr>
          <a:xfrm>
            <a:off x="2484242" y="2760925"/>
            <a:ext cx="3967208" cy="830997"/>
            <a:chOff x="2484242" y="2000441"/>
            <a:chExt cx="3967208" cy="83099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1B973D-BCB4-425E-8341-99F9CC0CA77B}"/>
                </a:ext>
              </a:extLst>
            </p:cNvPr>
            <p:cNvGrpSpPr/>
            <p:nvPr/>
          </p:nvGrpSpPr>
          <p:grpSpPr>
            <a:xfrm>
              <a:off x="3503145" y="2064239"/>
              <a:ext cx="2948305" cy="701496"/>
              <a:chOff x="6751979" y="1666120"/>
              <a:chExt cx="4526164" cy="7014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5AB2BF-1805-4F0A-AC15-F806D4A94684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du projet.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4BB659-E703-4DE6-96F7-1E61F5610A1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Projet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02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999533-79ED-4DB0-9278-5C9F816AA9B1}"/>
              </a:ext>
            </a:extLst>
          </p:cNvPr>
          <p:cNvGrpSpPr/>
          <p:nvPr/>
        </p:nvGrpSpPr>
        <p:grpSpPr>
          <a:xfrm>
            <a:off x="7141396" y="1102121"/>
            <a:ext cx="3967208" cy="949960"/>
            <a:chOff x="7521640" y="858103"/>
            <a:chExt cx="3967208" cy="9499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656D12-624C-44E7-A43A-9D09A3121DEA}"/>
                </a:ext>
              </a:extLst>
            </p:cNvPr>
            <p:cNvGrpSpPr/>
            <p:nvPr/>
          </p:nvGrpSpPr>
          <p:grpSpPr>
            <a:xfrm>
              <a:off x="8540543" y="921901"/>
              <a:ext cx="2948305" cy="886162"/>
              <a:chOff x="6751979" y="1666120"/>
              <a:chExt cx="4526164" cy="88616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2BA2E7-FA98-4DCD-89CE-FD31FE910BC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</a:t>
                </a:r>
                <a:r>
                  <a:rPr kumimoji="0" lang="fr-FR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de l’application web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du projet.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562B66-3AA4-4307-B7DB-60357201D9C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Application</a:t>
                </a:r>
                <a:endPara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03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A0B30E-6517-47FB-810F-2876F82E30E7}"/>
              </a:ext>
            </a:extLst>
          </p:cNvPr>
          <p:cNvGrpSpPr/>
          <p:nvPr/>
        </p:nvGrpSpPr>
        <p:grpSpPr>
          <a:xfrm>
            <a:off x="7141396" y="2760925"/>
            <a:ext cx="3967208" cy="830997"/>
            <a:chOff x="7521640" y="2064239"/>
            <a:chExt cx="3967208" cy="83099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40ED06-8E9A-43CC-8664-DD44432CE516}"/>
                </a:ext>
              </a:extLst>
            </p:cNvPr>
            <p:cNvGrpSpPr/>
            <p:nvPr/>
          </p:nvGrpSpPr>
          <p:grpSpPr>
            <a:xfrm>
              <a:off x="8540543" y="2128037"/>
              <a:ext cx="2948305" cy="701496"/>
              <a:chOff x="6751979" y="1666120"/>
              <a:chExt cx="4526164" cy="70149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803754-2349-4664-83C3-259088BB2BF1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Faisons le bilan.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2D6435-E23B-440D-8D59-A3208310FDD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Bilan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DF30F8-9BE7-41B3-8280-BE41BE4B7DF5}"/>
                </a:ext>
              </a:extLst>
            </p:cNvPr>
            <p:cNvSpPr txBox="1"/>
            <p:nvPr/>
          </p:nvSpPr>
          <p:spPr>
            <a:xfrm>
              <a:off x="7521640" y="206423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04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066F4BE-6FF2-44A2-A231-C5B427ACAB65}"/>
              </a:ext>
            </a:extLst>
          </p:cNvPr>
          <p:cNvSpPr txBox="1"/>
          <p:nvPr/>
        </p:nvSpPr>
        <p:spPr>
          <a:xfrm rot="16200000">
            <a:off x="-1467763" y="2399722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SHOPPING INTERNET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E-COMMERCE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BA20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RENCONTRER L’EQUIPE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9E21C-24CC-4D74-88C4-127A07ADD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680C3"/>
                </a:solidFill>
              </a:rPr>
              <a:t>4 </a:t>
            </a:r>
            <a:r>
              <a:rPr lang="fr-FR" dirty="0">
                <a:solidFill>
                  <a:srgbClr val="0680C3"/>
                </a:solidFill>
              </a:rPr>
              <a:t>personnes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B855109-2D86-4202-B9CE-3E60F8439916}"/>
              </a:ext>
            </a:extLst>
          </p:cNvPr>
          <p:cNvGrpSpPr/>
          <p:nvPr/>
        </p:nvGrpSpPr>
        <p:grpSpPr>
          <a:xfrm>
            <a:off x="623732" y="1552932"/>
            <a:ext cx="2447777" cy="4968552"/>
            <a:chOff x="623732" y="1700808"/>
            <a:chExt cx="2447777" cy="496855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690F4E-3D7E-4F5E-9B02-B891D5D646E7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2D4734-0353-4FE4-96B3-AD192F545BEF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0B07BAC-93A8-45B6-BE07-BE882C3D3DF9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BEC2427-8F00-4485-94C0-D9B26344DC89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E626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835937-FF0B-4413-924A-E3794F0F7C86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000096-66AA-40A4-9D26-CD35CDCDBCD8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JACQUES TESSIER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7DEEC3-B8EF-4960-8CC5-021FC0DF3324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CEO/Founder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CD48165-F9FF-48A9-B5AD-E5D5A4E8EF7C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labore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1AACF8-6EDD-4624-BA75-2A4750AEFBA6}"/>
                </a:ext>
              </a:extLst>
            </p:cNvPr>
            <p:cNvSpPr txBox="1"/>
            <p:nvPr/>
          </p:nvSpPr>
          <p:spPr>
            <a:xfrm>
              <a:off x="1087476" y="5976372"/>
              <a:ext cx="1520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16A08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jane.doe@email.com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9FE6592-85EC-4658-877F-89BF301E00A0}"/>
                </a:ext>
              </a:extLst>
            </p:cNvPr>
            <p:cNvSpPr txBox="1"/>
            <p:nvPr/>
          </p:nvSpPr>
          <p:spPr>
            <a:xfrm>
              <a:off x="1275188" y="6205382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6A08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(123) 456-7890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959A869-5E0A-4E14-BA34-C0F0E8FEBBF0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EB87E8E-BCC2-4F58-96DB-712CDA809F68}"/>
              </a:ext>
            </a:extLst>
          </p:cNvPr>
          <p:cNvGrpSpPr/>
          <p:nvPr/>
        </p:nvGrpSpPr>
        <p:grpSpPr>
          <a:xfrm>
            <a:off x="3455933" y="1552932"/>
            <a:ext cx="2447777" cy="4968552"/>
            <a:chOff x="623732" y="1700808"/>
            <a:chExt cx="2447777" cy="4968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B172C5D-76AE-42A9-ABD2-4DCB4F89713A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F5FCE93-828B-4B1E-B820-2377049A89FC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C2D6E2-96BE-4135-8F63-BF903BCE584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4F4BFA7-C569-4D46-BE63-FCFD1F19C2FC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680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4CDA6A8-397F-4258-A209-25B86A2F94A8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8D84C72-3012-45FF-86BF-308B6D8CBFA6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MERIEM 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7281B9D-A0CA-470D-84DF-4572C84B8580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Project Manager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2884369-1BD4-478B-8564-ECCC1F73779D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labore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0FA72D5-E414-4AE3-9569-D4FC54E5824F}"/>
                </a:ext>
              </a:extLst>
            </p:cNvPr>
            <p:cNvSpPr txBox="1"/>
            <p:nvPr/>
          </p:nvSpPr>
          <p:spPr>
            <a:xfrm>
              <a:off x="1081867" y="5976372"/>
              <a:ext cx="1531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2980B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john.doe@email.com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58B071F-CF63-4773-BD01-65E18C6AAB2B}"/>
                </a:ext>
              </a:extLst>
            </p:cNvPr>
            <p:cNvSpPr txBox="1"/>
            <p:nvPr/>
          </p:nvSpPr>
          <p:spPr>
            <a:xfrm>
              <a:off x="1275188" y="6205382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980B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(123) 456-7890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8163FC-55FB-4F16-82F3-5975946F7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318065E-A294-4E65-A4C0-DAEE53FCA635}"/>
              </a:ext>
            </a:extLst>
          </p:cNvPr>
          <p:cNvGrpSpPr/>
          <p:nvPr/>
        </p:nvGrpSpPr>
        <p:grpSpPr>
          <a:xfrm>
            <a:off x="6288134" y="1552932"/>
            <a:ext cx="2447777" cy="4968552"/>
            <a:chOff x="623732" y="1700808"/>
            <a:chExt cx="2447777" cy="496855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474000E-D212-491D-AB32-7FAF8AACE6B8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A9A15C3-DC20-414F-8A02-9E39D4BE7145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79F1-7B0C-4B0E-8149-404262F49CF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2030D19-CF7C-417A-8E54-63BAB3DDA076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FB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F374CE3-6273-4782-9B26-3545507AC5F1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DE039A-3E4B-47D7-9C58-4E9E2DBECBA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HIND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D7750F3-EBA0-4EE9-96E8-D2982E9E4CCF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 Designer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806ACAA-CB48-4DDD-8B54-9115887BC7FF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labore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08B4D1B-C982-4674-8BA8-48104B0A2928}"/>
                </a:ext>
              </a:extLst>
            </p:cNvPr>
            <p:cNvSpPr txBox="1"/>
            <p:nvPr/>
          </p:nvSpPr>
          <p:spPr>
            <a:xfrm>
              <a:off x="1118734" y="5976372"/>
              <a:ext cx="145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lisa.doe@email.com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CBD848E-5894-4C86-8A7B-9470ABF8BAB8}"/>
                </a:ext>
              </a:extLst>
            </p:cNvPr>
            <p:cNvSpPr txBox="1"/>
            <p:nvPr/>
          </p:nvSpPr>
          <p:spPr>
            <a:xfrm>
              <a:off x="1275188" y="6205382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(123) 456-7890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5ED42BC-A98F-456A-8985-BA16B83CC08F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DC0DE2C-009F-4A74-A8C5-0991A13F5674}"/>
              </a:ext>
            </a:extLst>
          </p:cNvPr>
          <p:cNvGrpSpPr/>
          <p:nvPr/>
        </p:nvGrpSpPr>
        <p:grpSpPr>
          <a:xfrm>
            <a:off x="9120336" y="1552932"/>
            <a:ext cx="2447777" cy="4968552"/>
            <a:chOff x="623732" y="1700808"/>
            <a:chExt cx="2447777" cy="496855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C39B97-B560-4BE5-B0D2-183E10628583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AFFEB4B-02EB-45BB-9CE8-7954348FC95F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A9BF196-1861-4622-90E1-D7ABA55E37E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9257E26-875C-4FEF-AE74-EF0BE0B01142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7A3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57AA729-CF0F-42E1-8F15-2394EE18B7B9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359CD9B-F410-425A-8A94-18AD457B1CC9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MAXIME FERRAND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310CF62-57D1-4FB2-A1CD-7AE7FE1AAD7C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Sales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0484234-89B8-42D8-8180-EEA68CDCB782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labore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79D3A9D-13E5-49E2-9024-548E5FD1BBEE}"/>
                </a:ext>
              </a:extLst>
            </p:cNvPr>
            <p:cNvSpPr txBox="1"/>
            <p:nvPr/>
          </p:nvSpPr>
          <p:spPr>
            <a:xfrm>
              <a:off x="1093600" y="5976372"/>
              <a:ext cx="1508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B2C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gary.doe@email.com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41C66D5-8683-43D9-8E96-7DC65E23E0A0}"/>
                </a:ext>
              </a:extLst>
            </p:cNvPr>
            <p:cNvSpPr txBox="1"/>
            <p:nvPr/>
          </p:nvSpPr>
          <p:spPr>
            <a:xfrm>
              <a:off x="1275188" y="6205382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B2C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(123) 456-7890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D2610C-0757-431A-A8A5-164DE48DE215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83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7A724A-1358-4A31-BDCE-932947E04086}"/>
              </a:ext>
            </a:extLst>
          </p:cNvPr>
          <p:cNvGrpSpPr/>
          <p:nvPr/>
        </p:nvGrpSpPr>
        <p:grpSpPr>
          <a:xfrm>
            <a:off x="4222166" y="2060732"/>
            <a:ext cx="3735952" cy="3737740"/>
            <a:chOff x="2698166" y="1911760"/>
            <a:chExt cx="3735952" cy="37377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F55EF-A87B-48DD-AA81-689619AB786E}"/>
                </a:ext>
              </a:extLst>
            </p:cNvPr>
            <p:cNvSpPr/>
            <p:nvPr/>
          </p:nvSpPr>
          <p:spPr>
            <a:xfrm>
              <a:off x="4563533" y="1911760"/>
              <a:ext cx="1870585" cy="1870585"/>
            </a:xfrm>
            <a:prstGeom prst="rect">
              <a:avLst/>
            </a:prstGeom>
            <a:solidFill>
              <a:srgbClr val="FB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DFDF08-9BD6-41A4-AC5E-6329DE1A67E2}"/>
                </a:ext>
              </a:extLst>
            </p:cNvPr>
            <p:cNvSpPr/>
            <p:nvPr/>
          </p:nvSpPr>
          <p:spPr>
            <a:xfrm>
              <a:off x="4561908" y="3778915"/>
              <a:ext cx="1870585" cy="1870585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8D7E7C-DA3B-486A-83E0-7C4C01677E3A}"/>
                </a:ext>
              </a:extLst>
            </p:cNvPr>
            <p:cNvSpPr/>
            <p:nvPr/>
          </p:nvSpPr>
          <p:spPr>
            <a:xfrm>
              <a:off x="2699791" y="1911760"/>
              <a:ext cx="1870585" cy="1870585"/>
            </a:xfrm>
            <a:prstGeom prst="rect">
              <a:avLst/>
            </a:prstGeom>
            <a:solidFill>
              <a:srgbClr val="E626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E3946-3C89-488B-A69A-9C956A40770E}"/>
                </a:ext>
              </a:extLst>
            </p:cNvPr>
            <p:cNvSpPr/>
            <p:nvPr/>
          </p:nvSpPr>
          <p:spPr>
            <a:xfrm>
              <a:off x="2698166" y="3778915"/>
              <a:ext cx="1870585" cy="1870585"/>
            </a:xfrm>
            <a:prstGeom prst="rect">
              <a:avLst/>
            </a:prstGeom>
            <a:solidFill>
              <a:srgbClr val="07A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A78ACF7-C8B4-4046-B840-DA552A2C45F0}"/>
              </a:ext>
            </a:extLst>
          </p:cNvPr>
          <p:cNvSpPr txBox="1"/>
          <p:nvPr/>
        </p:nvSpPr>
        <p:spPr>
          <a:xfrm>
            <a:off x="4822028" y="213052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9" name="그룹 10">
            <a:extLst>
              <a:ext uri="{FF2B5EF4-FFF2-40B4-BE49-F238E27FC236}">
                <a16:creationId xmlns:a16="http://schemas.microsoft.com/office/drawing/2014/main" id="{7287BA88-301D-4447-B2C8-75F12DFEB470}"/>
              </a:ext>
            </a:extLst>
          </p:cNvPr>
          <p:cNvGrpSpPr/>
          <p:nvPr/>
        </p:nvGrpSpPr>
        <p:grpSpPr>
          <a:xfrm>
            <a:off x="4223792" y="3038051"/>
            <a:ext cx="1870585" cy="837840"/>
            <a:chOff x="4223791" y="3038051"/>
            <a:chExt cx="1870585" cy="8378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A4D7FD-5678-402E-AD30-3EECA11321AB}"/>
                </a:ext>
              </a:extLst>
            </p:cNvPr>
            <p:cNvSpPr txBox="1"/>
            <p:nvPr/>
          </p:nvSpPr>
          <p:spPr>
            <a:xfrm>
              <a:off x="4223791" y="3038051"/>
              <a:ext cx="18705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 here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A380AA-C9FE-4C23-9158-D283912F31E1}"/>
                </a:ext>
              </a:extLst>
            </p:cNvPr>
            <p:cNvSpPr txBox="1"/>
            <p:nvPr/>
          </p:nvSpPr>
          <p:spPr>
            <a:xfrm>
              <a:off x="4223791" y="3275727"/>
              <a:ext cx="18705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E2A1E-228E-4976-965C-1D98DBF39284}"/>
              </a:ext>
            </a:extLst>
          </p:cNvPr>
          <p:cNvSpPr txBox="1"/>
          <p:nvPr/>
        </p:nvSpPr>
        <p:spPr>
          <a:xfrm>
            <a:off x="6694238" y="212820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W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808EFB-4D2B-4348-BB15-622718940253}"/>
              </a:ext>
            </a:extLst>
          </p:cNvPr>
          <p:cNvGrpSpPr/>
          <p:nvPr/>
        </p:nvGrpSpPr>
        <p:grpSpPr>
          <a:xfrm>
            <a:off x="6096002" y="3035733"/>
            <a:ext cx="1870585" cy="837840"/>
            <a:chOff x="6096001" y="3035732"/>
            <a:chExt cx="1870585" cy="83784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2FB542-FBEB-4B4E-8803-98E418A095A4}"/>
                </a:ext>
              </a:extLst>
            </p:cNvPr>
            <p:cNvSpPr txBox="1"/>
            <p:nvPr/>
          </p:nvSpPr>
          <p:spPr>
            <a:xfrm>
              <a:off x="6096001" y="3035732"/>
              <a:ext cx="18705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 here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9FA204-D197-4D45-B760-3A20D41744FE}"/>
                </a:ext>
              </a:extLst>
            </p:cNvPr>
            <p:cNvSpPr txBox="1"/>
            <p:nvPr/>
          </p:nvSpPr>
          <p:spPr>
            <a:xfrm>
              <a:off x="6096001" y="3273408"/>
              <a:ext cx="18705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D9FE3B-DD51-4D16-B24D-12F9185BE045}"/>
              </a:ext>
            </a:extLst>
          </p:cNvPr>
          <p:cNvSpPr txBox="1"/>
          <p:nvPr/>
        </p:nvSpPr>
        <p:spPr>
          <a:xfrm>
            <a:off x="4822030" y="399133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7" name="그룹 8">
            <a:extLst>
              <a:ext uri="{FF2B5EF4-FFF2-40B4-BE49-F238E27FC236}">
                <a16:creationId xmlns:a16="http://schemas.microsoft.com/office/drawing/2014/main" id="{9BFCFB8C-C7DA-4978-ABD7-757A89BB5DD4}"/>
              </a:ext>
            </a:extLst>
          </p:cNvPr>
          <p:cNvGrpSpPr/>
          <p:nvPr/>
        </p:nvGrpSpPr>
        <p:grpSpPr>
          <a:xfrm>
            <a:off x="4223794" y="4898861"/>
            <a:ext cx="1870585" cy="837840"/>
            <a:chOff x="4223793" y="4898861"/>
            <a:chExt cx="1870585" cy="8378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33A5C6-7840-446F-BBB9-800533A9FC8C}"/>
                </a:ext>
              </a:extLst>
            </p:cNvPr>
            <p:cNvSpPr txBox="1"/>
            <p:nvPr/>
          </p:nvSpPr>
          <p:spPr>
            <a:xfrm>
              <a:off x="4223793" y="4898861"/>
              <a:ext cx="18705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 here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3ED636-49F5-40B7-A152-4EA281E20D66}"/>
                </a:ext>
              </a:extLst>
            </p:cNvPr>
            <p:cNvSpPr txBox="1"/>
            <p:nvPr/>
          </p:nvSpPr>
          <p:spPr>
            <a:xfrm>
              <a:off x="4223793" y="5136537"/>
              <a:ext cx="18705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0900B91-E253-46DD-A0BC-9FF97F37120A}"/>
              </a:ext>
            </a:extLst>
          </p:cNvPr>
          <p:cNvSpPr txBox="1"/>
          <p:nvPr/>
        </p:nvSpPr>
        <p:spPr>
          <a:xfrm>
            <a:off x="6694240" y="398901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21" name="그룹 9">
            <a:extLst>
              <a:ext uri="{FF2B5EF4-FFF2-40B4-BE49-F238E27FC236}">
                <a16:creationId xmlns:a16="http://schemas.microsoft.com/office/drawing/2014/main" id="{8C3CB5DF-B9BD-4C82-BB2A-D9DBF501CB99}"/>
              </a:ext>
            </a:extLst>
          </p:cNvPr>
          <p:cNvGrpSpPr/>
          <p:nvPr/>
        </p:nvGrpSpPr>
        <p:grpSpPr>
          <a:xfrm>
            <a:off x="6096004" y="4896542"/>
            <a:ext cx="1870585" cy="837840"/>
            <a:chOff x="6096003" y="4896542"/>
            <a:chExt cx="1870585" cy="8378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F47D9A-4760-4289-B963-C44ECF50857B}"/>
                </a:ext>
              </a:extLst>
            </p:cNvPr>
            <p:cNvSpPr txBox="1"/>
            <p:nvPr/>
          </p:nvSpPr>
          <p:spPr>
            <a:xfrm>
              <a:off x="6096003" y="4896542"/>
              <a:ext cx="18705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 here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D27AA6-C2CB-49D7-AE5A-B81370AC97A5}"/>
                </a:ext>
              </a:extLst>
            </p:cNvPr>
            <p:cNvSpPr txBox="1"/>
            <p:nvPr/>
          </p:nvSpPr>
          <p:spPr>
            <a:xfrm>
              <a:off x="6096003" y="5134218"/>
              <a:ext cx="18705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C968FB4-9456-4A55-93F3-D1B6258EE90B}"/>
              </a:ext>
            </a:extLst>
          </p:cNvPr>
          <p:cNvGrpSpPr/>
          <p:nvPr/>
        </p:nvGrpSpPr>
        <p:grpSpPr>
          <a:xfrm>
            <a:off x="8112224" y="1782484"/>
            <a:ext cx="3296412" cy="1429668"/>
            <a:chOff x="8112224" y="1782483"/>
            <a:chExt cx="3296412" cy="1429668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E62522D-6497-49C5-AA94-38C105EA8D2D}"/>
                </a:ext>
              </a:extLst>
            </p:cNvPr>
            <p:cNvSpPr/>
            <p:nvPr/>
          </p:nvSpPr>
          <p:spPr>
            <a:xfrm>
              <a:off x="8112224" y="1907926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F6DE56-8B1E-4293-822B-0E715570CD16}"/>
                </a:ext>
              </a:extLst>
            </p:cNvPr>
            <p:cNvSpPr txBox="1"/>
            <p:nvPr/>
          </p:nvSpPr>
          <p:spPr>
            <a:xfrm>
              <a:off x="8330176" y="1782483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38BF55A5-6129-4DE4-AD0F-8FAF36712516}"/>
                </a:ext>
              </a:extLst>
            </p:cNvPr>
            <p:cNvSpPr/>
            <p:nvPr/>
          </p:nvSpPr>
          <p:spPr>
            <a:xfrm>
              <a:off x="8112224" y="2405522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A4AE64-29D9-4A3F-BC47-7B535782EC83}"/>
                </a:ext>
              </a:extLst>
            </p:cNvPr>
            <p:cNvSpPr txBox="1"/>
            <p:nvPr/>
          </p:nvSpPr>
          <p:spPr>
            <a:xfrm>
              <a:off x="8330176" y="2280079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38EEDC8F-637B-4365-A246-A2A6E8665120}"/>
                </a:ext>
              </a:extLst>
            </p:cNvPr>
            <p:cNvSpPr/>
            <p:nvPr/>
          </p:nvSpPr>
          <p:spPr>
            <a:xfrm>
              <a:off x="8112224" y="2875929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D32381-B706-4A54-9EA3-C30C93AA82A9}"/>
                </a:ext>
              </a:extLst>
            </p:cNvPr>
            <p:cNvSpPr txBox="1"/>
            <p:nvPr/>
          </p:nvSpPr>
          <p:spPr>
            <a:xfrm>
              <a:off x="8330176" y="2750486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31" name="그룹 7">
            <a:extLst>
              <a:ext uri="{FF2B5EF4-FFF2-40B4-BE49-F238E27FC236}">
                <a16:creationId xmlns:a16="http://schemas.microsoft.com/office/drawing/2014/main" id="{1C8570A7-3DEC-461A-B672-57E8629CD2EB}"/>
              </a:ext>
            </a:extLst>
          </p:cNvPr>
          <p:cNvGrpSpPr/>
          <p:nvPr/>
        </p:nvGrpSpPr>
        <p:grpSpPr>
          <a:xfrm>
            <a:off x="8112224" y="4651923"/>
            <a:ext cx="3296412" cy="1429668"/>
            <a:chOff x="8112224" y="4651923"/>
            <a:chExt cx="3296412" cy="1429668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82C02BEB-8A4D-4140-B2FA-E43D634BF455}"/>
                </a:ext>
              </a:extLst>
            </p:cNvPr>
            <p:cNvSpPr/>
            <p:nvPr/>
          </p:nvSpPr>
          <p:spPr>
            <a:xfrm>
              <a:off x="8112224" y="4777366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4197FB-82F5-45BA-8D70-17661B998957}"/>
                </a:ext>
              </a:extLst>
            </p:cNvPr>
            <p:cNvSpPr txBox="1"/>
            <p:nvPr/>
          </p:nvSpPr>
          <p:spPr>
            <a:xfrm>
              <a:off x="8330176" y="4651923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5F6AF318-A8FD-46B5-9E90-C41E10FFEBF1}"/>
                </a:ext>
              </a:extLst>
            </p:cNvPr>
            <p:cNvSpPr/>
            <p:nvPr/>
          </p:nvSpPr>
          <p:spPr>
            <a:xfrm>
              <a:off x="8112224" y="5274962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1EF1ED-7ABF-45F1-B592-47110575B54B}"/>
                </a:ext>
              </a:extLst>
            </p:cNvPr>
            <p:cNvSpPr txBox="1"/>
            <p:nvPr/>
          </p:nvSpPr>
          <p:spPr>
            <a:xfrm>
              <a:off x="8330176" y="5149519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74B2A3CF-311A-446A-B3AC-4F0BA465D409}"/>
                </a:ext>
              </a:extLst>
            </p:cNvPr>
            <p:cNvSpPr/>
            <p:nvPr/>
          </p:nvSpPr>
          <p:spPr>
            <a:xfrm>
              <a:off x="8112224" y="5745369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E74A49-5508-40C1-998D-0E8B2A012A9B}"/>
                </a:ext>
              </a:extLst>
            </p:cNvPr>
            <p:cNvSpPr txBox="1"/>
            <p:nvPr/>
          </p:nvSpPr>
          <p:spPr>
            <a:xfrm>
              <a:off x="8330176" y="5619926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38" name="그룹 5">
            <a:extLst>
              <a:ext uri="{FF2B5EF4-FFF2-40B4-BE49-F238E27FC236}">
                <a16:creationId xmlns:a16="http://schemas.microsoft.com/office/drawing/2014/main" id="{E0EE960F-9C30-4183-945E-2710A6FFBCBA}"/>
              </a:ext>
            </a:extLst>
          </p:cNvPr>
          <p:cNvGrpSpPr/>
          <p:nvPr/>
        </p:nvGrpSpPr>
        <p:grpSpPr>
          <a:xfrm>
            <a:off x="783365" y="1782484"/>
            <a:ext cx="3292059" cy="1429668"/>
            <a:chOff x="783364" y="1782483"/>
            <a:chExt cx="3292059" cy="1429668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1A85E6AC-0702-4ACE-8308-F4B47506294C}"/>
                </a:ext>
              </a:extLst>
            </p:cNvPr>
            <p:cNvSpPr/>
            <p:nvPr/>
          </p:nvSpPr>
          <p:spPr>
            <a:xfrm>
              <a:off x="3895423" y="1907926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E1F3C3-C032-4085-97E8-6D5BFDF05590}"/>
                </a:ext>
              </a:extLst>
            </p:cNvPr>
            <p:cNvSpPr txBox="1"/>
            <p:nvPr/>
          </p:nvSpPr>
          <p:spPr>
            <a:xfrm>
              <a:off x="783364" y="1782483"/>
              <a:ext cx="310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0BA00ECD-DE88-4C41-8521-5811771E75FB}"/>
                </a:ext>
              </a:extLst>
            </p:cNvPr>
            <p:cNvSpPr/>
            <p:nvPr/>
          </p:nvSpPr>
          <p:spPr>
            <a:xfrm>
              <a:off x="3895423" y="2405522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FC27B4-DEC6-4EEE-8162-D2949EDC10B9}"/>
                </a:ext>
              </a:extLst>
            </p:cNvPr>
            <p:cNvSpPr txBox="1"/>
            <p:nvPr/>
          </p:nvSpPr>
          <p:spPr>
            <a:xfrm>
              <a:off x="783364" y="2280079"/>
              <a:ext cx="310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1F5D428A-D013-461F-9F5B-32F0C6312B02}"/>
                </a:ext>
              </a:extLst>
            </p:cNvPr>
            <p:cNvSpPr/>
            <p:nvPr/>
          </p:nvSpPr>
          <p:spPr>
            <a:xfrm>
              <a:off x="3895423" y="2875929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82AD08-9A97-419A-938E-92B0A18F193C}"/>
                </a:ext>
              </a:extLst>
            </p:cNvPr>
            <p:cNvSpPr txBox="1"/>
            <p:nvPr/>
          </p:nvSpPr>
          <p:spPr>
            <a:xfrm>
              <a:off x="783364" y="2750486"/>
              <a:ext cx="310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45" name="그룹 4">
            <a:extLst>
              <a:ext uri="{FF2B5EF4-FFF2-40B4-BE49-F238E27FC236}">
                <a16:creationId xmlns:a16="http://schemas.microsoft.com/office/drawing/2014/main" id="{87D403D7-A830-4EBB-ADE2-EB58CDA03877}"/>
              </a:ext>
            </a:extLst>
          </p:cNvPr>
          <p:cNvGrpSpPr/>
          <p:nvPr/>
        </p:nvGrpSpPr>
        <p:grpSpPr>
          <a:xfrm>
            <a:off x="783365" y="4651923"/>
            <a:ext cx="3292059" cy="1429668"/>
            <a:chOff x="783364" y="4651923"/>
            <a:chExt cx="3292059" cy="1429668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F3B7621B-252C-4E6C-B10C-3E93DF9E86F3}"/>
                </a:ext>
              </a:extLst>
            </p:cNvPr>
            <p:cNvSpPr/>
            <p:nvPr/>
          </p:nvSpPr>
          <p:spPr>
            <a:xfrm>
              <a:off x="3895423" y="477736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B58F2F-FFCC-4B13-9BCA-EEF92656FFD4}"/>
                </a:ext>
              </a:extLst>
            </p:cNvPr>
            <p:cNvSpPr txBox="1"/>
            <p:nvPr/>
          </p:nvSpPr>
          <p:spPr>
            <a:xfrm>
              <a:off x="783364" y="4651923"/>
              <a:ext cx="310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36E29628-8859-4B8F-98E7-BA97817EC620}"/>
                </a:ext>
              </a:extLst>
            </p:cNvPr>
            <p:cNvSpPr/>
            <p:nvPr/>
          </p:nvSpPr>
          <p:spPr>
            <a:xfrm>
              <a:off x="3895423" y="5274962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F53B58-7EDE-4CEB-8489-7D58B1954305}"/>
                </a:ext>
              </a:extLst>
            </p:cNvPr>
            <p:cNvSpPr txBox="1"/>
            <p:nvPr/>
          </p:nvSpPr>
          <p:spPr>
            <a:xfrm>
              <a:off x="783364" y="5149519"/>
              <a:ext cx="310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4EB0E2F-63CC-4B7F-8EDA-4EE3B02B16C1}"/>
                </a:ext>
              </a:extLst>
            </p:cNvPr>
            <p:cNvSpPr/>
            <p:nvPr/>
          </p:nvSpPr>
          <p:spPr>
            <a:xfrm>
              <a:off x="3895423" y="5745369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6D6FDA-F396-497C-84A3-1E496131EACA}"/>
                </a:ext>
              </a:extLst>
            </p:cNvPr>
            <p:cNvSpPr txBox="1"/>
            <p:nvPr/>
          </p:nvSpPr>
          <p:spPr>
            <a:xfrm>
              <a:off x="783364" y="5619926"/>
              <a:ext cx="310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52" name="L-Shape 51">
            <a:extLst>
              <a:ext uri="{FF2B5EF4-FFF2-40B4-BE49-F238E27FC236}">
                <a16:creationId xmlns:a16="http://schemas.microsoft.com/office/drawing/2014/main" id="{AAC47A46-4969-4A56-A21B-33D598144969}"/>
              </a:ext>
            </a:extLst>
          </p:cNvPr>
          <p:cNvSpPr/>
          <p:nvPr/>
        </p:nvSpPr>
        <p:spPr>
          <a:xfrm rot="13500000">
            <a:off x="8098146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3" name="L-Shape 52">
            <a:extLst>
              <a:ext uri="{FF2B5EF4-FFF2-40B4-BE49-F238E27FC236}">
                <a16:creationId xmlns:a16="http://schemas.microsoft.com/office/drawing/2014/main" id="{DCA92FB0-F6D9-4FBB-95E8-69BC8CAED7FA}"/>
              </a:ext>
            </a:extLst>
          </p:cNvPr>
          <p:cNvSpPr/>
          <p:nvPr/>
        </p:nvSpPr>
        <p:spPr>
          <a:xfrm rot="8100000" flipH="1">
            <a:off x="3395894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490821FE-279A-4F3A-948A-060436F2B193}"/>
              </a:ext>
            </a:extLst>
          </p:cNvPr>
          <p:cNvSpPr>
            <a:spLocks noChangeAspect="1"/>
          </p:cNvSpPr>
          <p:nvPr/>
        </p:nvSpPr>
        <p:spPr>
          <a:xfrm>
            <a:off x="6052916" y="4704618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F858723-2DB7-467A-8008-B02869A2CB80}"/>
              </a:ext>
            </a:extLst>
          </p:cNvPr>
          <p:cNvSpPr>
            <a:spLocks noChangeAspect="1"/>
          </p:cNvSpPr>
          <p:nvPr/>
        </p:nvSpPr>
        <p:spPr>
          <a:xfrm>
            <a:off x="6135972" y="2652986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EF5F5174-8B66-4F1F-8831-C61F416DD355}"/>
              </a:ext>
            </a:extLst>
          </p:cNvPr>
          <p:cNvGrpSpPr/>
          <p:nvPr/>
        </p:nvGrpSpPr>
        <p:grpSpPr>
          <a:xfrm>
            <a:off x="6912800" y="2465013"/>
            <a:ext cx="4612255" cy="1095946"/>
            <a:chOff x="323528" y="4121921"/>
            <a:chExt cx="1568463" cy="10959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1965BA-C89B-4C24-BD3D-AB372DF97799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+mn-cs"/>
                </a:rPr>
                <a:t>Get a modern PowerPoint  Presentation that is beautifully designed. I hope and I believe that this Template will your Time, Money and Reputation. 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610416-DF45-400C-8A99-8469C812BB89}"/>
                </a:ext>
              </a:extLst>
            </p:cNvPr>
            <p:cNvSpPr txBox="1"/>
            <p:nvPr/>
          </p:nvSpPr>
          <p:spPr>
            <a:xfrm>
              <a:off x="323528" y="4121921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Contents Here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AFC6C42B-EC47-4E64-AA57-66B6FDF67466}"/>
              </a:ext>
            </a:extLst>
          </p:cNvPr>
          <p:cNvGrpSpPr/>
          <p:nvPr/>
        </p:nvGrpSpPr>
        <p:grpSpPr>
          <a:xfrm>
            <a:off x="6912800" y="4516645"/>
            <a:ext cx="4612255" cy="1095946"/>
            <a:chOff x="323528" y="4121921"/>
            <a:chExt cx="1568463" cy="10959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0D0D5E-E9E4-4AFB-8BFF-682EA54CF736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Get a modern PowerPoint  Presentation that is beautifully designed. I hope and I believe that this Template will your Time, Money and Reputation. 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5985EE-92B7-4758-9C92-E70AD7C6D438}"/>
                </a:ext>
              </a:extLst>
            </p:cNvPr>
            <p:cNvSpPr txBox="1"/>
            <p:nvPr/>
          </p:nvSpPr>
          <p:spPr>
            <a:xfrm>
              <a:off x="323528" y="4121921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Contents Here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E18E9B-94BF-4AFF-9563-018322404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A3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Q&amp;A Session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Add some text here as needed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7960" y="527357"/>
            <a:ext cx="4616123" cy="3005816"/>
            <a:chOff x="4193959" y="1376773"/>
            <a:chExt cx="4616123" cy="3005816"/>
          </a:xfrm>
        </p:grpSpPr>
        <p:sp>
          <p:nvSpPr>
            <p:cNvPr id="14" name="Rectangle 13"/>
            <p:cNvSpPr/>
            <p:nvPr/>
          </p:nvSpPr>
          <p:spPr>
            <a:xfrm>
              <a:off x="4863458" y="2760375"/>
              <a:ext cx="892731" cy="992661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1322" y="3041698"/>
              <a:ext cx="756084" cy="840718"/>
            </a:xfrm>
            <a:prstGeom prst="rect">
              <a:avLst/>
            </a:prstGeom>
            <a:solidFill>
              <a:srgbClr val="DB4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46366" y="1681014"/>
              <a:ext cx="756084" cy="840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93959" y="1376773"/>
              <a:ext cx="4616123" cy="3005816"/>
              <a:chOff x="9516954" y="5115728"/>
              <a:chExt cx="2348038" cy="1528939"/>
            </a:xfrm>
          </p:grpSpPr>
          <p:sp>
            <p:nvSpPr>
              <p:cNvPr id="5" name="Freeform 631"/>
              <p:cNvSpPr>
                <a:spLocks noEditPoints="1"/>
              </p:cNvSpPr>
              <p:nvPr/>
            </p:nvSpPr>
            <p:spPr bwMode="auto">
              <a:xfrm flipH="1">
                <a:off x="9516954" y="5671706"/>
                <a:ext cx="1115796" cy="806168"/>
              </a:xfrm>
              <a:custGeom>
                <a:avLst/>
                <a:gdLst>
                  <a:gd name="T0" fmla="*/ 352 w 3853"/>
                  <a:gd name="T1" fmla="*/ 2444 h 3250"/>
                  <a:gd name="T2" fmla="*/ 142 w 3853"/>
                  <a:gd name="T3" fmla="*/ 2131 h 3250"/>
                  <a:gd name="T4" fmla="*/ 24 w 3853"/>
                  <a:gd name="T5" fmla="*/ 1781 h 3250"/>
                  <a:gd name="T6" fmla="*/ 4 w 3853"/>
                  <a:gd name="T7" fmla="*/ 1451 h 3250"/>
                  <a:gd name="T8" fmla="*/ 79 w 3853"/>
                  <a:gd name="T9" fmla="*/ 1103 h 3250"/>
                  <a:gd name="T10" fmla="*/ 241 w 3853"/>
                  <a:gd name="T11" fmla="*/ 788 h 3250"/>
                  <a:gd name="T12" fmla="*/ 481 w 3853"/>
                  <a:gd name="T13" fmla="*/ 515 h 3250"/>
                  <a:gd name="T14" fmla="*/ 787 w 3853"/>
                  <a:gd name="T15" fmla="*/ 290 h 3250"/>
                  <a:gd name="T16" fmla="*/ 1149 w 3853"/>
                  <a:gd name="T17" fmla="*/ 124 h 3250"/>
                  <a:gd name="T18" fmla="*/ 1553 w 3853"/>
                  <a:gd name="T19" fmla="*/ 24 h 3250"/>
                  <a:gd name="T20" fmla="*/ 1989 w 3853"/>
                  <a:gd name="T21" fmla="*/ 1 h 3250"/>
                  <a:gd name="T22" fmla="*/ 2376 w 3853"/>
                  <a:gd name="T23" fmla="*/ 47 h 3250"/>
                  <a:gd name="T24" fmla="*/ 2776 w 3853"/>
                  <a:gd name="T25" fmla="*/ 168 h 3250"/>
                  <a:gd name="T26" fmla="*/ 3129 w 3853"/>
                  <a:gd name="T27" fmla="*/ 354 h 3250"/>
                  <a:gd name="T28" fmla="*/ 3424 w 3853"/>
                  <a:gd name="T29" fmla="*/ 595 h 3250"/>
                  <a:gd name="T30" fmla="*/ 3649 w 3853"/>
                  <a:gd name="T31" fmla="*/ 881 h 3250"/>
                  <a:gd name="T32" fmla="*/ 3796 w 3853"/>
                  <a:gd name="T33" fmla="*/ 1204 h 3250"/>
                  <a:gd name="T34" fmla="*/ 3853 w 3853"/>
                  <a:gd name="T35" fmla="*/ 1552 h 3250"/>
                  <a:gd name="T36" fmla="*/ 3821 w 3853"/>
                  <a:gd name="T37" fmla="*/ 1870 h 3250"/>
                  <a:gd name="T38" fmla="*/ 3696 w 3853"/>
                  <a:gd name="T39" fmla="*/ 2200 h 3250"/>
                  <a:gd name="T40" fmla="*/ 3489 w 3853"/>
                  <a:gd name="T41" fmla="*/ 2494 h 3250"/>
                  <a:gd name="T42" fmla="*/ 3211 w 3853"/>
                  <a:gd name="T43" fmla="*/ 2741 h 3250"/>
                  <a:gd name="T44" fmla="*/ 2872 w 3853"/>
                  <a:gd name="T45" fmla="*/ 2935 h 3250"/>
                  <a:gd name="T46" fmla="*/ 2486 w 3853"/>
                  <a:gd name="T47" fmla="*/ 3064 h 3250"/>
                  <a:gd name="T48" fmla="*/ 2062 w 3853"/>
                  <a:gd name="T49" fmla="*/ 3123 h 3250"/>
                  <a:gd name="T50" fmla="*/ 1665 w 3853"/>
                  <a:gd name="T51" fmla="*/ 3107 h 3250"/>
                  <a:gd name="T52" fmla="*/ 1238 w 3853"/>
                  <a:gd name="T53" fmla="*/ 3015 h 3250"/>
                  <a:gd name="T54" fmla="*/ 879 w 3853"/>
                  <a:gd name="T55" fmla="*/ 3077 h 3250"/>
                  <a:gd name="T56" fmla="*/ 453 w 3853"/>
                  <a:gd name="T57" fmla="*/ 3208 h 3250"/>
                  <a:gd name="T58" fmla="*/ 48 w 3853"/>
                  <a:gd name="T59" fmla="*/ 3250 h 3250"/>
                  <a:gd name="T60" fmla="*/ 174 w 3853"/>
                  <a:gd name="T61" fmla="*/ 3178 h 3250"/>
                  <a:gd name="T62" fmla="*/ 383 w 3853"/>
                  <a:gd name="T63" fmla="*/ 2998 h 3250"/>
                  <a:gd name="T64" fmla="*/ 571 w 3853"/>
                  <a:gd name="T65" fmla="*/ 2657 h 3250"/>
                  <a:gd name="T66" fmla="*/ 1862 w 3853"/>
                  <a:gd name="T67" fmla="*/ 2475 h 3250"/>
                  <a:gd name="T68" fmla="*/ 1965 w 3853"/>
                  <a:gd name="T69" fmla="*/ 2369 h 3250"/>
                  <a:gd name="T70" fmla="*/ 1954 w 3853"/>
                  <a:gd name="T71" fmla="*/ 2237 h 3250"/>
                  <a:gd name="T72" fmla="*/ 1832 w 3853"/>
                  <a:gd name="T73" fmla="*/ 2150 h 3250"/>
                  <a:gd name="T74" fmla="*/ 1699 w 3853"/>
                  <a:gd name="T75" fmla="*/ 2173 h 3250"/>
                  <a:gd name="T76" fmla="*/ 1623 w 3853"/>
                  <a:gd name="T77" fmla="*/ 2281 h 3250"/>
                  <a:gd name="T78" fmla="*/ 1658 w 3853"/>
                  <a:gd name="T79" fmla="*/ 2423 h 3250"/>
                  <a:gd name="T80" fmla="*/ 1784 w 3853"/>
                  <a:gd name="T81" fmla="*/ 1717 h 3250"/>
                  <a:gd name="T82" fmla="*/ 1845 w 3853"/>
                  <a:gd name="T83" fmla="*/ 1874 h 3250"/>
                  <a:gd name="T84" fmla="*/ 1834 w 3853"/>
                  <a:gd name="T85" fmla="*/ 1988 h 3250"/>
                  <a:gd name="T86" fmla="*/ 2005 w 3853"/>
                  <a:gd name="T87" fmla="*/ 1889 h 3250"/>
                  <a:gd name="T88" fmla="*/ 2058 w 3853"/>
                  <a:gd name="T89" fmla="*/ 1734 h 3250"/>
                  <a:gd name="T90" fmla="*/ 2006 w 3853"/>
                  <a:gd name="T91" fmla="*/ 1568 h 3250"/>
                  <a:gd name="T92" fmla="*/ 1899 w 3853"/>
                  <a:gd name="T93" fmla="*/ 1318 h 3250"/>
                  <a:gd name="T94" fmla="*/ 1926 w 3853"/>
                  <a:gd name="T95" fmla="*/ 1108 h 3250"/>
                  <a:gd name="T96" fmla="*/ 2030 w 3853"/>
                  <a:gd name="T97" fmla="*/ 963 h 3250"/>
                  <a:gd name="T98" fmla="*/ 2135 w 3853"/>
                  <a:gd name="T99" fmla="*/ 925 h 3250"/>
                  <a:gd name="T100" fmla="*/ 2248 w 3853"/>
                  <a:gd name="T101" fmla="*/ 938 h 3250"/>
                  <a:gd name="T102" fmla="*/ 2354 w 3853"/>
                  <a:gd name="T103" fmla="*/ 1002 h 3250"/>
                  <a:gd name="T104" fmla="*/ 2411 w 3853"/>
                  <a:gd name="T105" fmla="*/ 1114 h 3250"/>
                  <a:gd name="T106" fmla="*/ 2411 w 3853"/>
                  <a:gd name="T107" fmla="*/ 1295 h 3250"/>
                  <a:gd name="T108" fmla="*/ 2490 w 3853"/>
                  <a:gd name="T109" fmla="*/ 992 h 3250"/>
                  <a:gd name="T110" fmla="*/ 2226 w 3853"/>
                  <a:gd name="T111" fmla="*/ 834 h 3250"/>
                  <a:gd name="T112" fmla="*/ 1965 w 3853"/>
                  <a:gd name="T113" fmla="*/ 793 h 3250"/>
                  <a:gd name="T114" fmla="*/ 1745 w 3853"/>
                  <a:gd name="T115" fmla="*/ 830 h 3250"/>
                  <a:gd name="T116" fmla="*/ 1593 w 3853"/>
                  <a:gd name="T117" fmla="*/ 944 h 3250"/>
                  <a:gd name="T118" fmla="*/ 1520 w 3853"/>
                  <a:gd name="T119" fmla="*/ 1106 h 3250"/>
                  <a:gd name="T120" fmla="*/ 1526 w 3853"/>
                  <a:gd name="T121" fmla="*/ 1290 h 3250"/>
                  <a:gd name="T122" fmla="*/ 1680 w 3853"/>
                  <a:gd name="T123" fmla="*/ 1561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53" h="3250">
                    <a:moveTo>
                      <a:pt x="571" y="2657"/>
                    </a:moveTo>
                    <a:lnTo>
                      <a:pt x="571" y="2657"/>
                    </a:lnTo>
                    <a:lnTo>
                      <a:pt x="536" y="2629"/>
                    </a:lnTo>
                    <a:lnTo>
                      <a:pt x="504" y="2600"/>
                    </a:lnTo>
                    <a:lnTo>
                      <a:pt x="471" y="2570"/>
                    </a:lnTo>
                    <a:lnTo>
                      <a:pt x="440" y="2539"/>
                    </a:lnTo>
                    <a:lnTo>
                      <a:pt x="409" y="2508"/>
                    </a:lnTo>
                    <a:lnTo>
                      <a:pt x="380" y="2477"/>
                    </a:lnTo>
                    <a:lnTo>
                      <a:pt x="352" y="2444"/>
                    </a:lnTo>
                    <a:lnTo>
                      <a:pt x="324" y="2412"/>
                    </a:lnTo>
                    <a:lnTo>
                      <a:pt x="298" y="2379"/>
                    </a:lnTo>
                    <a:lnTo>
                      <a:pt x="273" y="2345"/>
                    </a:lnTo>
                    <a:lnTo>
                      <a:pt x="248" y="2310"/>
                    </a:lnTo>
                    <a:lnTo>
                      <a:pt x="224" y="2276"/>
                    </a:lnTo>
                    <a:lnTo>
                      <a:pt x="203" y="2240"/>
                    </a:lnTo>
                    <a:lnTo>
                      <a:pt x="182" y="2205"/>
                    </a:lnTo>
                    <a:lnTo>
                      <a:pt x="162" y="2168"/>
                    </a:lnTo>
                    <a:lnTo>
                      <a:pt x="142" y="2131"/>
                    </a:lnTo>
                    <a:lnTo>
                      <a:pt x="124" y="2093"/>
                    </a:lnTo>
                    <a:lnTo>
                      <a:pt x="108" y="2056"/>
                    </a:lnTo>
                    <a:lnTo>
                      <a:pt x="92" y="2018"/>
                    </a:lnTo>
                    <a:lnTo>
                      <a:pt x="77" y="1979"/>
                    </a:lnTo>
                    <a:lnTo>
                      <a:pt x="64" y="1940"/>
                    </a:lnTo>
                    <a:lnTo>
                      <a:pt x="52" y="1901"/>
                    </a:lnTo>
                    <a:lnTo>
                      <a:pt x="41" y="1861"/>
                    </a:lnTo>
                    <a:lnTo>
                      <a:pt x="31" y="1821"/>
                    </a:lnTo>
                    <a:lnTo>
                      <a:pt x="24" y="1781"/>
                    </a:lnTo>
                    <a:lnTo>
                      <a:pt x="17" y="1740"/>
                    </a:lnTo>
                    <a:lnTo>
                      <a:pt x="11" y="1699"/>
                    </a:lnTo>
                    <a:lnTo>
                      <a:pt x="7" y="1658"/>
                    </a:lnTo>
                    <a:lnTo>
                      <a:pt x="3" y="1617"/>
                    </a:lnTo>
                    <a:lnTo>
                      <a:pt x="1" y="1575"/>
                    </a:lnTo>
                    <a:lnTo>
                      <a:pt x="1" y="1533"/>
                    </a:lnTo>
                    <a:lnTo>
                      <a:pt x="2" y="1491"/>
                    </a:lnTo>
                    <a:lnTo>
                      <a:pt x="2" y="1491"/>
                    </a:lnTo>
                    <a:lnTo>
                      <a:pt x="4" y="1451"/>
                    </a:lnTo>
                    <a:lnTo>
                      <a:pt x="8" y="1411"/>
                    </a:lnTo>
                    <a:lnTo>
                      <a:pt x="12" y="1371"/>
                    </a:lnTo>
                    <a:lnTo>
                      <a:pt x="18" y="1332"/>
                    </a:lnTo>
                    <a:lnTo>
                      <a:pt x="26" y="1293"/>
                    </a:lnTo>
                    <a:lnTo>
                      <a:pt x="34" y="1254"/>
                    </a:lnTo>
                    <a:lnTo>
                      <a:pt x="43" y="1215"/>
                    </a:lnTo>
                    <a:lnTo>
                      <a:pt x="54" y="1178"/>
                    </a:lnTo>
                    <a:lnTo>
                      <a:pt x="65" y="1140"/>
                    </a:lnTo>
                    <a:lnTo>
                      <a:pt x="79" y="1103"/>
                    </a:lnTo>
                    <a:lnTo>
                      <a:pt x="92" y="1066"/>
                    </a:lnTo>
                    <a:lnTo>
                      <a:pt x="107" y="1030"/>
                    </a:lnTo>
                    <a:lnTo>
                      <a:pt x="123" y="994"/>
                    </a:lnTo>
                    <a:lnTo>
                      <a:pt x="140" y="958"/>
                    </a:lnTo>
                    <a:lnTo>
                      <a:pt x="158" y="924"/>
                    </a:lnTo>
                    <a:lnTo>
                      <a:pt x="177" y="889"/>
                    </a:lnTo>
                    <a:lnTo>
                      <a:pt x="197" y="855"/>
                    </a:lnTo>
                    <a:lnTo>
                      <a:pt x="219" y="821"/>
                    </a:lnTo>
                    <a:lnTo>
                      <a:pt x="241" y="788"/>
                    </a:lnTo>
                    <a:lnTo>
                      <a:pt x="264" y="755"/>
                    </a:lnTo>
                    <a:lnTo>
                      <a:pt x="288" y="723"/>
                    </a:lnTo>
                    <a:lnTo>
                      <a:pt x="313" y="692"/>
                    </a:lnTo>
                    <a:lnTo>
                      <a:pt x="339" y="660"/>
                    </a:lnTo>
                    <a:lnTo>
                      <a:pt x="366" y="630"/>
                    </a:lnTo>
                    <a:lnTo>
                      <a:pt x="394" y="600"/>
                    </a:lnTo>
                    <a:lnTo>
                      <a:pt x="422" y="571"/>
                    </a:lnTo>
                    <a:lnTo>
                      <a:pt x="451" y="543"/>
                    </a:lnTo>
                    <a:lnTo>
                      <a:pt x="481" y="515"/>
                    </a:lnTo>
                    <a:lnTo>
                      <a:pt x="513" y="487"/>
                    </a:lnTo>
                    <a:lnTo>
                      <a:pt x="544" y="460"/>
                    </a:lnTo>
                    <a:lnTo>
                      <a:pt x="577" y="434"/>
                    </a:lnTo>
                    <a:lnTo>
                      <a:pt x="610" y="408"/>
                    </a:lnTo>
                    <a:lnTo>
                      <a:pt x="644" y="383"/>
                    </a:lnTo>
                    <a:lnTo>
                      <a:pt x="679" y="359"/>
                    </a:lnTo>
                    <a:lnTo>
                      <a:pt x="715" y="335"/>
                    </a:lnTo>
                    <a:lnTo>
                      <a:pt x="750" y="312"/>
                    </a:lnTo>
                    <a:lnTo>
                      <a:pt x="787" y="290"/>
                    </a:lnTo>
                    <a:lnTo>
                      <a:pt x="826" y="268"/>
                    </a:lnTo>
                    <a:lnTo>
                      <a:pt x="864" y="248"/>
                    </a:lnTo>
                    <a:lnTo>
                      <a:pt x="902" y="227"/>
                    </a:lnTo>
                    <a:lnTo>
                      <a:pt x="942" y="208"/>
                    </a:lnTo>
                    <a:lnTo>
                      <a:pt x="982" y="190"/>
                    </a:lnTo>
                    <a:lnTo>
                      <a:pt x="1023" y="172"/>
                    </a:lnTo>
                    <a:lnTo>
                      <a:pt x="1065" y="155"/>
                    </a:lnTo>
                    <a:lnTo>
                      <a:pt x="1106" y="139"/>
                    </a:lnTo>
                    <a:lnTo>
                      <a:pt x="1149" y="124"/>
                    </a:lnTo>
                    <a:lnTo>
                      <a:pt x="1191" y="110"/>
                    </a:lnTo>
                    <a:lnTo>
                      <a:pt x="1235" y="96"/>
                    </a:lnTo>
                    <a:lnTo>
                      <a:pt x="1279" y="83"/>
                    </a:lnTo>
                    <a:lnTo>
                      <a:pt x="1324" y="71"/>
                    </a:lnTo>
                    <a:lnTo>
                      <a:pt x="1369" y="60"/>
                    </a:lnTo>
                    <a:lnTo>
                      <a:pt x="1415" y="50"/>
                    </a:lnTo>
                    <a:lnTo>
                      <a:pt x="1459" y="41"/>
                    </a:lnTo>
                    <a:lnTo>
                      <a:pt x="1507" y="32"/>
                    </a:lnTo>
                    <a:lnTo>
                      <a:pt x="1553" y="24"/>
                    </a:lnTo>
                    <a:lnTo>
                      <a:pt x="1600" y="18"/>
                    </a:lnTo>
                    <a:lnTo>
                      <a:pt x="1648" y="13"/>
                    </a:lnTo>
                    <a:lnTo>
                      <a:pt x="1695" y="8"/>
                    </a:lnTo>
                    <a:lnTo>
                      <a:pt x="1743" y="4"/>
                    </a:lnTo>
                    <a:lnTo>
                      <a:pt x="1793" y="2"/>
                    </a:lnTo>
                    <a:lnTo>
                      <a:pt x="1841" y="0"/>
                    </a:lnTo>
                    <a:lnTo>
                      <a:pt x="1890" y="0"/>
                    </a:lnTo>
                    <a:lnTo>
                      <a:pt x="1940" y="0"/>
                    </a:lnTo>
                    <a:lnTo>
                      <a:pt x="1989" y="1"/>
                    </a:lnTo>
                    <a:lnTo>
                      <a:pt x="1989" y="1"/>
                    </a:lnTo>
                    <a:lnTo>
                      <a:pt x="2039" y="3"/>
                    </a:lnTo>
                    <a:lnTo>
                      <a:pt x="2089" y="6"/>
                    </a:lnTo>
                    <a:lnTo>
                      <a:pt x="2137" y="10"/>
                    </a:lnTo>
                    <a:lnTo>
                      <a:pt x="2185" y="16"/>
                    </a:lnTo>
                    <a:lnTo>
                      <a:pt x="2233" y="22"/>
                    </a:lnTo>
                    <a:lnTo>
                      <a:pt x="2282" y="30"/>
                    </a:lnTo>
                    <a:lnTo>
                      <a:pt x="2329" y="37"/>
                    </a:lnTo>
                    <a:lnTo>
                      <a:pt x="2376" y="47"/>
                    </a:lnTo>
                    <a:lnTo>
                      <a:pt x="2422" y="57"/>
                    </a:lnTo>
                    <a:lnTo>
                      <a:pt x="2468" y="68"/>
                    </a:lnTo>
                    <a:lnTo>
                      <a:pt x="2514" y="79"/>
                    </a:lnTo>
                    <a:lnTo>
                      <a:pt x="2559" y="92"/>
                    </a:lnTo>
                    <a:lnTo>
                      <a:pt x="2604" y="105"/>
                    </a:lnTo>
                    <a:lnTo>
                      <a:pt x="2647" y="120"/>
                    </a:lnTo>
                    <a:lnTo>
                      <a:pt x="2691" y="136"/>
                    </a:lnTo>
                    <a:lnTo>
                      <a:pt x="2734" y="151"/>
                    </a:lnTo>
                    <a:lnTo>
                      <a:pt x="2776" y="168"/>
                    </a:lnTo>
                    <a:lnTo>
                      <a:pt x="2818" y="185"/>
                    </a:lnTo>
                    <a:lnTo>
                      <a:pt x="2858" y="204"/>
                    </a:lnTo>
                    <a:lnTo>
                      <a:pt x="2900" y="223"/>
                    </a:lnTo>
                    <a:lnTo>
                      <a:pt x="2939" y="243"/>
                    </a:lnTo>
                    <a:lnTo>
                      <a:pt x="2978" y="264"/>
                    </a:lnTo>
                    <a:lnTo>
                      <a:pt x="3018" y="285"/>
                    </a:lnTo>
                    <a:lnTo>
                      <a:pt x="3055" y="307"/>
                    </a:lnTo>
                    <a:lnTo>
                      <a:pt x="3092" y="330"/>
                    </a:lnTo>
                    <a:lnTo>
                      <a:pt x="3129" y="354"/>
                    </a:lnTo>
                    <a:lnTo>
                      <a:pt x="3165" y="378"/>
                    </a:lnTo>
                    <a:lnTo>
                      <a:pt x="3199" y="402"/>
                    </a:lnTo>
                    <a:lnTo>
                      <a:pt x="3234" y="428"/>
                    </a:lnTo>
                    <a:lnTo>
                      <a:pt x="3268" y="454"/>
                    </a:lnTo>
                    <a:lnTo>
                      <a:pt x="3300" y="481"/>
                    </a:lnTo>
                    <a:lnTo>
                      <a:pt x="3333" y="508"/>
                    </a:lnTo>
                    <a:lnTo>
                      <a:pt x="3363" y="536"/>
                    </a:lnTo>
                    <a:lnTo>
                      <a:pt x="3393" y="565"/>
                    </a:lnTo>
                    <a:lnTo>
                      <a:pt x="3424" y="595"/>
                    </a:lnTo>
                    <a:lnTo>
                      <a:pt x="3452" y="624"/>
                    </a:lnTo>
                    <a:lnTo>
                      <a:pt x="3480" y="654"/>
                    </a:lnTo>
                    <a:lnTo>
                      <a:pt x="3507" y="685"/>
                    </a:lnTo>
                    <a:lnTo>
                      <a:pt x="3533" y="717"/>
                    </a:lnTo>
                    <a:lnTo>
                      <a:pt x="3558" y="748"/>
                    </a:lnTo>
                    <a:lnTo>
                      <a:pt x="3582" y="780"/>
                    </a:lnTo>
                    <a:lnTo>
                      <a:pt x="3605" y="814"/>
                    </a:lnTo>
                    <a:lnTo>
                      <a:pt x="3628" y="846"/>
                    </a:lnTo>
                    <a:lnTo>
                      <a:pt x="3649" y="881"/>
                    </a:lnTo>
                    <a:lnTo>
                      <a:pt x="3669" y="914"/>
                    </a:lnTo>
                    <a:lnTo>
                      <a:pt x="3690" y="950"/>
                    </a:lnTo>
                    <a:lnTo>
                      <a:pt x="3708" y="984"/>
                    </a:lnTo>
                    <a:lnTo>
                      <a:pt x="3725" y="1020"/>
                    </a:lnTo>
                    <a:lnTo>
                      <a:pt x="3741" y="1056"/>
                    </a:lnTo>
                    <a:lnTo>
                      <a:pt x="3757" y="1092"/>
                    </a:lnTo>
                    <a:lnTo>
                      <a:pt x="3771" y="1129"/>
                    </a:lnTo>
                    <a:lnTo>
                      <a:pt x="3784" y="1166"/>
                    </a:lnTo>
                    <a:lnTo>
                      <a:pt x="3796" y="1204"/>
                    </a:lnTo>
                    <a:lnTo>
                      <a:pt x="3807" y="1240"/>
                    </a:lnTo>
                    <a:lnTo>
                      <a:pt x="3816" y="1279"/>
                    </a:lnTo>
                    <a:lnTo>
                      <a:pt x="3825" y="1317"/>
                    </a:lnTo>
                    <a:lnTo>
                      <a:pt x="3833" y="1356"/>
                    </a:lnTo>
                    <a:lnTo>
                      <a:pt x="3840" y="1395"/>
                    </a:lnTo>
                    <a:lnTo>
                      <a:pt x="3844" y="1434"/>
                    </a:lnTo>
                    <a:lnTo>
                      <a:pt x="3849" y="1474"/>
                    </a:lnTo>
                    <a:lnTo>
                      <a:pt x="3851" y="1512"/>
                    </a:lnTo>
                    <a:lnTo>
                      <a:pt x="3853" y="1552"/>
                    </a:lnTo>
                    <a:lnTo>
                      <a:pt x="3853" y="1593"/>
                    </a:lnTo>
                    <a:lnTo>
                      <a:pt x="3852" y="1633"/>
                    </a:lnTo>
                    <a:lnTo>
                      <a:pt x="3852" y="1633"/>
                    </a:lnTo>
                    <a:lnTo>
                      <a:pt x="3850" y="1673"/>
                    </a:lnTo>
                    <a:lnTo>
                      <a:pt x="3847" y="1713"/>
                    </a:lnTo>
                    <a:lnTo>
                      <a:pt x="3842" y="1753"/>
                    </a:lnTo>
                    <a:lnTo>
                      <a:pt x="3835" y="1792"/>
                    </a:lnTo>
                    <a:lnTo>
                      <a:pt x="3829" y="1831"/>
                    </a:lnTo>
                    <a:lnTo>
                      <a:pt x="3821" y="1870"/>
                    </a:lnTo>
                    <a:lnTo>
                      <a:pt x="3811" y="1909"/>
                    </a:lnTo>
                    <a:lnTo>
                      <a:pt x="3801" y="1947"/>
                    </a:lnTo>
                    <a:lnTo>
                      <a:pt x="3788" y="1984"/>
                    </a:lnTo>
                    <a:lnTo>
                      <a:pt x="3776" y="2021"/>
                    </a:lnTo>
                    <a:lnTo>
                      <a:pt x="3762" y="2058"/>
                    </a:lnTo>
                    <a:lnTo>
                      <a:pt x="3747" y="2095"/>
                    </a:lnTo>
                    <a:lnTo>
                      <a:pt x="3731" y="2130"/>
                    </a:lnTo>
                    <a:lnTo>
                      <a:pt x="3714" y="2166"/>
                    </a:lnTo>
                    <a:lnTo>
                      <a:pt x="3696" y="2200"/>
                    </a:lnTo>
                    <a:lnTo>
                      <a:pt x="3676" y="2235"/>
                    </a:lnTo>
                    <a:lnTo>
                      <a:pt x="3656" y="2269"/>
                    </a:lnTo>
                    <a:lnTo>
                      <a:pt x="3636" y="2303"/>
                    </a:lnTo>
                    <a:lnTo>
                      <a:pt x="3613" y="2336"/>
                    </a:lnTo>
                    <a:lnTo>
                      <a:pt x="3590" y="2369"/>
                    </a:lnTo>
                    <a:lnTo>
                      <a:pt x="3566" y="2401"/>
                    </a:lnTo>
                    <a:lnTo>
                      <a:pt x="3541" y="2433"/>
                    </a:lnTo>
                    <a:lnTo>
                      <a:pt x="3516" y="2464"/>
                    </a:lnTo>
                    <a:lnTo>
                      <a:pt x="3489" y="2494"/>
                    </a:lnTo>
                    <a:lnTo>
                      <a:pt x="3461" y="2524"/>
                    </a:lnTo>
                    <a:lnTo>
                      <a:pt x="3433" y="2553"/>
                    </a:lnTo>
                    <a:lnTo>
                      <a:pt x="3404" y="2582"/>
                    </a:lnTo>
                    <a:lnTo>
                      <a:pt x="3373" y="2611"/>
                    </a:lnTo>
                    <a:lnTo>
                      <a:pt x="3342" y="2638"/>
                    </a:lnTo>
                    <a:lnTo>
                      <a:pt x="3310" y="2665"/>
                    </a:lnTo>
                    <a:lnTo>
                      <a:pt x="3278" y="2691"/>
                    </a:lnTo>
                    <a:lnTo>
                      <a:pt x="3244" y="2717"/>
                    </a:lnTo>
                    <a:lnTo>
                      <a:pt x="3211" y="2741"/>
                    </a:lnTo>
                    <a:lnTo>
                      <a:pt x="3176" y="2766"/>
                    </a:lnTo>
                    <a:lnTo>
                      <a:pt x="3140" y="2789"/>
                    </a:lnTo>
                    <a:lnTo>
                      <a:pt x="3104" y="2813"/>
                    </a:lnTo>
                    <a:lnTo>
                      <a:pt x="3067" y="2834"/>
                    </a:lnTo>
                    <a:lnTo>
                      <a:pt x="3029" y="2856"/>
                    </a:lnTo>
                    <a:lnTo>
                      <a:pt x="2991" y="2876"/>
                    </a:lnTo>
                    <a:lnTo>
                      <a:pt x="2951" y="2897"/>
                    </a:lnTo>
                    <a:lnTo>
                      <a:pt x="2912" y="2916"/>
                    </a:lnTo>
                    <a:lnTo>
                      <a:pt x="2872" y="2935"/>
                    </a:lnTo>
                    <a:lnTo>
                      <a:pt x="2831" y="2952"/>
                    </a:lnTo>
                    <a:lnTo>
                      <a:pt x="2790" y="2969"/>
                    </a:lnTo>
                    <a:lnTo>
                      <a:pt x="2748" y="2985"/>
                    </a:lnTo>
                    <a:lnTo>
                      <a:pt x="2706" y="3001"/>
                    </a:lnTo>
                    <a:lnTo>
                      <a:pt x="2663" y="3015"/>
                    </a:lnTo>
                    <a:lnTo>
                      <a:pt x="2619" y="3029"/>
                    </a:lnTo>
                    <a:lnTo>
                      <a:pt x="2575" y="3042"/>
                    </a:lnTo>
                    <a:lnTo>
                      <a:pt x="2531" y="3053"/>
                    </a:lnTo>
                    <a:lnTo>
                      <a:pt x="2486" y="3064"/>
                    </a:lnTo>
                    <a:lnTo>
                      <a:pt x="2440" y="3074"/>
                    </a:lnTo>
                    <a:lnTo>
                      <a:pt x="2394" y="3084"/>
                    </a:lnTo>
                    <a:lnTo>
                      <a:pt x="2348" y="3092"/>
                    </a:lnTo>
                    <a:lnTo>
                      <a:pt x="2301" y="3100"/>
                    </a:lnTo>
                    <a:lnTo>
                      <a:pt x="2254" y="3106"/>
                    </a:lnTo>
                    <a:lnTo>
                      <a:pt x="2207" y="3112"/>
                    </a:lnTo>
                    <a:lnTo>
                      <a:pt x="2158" y="3116"/>
                    </a:lnTo>
                    <a:lnTo>
                      <a:pt x="2110" y="3120"/>
                    </a:lnTo>
                    <a:lnTo>
                      <a:pt x="2062" y="3123"/>
                    </a:lnTo>
                    <a:lnTo>
                      <a:pt x="2014" y="3125"/>
                    </a:lnTo>
                    <a:lnTo>
                      <a:pt x="1964" y="3125"/>
                    </a:lnTo>
                    <a:lnTo>
                      <a:pt x="1915" y="3125"/>
                    </a:lnTo>
                    <a:lnTo>
                      <a:pt x="1864" y="3124"/>
                    </a:lnTo>
                    <a:lnTo>
                      <a:pt x="1864" y="3124"/>
                    </a:lnTo>
                    <a:lnTo>
                      <a:pt x="1814" y="3121"/>
                    </a:lnTo>
                    <a:lnTo>
                      <a:pt x="1763" y="3117"/>
                    </a:lnTo>
                    <a:lnTo>
                      <a:pt x="1714" y="3113"/>
                    </a:lnTo>
                    <a:lnTo>
                      <a:pt x="1665" y="3107"/>
                    </a:lnTo>
                    <a:lnTo>
                      <a:pt x="1615" y="3101"/>
                    </a:lnTo>
                    <a:lnTo>
                      <a:pt x="1566" y="3093"/>
                    </a:lnTo>
                    <a:lnTo>
                      <a:pt x="1518" y="3085"/>
                    </a:lnTo>
                    <a:lnTo>
                      <a:pt x="1471" y="3076"/>
                    </a:lnTo>
                    <a:lnTo>
                      <a:pt x="1422" y="3065"/>
                    </a:lnTo>
                    <a:lnTo>
                      <a:pt x="1376" y="3055"/>
                    </a:lnTo>
                    <a:lnTo>
                      <a:pt x="1329" y="3042"/>
                    </a:lnTo>
                    <a:lnTo>
                      <a:pt x="1284" y="3029"/>
                    </a:lnTo>
                    <a:lnTo>
                      <a:pt x="1238" y="3015"/>
                    </a:lnTo>
                    <a:lnTo>
                      <a:pt x="1194" y="2999"/>
                    </a:lnTo>
                    <a:lnTo>
                      <a:pt x="1150" y="2984"/>
                    </a:lnTo>
                    <a:lnTo>
                      <a:pt x="1106" y="2967"/>
                    </a:lnTo>
                    <a:lnTo>
                      <a:pt x="1106" y="2967"/>
                    </a:lnTo>
                    <a:lnTo>
                      <a:pt x="1071" y="2987"/>
                    </a:lnTo>
                    <a:lnTo>
                      <a:pt x="1031" y="3007"/>
                    </a:lnTo>
                    <a:lnTo>
                      <a:pt x="986" y="3030"/>
                    </a:lnTo>
                    <a:lnTo>
                      <a:pt x="934" y="3053"/>
                    </a:lnTo>
                    <a:lnTo>
                      <a:pt x="879" y="3077"/>
                    </a:lnTo>
                    <a:lnTo>
                      <a:pt x="819" y="3101"/>
                    </a:lnTo>
                    <a:lnTo>
                      <a:pt x="754" y="3126"/>
                    </a:lnTo>
                    <a:lnTo>
                      <a:pt x="685" y="3148"/>
                    </a:lnTo>
                    <a:lnTo>
                      <a:pt x="648" y="3159"/>
                    </a:lnTo>
                    <a:lnTo>
                      <a:pt x="611" y="3170"/>
                    </a:lnTo>
                    <a:lnTo>
                      <a:pt x="573" y="3180"/>
                    </a:lnTo>
                    <a:lnTo>
                      <a:pt x="534" y="3191"/>
                    </a:lnTo>
                    <a:lnTo>
                      <a:pt x="495" y="3199"/>
                    </a:lnTo>
                    <a:lnTo>
                      <a:pt x="453" y="3208"/>
                    </a:lnTo>
                    <a:lnTo>
                      <a:pt x="412" y="3217"/>
                    </a:lnTo>
                    <a:lnTo>
                      <a:pt x="369" y="3223"/>
                    </a:lnTo>
                    <a:lnTo>
                      <a:pt x="325" y="3229"/>
                    </a:lnTo>
                    <a:lnTo>
                      <a:pt x="282" y="3236"/>
                    </a:lnTo>
                    <a:lnTo>
                      <a:pt x="236" y="3240"/>
                    </a:lnTo>
                    <a:lnTo>
                      <a:pt x="190" y="3245"/>
                    </a:lnTo>
                    <a:lnTo>
                      <a:pt x="144" y="3248"/>
                    </a:lnTo>
                    <a:lnTo>
                      <a:pt x="96" y="3250"/>
                    </a:lnTo>
                    <a:lnTo>
                      <a:pt x="48" y="3250"/>
                    </a:lnTo>
                    <a:lnTo>
                      <a:pt x="0" y="3250"/>
                    </a:lnTo>
                    <a:lnTo>
                      <a:pt x="0" y="3250"/>
                    </a:lnTo>
                    <a:lnTo>
                      <a:pt x="17" y="3246"/>
                    </a:lnTo>
                    <a:lnTo>
                      <a:pt x="37" y="3240"/>
                    </a:lnTo>
                    <a:lnTo>
                      <a:pt x="64" y="3231"/>
                    </a:lnTo>
                    <a:lnTo>
                      <a:pt x="95" y="3218"/>
                    </a:lnTo>
                    <a:lnTo>
                      <a:pt x="132" y="3200"/>
                    </a:lnTo>
                    <a:lnTo>
                      <a:pt x="153" y="3190"/>
                    </a:lnTo>
                    <a:lnTo>
                      <a:pt x="174" y="3178"/>
                    </a:lnTo>
                    <a:lnTo>
                      <a:pt x="195" y="3164"/>
                    </a:lnTo>
                    <a:lnTo>
                      <a:pt x="218" y="3150"/>
                    </a:lnTo>
                    <a:lnTo>
                      <a:pt x="240" y="3133"/>
                    </a:lnTo>
                    <a:lnTo>
                      <a:pt x="264" y="3115"/>
                    </a:lnTo>
                    <a:lnTo>
                      <a:pt x="287" y="3096"/>
                    </a:lnTo>
                    <a:lnTo>
                      <a:pt x="311" y="3074"/>
                    </a:lnTo>
                    <a:lnTo>
                      <a:pt x="334" y="3051"/>
                    </a:lnTo>
                    <a:lnTo>
                      <a:pt x="359" y="3025"/>
                    </a:lnTo>
                    <a:lnTo>
                      <a:pt x="383" y="2998"/>
                    </a:lnTo>
                    <a:lnTo>
                      <a:pt x="405" y="2970"/>
                    </a:lnTo>
                    <a:lnTo>
                      <a:pt x="429" y="2939"/>
                    </a:lnTo>
                    <a:lnTo>
                      <a:pt x="451" y="2906"/>
                    </a:lnTo>
                    <a:lnTo>
                      <a:pt x="473" y="2870"/>
                    </a:lnTo>
                    <a:lnTo>
                      <a:pt x="495" y="2832"/>
                    </a:lnTo>
                    <a:lnTo>
                      <a:pt x="515" y="2792"/>
                    </a:lnTo>
                    <a:lnTo>
                      <a:pt x="534" y="2750"/>
                    </a:lnTo>
                    <a:lnTo>
                      <a:pt x="553" y="2705"/>
                    </a:lnTo>
                    <a:lnTo>
                      <a:pt x="571" y="2657"/>
                    </a:lnTo>
                    <a:lnTo>
                      <a:pt x="571" y="2657"/>
                    </a:lnTo>
                    <a:close/>
                    <a:moveTo>
                      <a:pt x="1759" y="2483"/>
                    </a:moveTo>
                    <a:lnTo>
                      <a:pt x="1759" y="2483"/>
                    </a:lnTo>
                    <a:lnTo>
                      <a:pt x="1777" y="2487"/>
                    </a:lnTo>
                    <a:lnTo>
                      <a:pt x="1795" y="2488"/>
                    </a:lnTo>
                    <a:lnTo>
                      <a:pt x="1813" y="2487"/>
                    </a:lnTo>
                    <a:lnTo>
                      <a:pt x="1830" y="2484"/>
                    </a:lnTo>
                    <a:lnTo>
                      <a:pt x="1846" y="2480"/>
                    </a:lnTo>
                    <a:lnTo>
                      <a:pt x="1862" y="2475"/>
                    </a:lnTo>
                    <a:lnTo>
                      <a:pt x="1878" y="2468"/>
                    </a:lnTo>
                    <a:lnTo>
                      <a:pt x="1894" y="2460"/>
                    </a:lnTo>
                    <a:lnTo>
                      <a:pt x="1907" y="2450"/>
                    </a:lnTo>
                    <a:lnTo>
                      <a:pt x="1919" y="2439"/>
                    </a:lnTo>
                    <a:lnTo>
                      <a:pt x="1932" y="2427"/>
                    </a:lnTo>
                    <a:lnTo>
                      <a:pt x="1942" y="2414"/>
                    </a:lnTo>
                    <a:lnTo>
                      <a:pt x="1952" y="2400"/>
                    </a:lnTo>
                    <a:lnTo>
                      <a:pt x="1960" y="2385"/>
                    </a:lnTo>
                    <a:lnTo>
                      <a:pt x="1965" y="2369"/>
                    </a:lnTo>
                    <a:lnTo>
                      <a:pt x="1970" y="2352"/>
                    </a:lnTo>
                    <a:lnTo>
                      <a:pt x="1970" y="2352"/>
                    </a:lnTo>
                    <a:lnTo>
                      <a:pt x="1973" y="2334"/>
                    </a:lnTo>
                    <a:lnTo>
                      <a:pt x="1974" y="2317"/>
                    </a:lnTo>
                    <a:lnTo>
                      <a:pt x="1973" y="2301"/>
                    </a:lnTo>
                    <a:lnTo>
                      <a:pt x="1971" y="2283"/>
                    </a:lnTo>
                    <a:lnTo>
                      <a:pt x="1966" y="2267"/>
                    </a:lnTo>
                    <a:lnTo>
                      <a:pt x="1961" y="2252"/>
                    </a:lnTo>
                    <a:lnTo>
                      <a:pt x="1954" y="2237"/>
                    </a:lnTo>
                    <a:lnTo>
                      <a:pt x="1945" y="2223"/>
                    </a:lnTo>
                    <a:lnTo>
                      <a:pt x="1935" y="2210"/>
                    </a:lnTo>
                    <a:lnTo>
                      <a:pt x="1924" y="2197"/>
                    </a:lnTo>
                    <a:lnTo>
                      <a:pt x="1912" y="2186"/>
                    </a:lnTo>
                    <a:lnTo>
                      <a:pt x="1897" y="2177"/>
                    </a:lnTo>
                    <a:lnTo>
                      <a:pt x="1882" y="2167"/>
                    </a:lnTo>
                    <a:lnTo>
                      <a:pt x="1867" y="2159"/>
                    </a:lnTo>
                    <a:lnTo>
                      <a:pt x="1850" y="2154"/>
                    </a:lnTo>
                    <a:lnTo>
                      <a:pt x="1832" y="2150"/>
                    </a:lnTo>
                    <a:lnTo>
                      <a:pt x="1832" y="2150"/>
                    </a:lnTo>
                    <a:lnTo>
                      <a:pt x="1814" y="2146"/>
                    </a:lnTo>
                    <a:lnTo>
                      <a:pt x="1797" y="2145"/>
                    </a:lnTo>
                    <a:lnTo>
                      <a:pt x="1779" y="2146"/>
                    </a:lnTo>
                    <a:lnTo>
                      <a:pt x="1762" y="2149"/>
                    </a:lnTo>
                    <a:lnTo>
                      <a:pt x="1745" y="2153"/>
                    </a:lnTo>
                    <a:lnTo>
                      <a:pt x="1730" y="2158"/>
                    </a:lnTo>
                    <a:lnTo>
                      <a:pt x="1714" y="2165"/>
                    </a:lnTo>
                    <a:lnTo>
                      <a:pt x="1699" y="2173"/>
                    </a:lnTo>
                    <a:lnTo>
                      <a:pt x="1686" y="2183"/>
                    </a:lnTo>
                    <a:lnTo>
                      <a:pt x="1674" y="2194"/>
                    </a:lnTo>
                    <a:lnTo>
                      <a:pt x="1661" y="2206"/>
                    </a:lnTo>
                    <a:lnTo>
                      <a:pt x="1651" y="2219"/>
                    </a:lnTo>
                    <a:lnTo>
                      <a:pt x="1642" y="2233"/>
                    </a:lnTo>
                    <a:lnTo>
                      <a:pt x="1634" y="2248"/>
                    </a:lnTo>
                    <a:lnTo>
                      <a:pt x="1628" y="2264"/>
                    </a:lnTo>
                    <a:lnTo>
                      <a:pt x="1623" y="2281"/>
                    </a:lnTo>
                    <a:lnTo>
                      <a:pt x="1623" y="2281"/>
                    </a:lnTo>
                    <a:lnTo>
                      <a:pt x="1620" y="2299"/>
                    </a:lnTo>
                    <a:lnTo>
                      <a:pt x="1619" y="2316"/>
                    </a:lnTo>
                    <a:lnTo>
                      <a:pt x="1620" y="2333"/>
                    </a:lnTo>
                    <a:lnTo>
                      <a:pt x="1622" y="2349"/>
                    </a:lnTo>
                    <a:lnTo>
                      <a:pt x="1627" y="2366"/>
                    </a:lnTo>
                    <a:lnTo>
                      <a:pt x="1632" y="2381"/>
                    </a:lnTo>
                    <a:lnTo>
                      <a:pt x="1639" y="2396"/>
                    </a:lnTo>
                    <a:lnTo>
                      <a:pt x="1648" y="2410"/>
                    </a:lnTo>
                    <a:lnTo>
                      <a:pt x="1658" y="2423"/>
                    </a:lnTo>
                    <a:lnTo>
                      <a:pt x="1669" y="2436"/>
                    </a:lnTo>
                    <a:lnTo>
                      <a:pt x="1682" y="2447"/>
                    </a:lnTo>
                    <a:lnTo>
                      <a:pt x="1695" y="2456"/>
                    </a:lnTo>
                    <a:lnTo>
                      <a:pt x="1710" y="2466"/>
                    </a:lnTo>
                    <a:lnTo>
                      <a:pt x="1725" y="2472"/>
                    </a:lnTo>
                    <a:lnTo>
                      <a:pt x="1741" y="2479"/>
                    </a:lnTo>
                    <a:lnTo>
                      <a:pt x="1759" y="2483"/>
                    </a:lnTo>
                    <a:lnTo>
                      <a:pt x="1759" y="2483"/>
                    </a:lnTo>
                    <a:close/>
                    <a:moveTo>
                      <a:pt x="1784" y="1717"/>
                    </a:moveTo>
                    <a:lnTo>
                      <a:pt x="1784" y="1717"/>
                    </a:lnTo>
                    <a:lnTo>
                      <a:pt x="1804" y="1748"/>
                    </a:lnTo>
                    <a:lnTo>
                      <a:pt x="1821" y="1779"/>
                    </a:lnTo>
                    <a:lnTo>
                      <a:pt x="1829" y="1795"/>
                    </a:lnTo>
                    <a:lnTo>
                      <a:pt x="1835" y="1811"/>
                    </a:lnTo>
                    <a:lnTo>
                      <a:pt x="1840" y="1827"/>
                    </a:lnTo>
                    <a:lnTo>
                      <a:pt x="1843" y="1842"/>
                    </a:lnTo>
                    <a:lnTo>
                      <a:pt x="1845" y="1858"/>
                    </a:lnTo>
                    <a:lnTo>
                      <a:pt x="1845" y="1874"/>
                    </a:lnTo>
                    <a:lnTo>
                      <a:pt x="1843" y="1890"/>
                    </a:lnTo>
                    <a:lnTo>
                      <a:pt x="1839" y="1907"/>
                    </a:lnTo>
                    <a:lnTo>
                      <a:pt x="1832" y="1924"/>
                    </a:lnTo>
                    <a:lnTo>
                      <a:pt x="1823" y="1941"/>
                    </a:lnTo>
                    <a:lnTo>
                      <a:pt x="1811" y="1958"/>
                    </a:lnTo>
                    <a:lnTo>
                      <a:pt x="1795" y="1977"/>
                    </a:lnTo>
                    <a:lnTo>
                      <a:pt x="1811" y="1993"/>
                    </a:lnTo>
                    <a:lnTo>
                      <a:pt x="1811" y="1993"/>
                    </a:lnTo>
                    <a:lnTo>
                      <a:pt x="1834" y="1988"/>
                    </a:lnTo>
                    <a:lnTo>
                      <a:pt x="1858" y="1981"/>
                    </a:lnTo>
                    <a:lnTo>
                      <a:pt x="1880" y="1974"/>
                    </a:lnTo>
                    <a:lnTo>
                      <a:pt x="1901" y="1965"/>
                    </a:lnTo>
                    <a:lnTo>
                      <a:pt x="1922" y="1955"/>
                    </a:lnTo>
                    <a:lnTo>
                      <a:pt x="1941" y="1944"/>
                    </a:lnTo>
                    <a:lnTo>
                      <a:pt x="1959" y="1933"/>
                    </a:lnTo>
                    <a:lnTo>
                      <a:pt x="1975" y="1920"/>
                    </a:lnTo>
                    <a:lnTo>
                      <a:pt x="1991" y="1904"/>
                    </a:lnTo>
                    <a:lnTo>
                      <a:pt x="2005" y="1889"/>
                    </a:lnTo>
                    <a:lnTo>
                      <a:pt x="2018" y="1872"/>
                    </a:lnTo>
                    <a:lnTo>
                      <a:pt x="2029" y="1855"/>
                    </a:lnTo>
                    <a:lnTo>
                      <a:pt x="2038" y="1835"/>
                    </a:lnTo>
                    <a:lnTo>
                      <a:pt x="2046" y="1815"/>
                    </a:lnTo>
                    <a:lnTo>
                      <a:pt x="2052" y="1793"/>
                    </a:lnTo>
                    <a:lnTo>
                      <a:pt x="2056" y="1771"/>
                    </a:lnTo>
                    <a:lnTo>
                      <a:pt x="2056" y="1771"/>
                    </a:lnTo>
                    <a:lnTo>
                      <a:pt x="2058" y="1752"/>
                    </a:lnTo>
                    <a:lnTo>
                      <a:pt x="2058" y="1734"/>
                    </a:lnTo>
                    <a:lnTo>
                      <a:pt x="2058" y="1715"/>
                    </a:lnTo>
                    <a:lnTo>
                      <a:pt x="2056" y="1698"/>
                    </a:lnTo>
                    <a:lnTo>
                      <a:pt x="2053" y="1681"/>
                    </a:lnTo>
                    <a:lnTo>
                      <a:pt x="2048" y="1665"/>
                    </a:lnTo>
                    <a:lnTo>
                      <a:pt x="2043" y="1647"/>
                    </a:lnTo>
                    <a:lnTo>
                      <a:pt x="2037" y="1631"/>
                    </a:lnTo>
                    <a:lnTo>
                      <a:pt x="2029" y="1615"/>
                    </a:lnTo>
                    <a:lnTo>
                      <a:pt x="2023" y="1600"/>
                    </a:lnTo>
                    <a:lnTo>
                      <a:pt x="2006" y="1568"/>
                    </a:lnTo>
                    <a:lnTo>
                      <a:pt x="1969" y="1504"/>
                    </a:lnTo>
                    <a:lnTo>
                      <a:pt x="1950" y="1470"/>
                    </a:lnTo>
                    <a:lnTo>
                      <a:pt x="1933" y="1435"/>
                    </a:lnTo>
                    <a:lnTo>
                      <a:pt x="1925" y="1417"/>
                    </a:lnTo>
                    <a:lnTo>
                      <a:pt x="1918" y="1398"/>
                    </a:lnTo>
                    <a:lnTo>
                      <a:pt x="1912" y="1380"/>
                    </a:lnTo>
                    <a:lnTo>
                      <a:pt x="1907" y="1359"/>
                    </a:lnTo>
                    <a:lnTo>
                      <a:pt x="1903" y="1339"/>
                    </a:lnTo>
                    <a:lnTo>
                      <a:pt x="1899" y="1318"/>
                    </a:lnTo>
                    <a:lnTo>
                      <a:pt x="1897" y="1295"/>
                    </a:lnTo>
                    <a:lnTo>
                      <a:pt x="1896" y="1273"/>
                    </a:lnTo>
                    <a:lnTo>
                      <a:pt x="1896" y="1249"/>
                    </a:lnTo>
                    <a:lnTo>
                      <a:pt x="1898" y="1224"/>
                    </a:lnTo>
                    <a:lnTo>
                      <a:pt x="1901" y="1199"/>
                    </a:lnTo>
                    <a:lnTo>
                      <a:pt x="1907" y="1172"/>
                    </a:lnTo>
                    <a:lnTo>
                      <a:pt x="1907" y="1172"/>
                    </a:lnTo>
                    <a:lnTo>
                      <a:pt x="1916" y="1139"/>
                    </a:lnTo>
                    <a:lnTo>
                      <a:pt x="1926" y="1108"/>
                    </a:lnTo>
                    <a:lnTo>
                      <a:pt x="1938" y="1078"/>
                    </a:lnTo>
                    <a:lnTo>
                      <a:pt x="1952" y="1051"/>
                    </a:lnTo>
                    <a:lnTo>
                      <a:pt x="1966" y="1028"/>
                    </a:lnTo>
                    <a:lnTo>
                      <a:pt x="1983" y="1006"/>
                    </a:lnTo>
                    <a:lnTo>
                      <a:pt x="1992" y="996"/>
                    </a:lnTo>
                    <a:lnTo>
                      <a:pt x="2001" y="987"/>
                    </a:lnTo>
                    <a:lnTo>
                      <a:pt x="2010" y="978"/>
                    </a:lnTo>
                    <a:lnTo>
                      <a:pt x="2020" y="969"/>
                    </a:lnTo>
                    <a:lnTo>
                      <a:pt x="2030" y="963"/>
                    </a:lnTo>
                    <a:lnTo>
                      <a:pt x="2041" y="955"/>
                    </a:lnTo>
                    <a:lnTo>
                      <a:pt x="2052" y="950"/>
                    </a:lnTo>
                    <a:lnTo>
                      <a:pt x="2063" y="944"/>
                    </a:lnTo>
                    <a:lnTo>
                      <a:pt x="2074" y="939"/>
                    </a:lnTo>
                    <a:lnTo>
                      <a:pt x="2085" y="935"/>
                    </a:lnTo>
                    <a:lnTo>
                      <a:pt x="2098" y="931"/>
                    </a:lnTo>
                    <a:lnTo>
                      <a:pt x="2110" y="928"/>
                    </a:lnTo>
                    <a:lnTo>
                      <a:pt x="2122" y="926"/>
                    </a:lnTo>
                    <a:lnTo>
                      <a:pt x="2135" y="925"/>
                    </a:lnTo>
                    <a:lnTo>
                      <a:pt x="2148" y="924"/>
                    </a:lnTo>
                    <a:lnTo>
                      <a:pt x="2162" y="924"/>
                    </a:lnTo>
                    <a:lnTo>
                      <a:pt x="2175" y="924"/>
                    </a:lnTo>
                    <a:lnTo>
                      <a:pt x="2190" y="926"/>
                    </a:lnTo>
                    <a:lnTo>
                      <a:pt x="2203" y="927"/>
                    </a:lnTo>
                    <a:lnTo>
                      <a:pt x="2218" y="930"/>
                    </a:lnTo>
                    <a:lnTo>
                      <a:pt x="2218" y="930"/>
                    </a:lnTo>
                    <a:lnTo>
                      <a:pt x="2233" y="934"/>
                    </a:lnTo>
                    <a:lnTo>
                      <a:pt x="2248" y="938"/>
                    </a:lnTo>
                    <a:lnTo>
                      <a:pt x="2262" y="942"/>
                    </a:lnTo>
                    <a:lnTo>
                      <a:pt x="2275" y="948"/>
                    </a:lnTo>
                    <a:lnTo>
                      <a:pt x="2288" y="953"/>
                    </a:lnTo>
                    <a:lnTo>
                      <a:pt x="2301" y="960"/>
                    </a:lnTo>
                    <a:lnTo>
                      <a:pt x="2312" y="967"/>
                    </a:lnTo>
                    <a:lnTo>
                      <a:pt x="2323" y="975"/>
                    </a:lnTo>
                    <a:lnTo>
                      <a:pt x="2333" y="983"/>
                    </a:lnTo>
                    <a:lnTo>
                      <a:pt x="2343" y="992"/>
                    </a:lnTo>
                    <a:lnTo>
                      <a:pt x="2354" y="1002"/>
                    </a:lnTo>
                    <a:lnTo>
                      <a:pt x="2362" y="1011"/>
                    </a:lnTo>
                    <a:lnTo>
                      <a:pt x="2370" y="1022"/>
                    </a:lnTo>
                    <a:lnTo>
                      <a:pt x="2378" y="1034"/>
                    </a:lnTo>
                    <a:lnTo>
                      <a:pt x="2385" y="1046"/>
                    </a:lnTo>
                    <a:lnTo>
                      <a:pt x="2392" y="1058"/>
                    </a:lnTo>
                    <a:lnTo>
                      <a:pt x="2397" y="1072"/>
                    </a:lnTo>
                    <a:lnTo>
                      <a:pt x="2402" y="1085"/>
                    </a:lnTo>
                    <a:lnTo>
                      <a:pt x="2406" y="1100"/>
                    </a:lnTo>
                    <a:lnTo>
                      <a:pt x="2411" y="1114"/>
                    </a:lnTo>
                    <a:lnTo>
                      <a:pt x="2413" y="1130"/>
                    </a:lnTo>
                    <a:lnTo>
                      <a:pt x="2416" y="1146"/>
                    </a:lnTo>
                    <a:lnTo>
                      <a:pt x="2417" y="1163"/>
                    </a:lnTo>
                    <a:lnTo>
                      <a:pt x="2419" y="1180"/>
                    </a:lnTo>
                    <a:lnTo>
                      <a:pt x="2419" y="1198"/>
                    </a:lnTo>
                    <a:lnTo>
                      <a:pt x="2419" y="1217"/>
                    </a:lnTo>
                    <a:lnTo>
                      <a:pt x="2417" y="1235"/>
                    </a:lnTo>
                    <a:lnTo>
                      <a:pt x="2416" y="1254"/>
                    </a:lnTo>
                    <a:lnTo>
                      <a:pt x="2411" y="1295"/>
                    </a:lnTo>
                    <a:lnTo>
                      <a:pt x="2402" y="1339"/>
                    </a:lnTo>
                    <a:lnTo>
                      <a:pt x="2425" y="1344"/>
                    </a:lnTo>
                    <a:lnTo>
                      <a:pt x="2562" y="1114"/>
                    </a:lnTo>
                    <a:lnTo>
                      <a:pt x="2562" y="1114"/>
                    </a:lnTo>
                    <a:lnTo>
                      <a:pt x="2552" y="1088"/>
                    </a:lnTo>
                    <a:lnTo>
                      <a:pt x="2541" y="1063"/>
                    </a:lnTo>
                    <a:lnTo>
                      <a:pt x="2526" y="1038"/>
                    </a:lnTo>
                    <a:lnTo>
                      <a:pt x="2509" y="1015"/>
                    </a:lnTo>
                    <a:lnTo>
                      <a:pt x="2490" y="992"/>
                    </a:lnTo>
                    <a:lnTo>
                      <a:pt x="2469" y="969"/>
                    </a:lnTo>
                    <a:lnTo>
                      <a:pt x="2445" y="949"/>
                    </a:lnTo>
                    <a:lnTo>
                      <a:pt x="2420" y="928"/>
                    </a:lnTo>
                    <a:lnTo>
                      <a:pt x="2393" y="910"/>
                    </a:lnTo>
                    <a:lnTo>
                      <a:pt x="2362" y="892"/>
                    </a:lnTo>
                    <a:lnTo>
                      <a:pt x="2331" y="875"/>
                    </a:lnTo>
                    <a:lnTo>
                      <a:pt x="2297" y="860"/>
                    </a:lnTo>
                    <a:lnTo>
                      <a:pt x="2263" y="846"/>
                    </a:lnTo>
                    <a:lnTo>
                      <a:pt x="2226" y="834"/>
                    </a:lnTo>
                    <a:lnTo>
                      <a:pt x="2186" y="822"/>
                    </a:lnTo>
                    <a:lnTo>
                      <a:pt x="2146" y="814"/>
                    </a:lnTo>
                    <a:lnTo>
                      <a:pt x="2146" y="814"/>
                    </a:lnTo>
                    <a:lnTo>
                      <a:pt x="2115" y="807"/>
                    </a:lnTo>
                    <a:lnTo>
                      <a:pt x="2083" y="803"/>
                    </a:lnTo>
                    <a:lnTo>
                      <a:pt x="2053" y="799"/>
                    </a:lnTo>
                    <a:lnTo>
                      <a:pt x="2023" y="795"/>
                    </a:lnTo>
                    <a:lnTo>
                      <a:pt x="1993" y="794"/>
                    </a:lnTo>
                    <a:lnTo>
                      <a:pt x="1965" y="793"/>
                    </a:lnTo>
                    <a:lnTo>
                      <a:pt x="1938" y="793"/>
                    </a:lnTo>
                    <a:lnTo>
                      <a:pt x="1912" y="794"/>
                    </a:lnTo>
                    <a:lnTo>
                      <a:pt x="1885" y="796"/>
                    </a:lnTo>
                    <a:lnTo>
                      <a:pt x="1860" y="800"/>
                    </a:lnTo>
                    <a:lnTo>
                      <a:pt x="1835" y="804"/>
                    </a:lnTo>
                    <a:lnTo>
                      <a:pt x="1812" y="808"/>
                    </a:lnTo>
                    <a:lnTo>
                      <a:pt x="1789" y="815"/>
                    </a:lnTo>
                    <a:lnTo>
                      <a:pt x="1767" y="822"/>
                    </a:lnTo>
                    <a:lnTo>
                      <a:pt x="1745" y="830"/>
                    </a:lnTo>
                    <a:lnTo>
                      <a:pt x="1725" y="839"/>
                    </a:lnTo>
                    <a:lnTo>
                      <a:pt x="1705" y="848"/>
                    </a:lnTo>
                    <a:lnTo>
                      <a:pt x="1687" y="860"/>
                    </a:lnTo>
                    <a:lnTo>
                      <a:pt x="1669" y="871"/>
                    </a:lnTo>
                    <a:lnTo>
                      <a:pt x="1652" y="884"/>
                    </a:lnTo>
                    <a:lnTo>
                      <a:pt x="1636" y="898"/>
                    </a:lnTo>
                    <a:lnTo>
                      <a:pt x="1621" y="912"/>
                    </a:lnTo>
                    <a:lnTo>
                      <a:pt x="1606" y="928"/>
                    </a:lnTo>
                    <a:lnTo>
                      <a:pt x="1593" y="944"/>
                    </a:lnTo>
                    <a:lnTo>
                      <a:pt x="1581" y="962"/>
                    </a:lnTo>
                    <a:lnTo>
                      <a:pt x="1569" y="980"/>
                    </a:lnTo>
                    <a:lnTo>
                      <a:pt x="1558" y="998"/>
                    </a:lnTo>
                    <a:lnTo>
                      <a:pt x="1549" y="1019"/>
                    </a:lnTo>
                    <a:lnTo>
                      <a:pt x="1540" y="1039"/>
                    </a:lnTo>
                    <a:lnTo>
                      <a:pt x="1532" y="1061"/>
                    </a:lnTo>
                    <a:lnTo>
                      <a:pt x="1526" y="1084"/>
                    </a:lnTo>
                    <a:lnTo>
                      <a:pt x="1520" y="1106"/>
                    </a:lnTo>
                    <a:lnTo>
                      <a:pt x="1520" y="1106"/>
                    </a:lnTo>
                    <a:lnTo>
                      <a:pt x="1516" y="1129"/>
                    </a:lnTo>
                    <a:lnTo>
                      <a:pt x="1513" y="1151"/>
                    </a:lnTo>
                    <a:lnTo>
                      <a:pt x="1511" y="1171"/>
                    </a:lnTo>
                    <a:lnTo>
                      <a:pt x="1511" y="1192"/>
                    </a:lnTo>
                    <a:lnTo>
                      <a:pt x="1512" y="1212"/>
                    </a:lnTo>
                    <a:lnTo>
                      <a:pt x="1513" y="1233"/>
                    </a:lnTo>
                    <a:lnTo>
                      <a:pt x="1517" y="1252"/>
                    </a:lnTo>
                    <a:lnTo>
                      <a:pt x="1521" y="1272"/>
                    </a:lnTo>
                    <a:lnTo>
                      <a:pt x="1526" y="1290"/>
                    </a:lnTo>
                    <a:lnTo>
                      <a:pt x="1532" y="1308"/>
                    </a:lnTo>
                    <a:lnTo>
                      <a:pt x="1539" y="1328"/>
                    </a:lnTo>
                    <a:lnTo>
                      <a:pt x="1546" y="1346"/>
                    </a:lnTo>
                    <a:lnTo>
                      <a:pt x="1555" y="1363"/>
                    </a:lnTo>
                    <a:lnTo>
                      <a:pt x="1564" y="1382"/>
                    </a:lnTo>
                    <a:lnTo>
                      <a:pt x="1584" y="1417"/>
                    </a:lnTo>
                    <a:lnTo>
                      <a:pt x="1605" y="1453"/>
                    </a:lnTo>
                    <a:lnTo>
                      <a:pt x="1630" y="1489"/>
                    </a:lnTo>
                    <a:lnTo>
                      <a:pt x="1680" y="1561"/>
                    </a:lnTo>
                    <a:lnTo>
                      <a:pt x="1707" y="1598"/>
                    </a:lnTo>
                    <a:lnTo>
                      <a:pt x="1733" y="1637"/>
                    </a:lnTo>
                    <a:lnTo>
                      <a:pt x="1759" y="1676"/>
                    </a:lnTo>
                    <a:lnTo>
                      <a:pt x="1784" y="1717"/>
                    </a:lnTo>
                    <a:lnTo>
                      <a:pt x="1784" y="1717"/>
                    </a:lnTo>
                    <a:close/>
                  </a:path>
                </a:pathLst>
              </a:custGeom>
              <a:solidFill>
                <a:srgbClr val="349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Freeform 632"/>
              <p:cNvSpPr>
                <a:spLocks noEditPoints="1"/>
              </p:cNvSpPr>
              <p:nvPr/>
            </p:nvSpPr>
            <p:spPr bwMode="auto">
              <a:xfrm flipH="1">
                <a:off x="10587562" y="5122678"/>
                <a:ext cx="954162" cy="863503"/>
              </a:xfrm>
              <a:custGeom>
                <a:avLst/>
                <a:gdLst>
                  <a:gd name="T0" fmla="*/ 2498 w 3291"/>
                  <a:gd name="T1" fmla="*/ 1 h 3483"/>
                  <a:gd name="T2" fmla="*/ 2699 w 3291"/>
                  <a:gd name="T3" fmla="*/ 46 h 3483"/>
                  <a:gd name="T4" fmla="*/ 2869 w 3291"/>
                  <a:gd name="T5" fmla="*/ 152 h 3483"/>
                  <a:gd name="T6" fmla="*/ 2996 w 3291"/>
                  <a:gd name="T7" fmla="*/ 306 h 3483"/>
                  <a:gd name="T8" fmla="*/ 3062 w 3291"/>
                  <a:gd name="T9" fmla="*/ 501 h 3483"/>
                  <a:gd name="T10" fmla="*/ 3286 w 3291"/>
                  <a:gd name="T11" fmla="*/ 2135 h 3483"/>
                  <a:gd name="T12" fmla="*/ 3230 w 3291"/>
                  <a:gd name="T13" fmla="*/ 2325 h 3483"/>
                  <a:gd name="T14" fmla="*/ 3113 w 3291"/>
                  <a:gd name="T15" fmla="*/ 2483 h 3483"/>
                  <a:gd name="T16" fmla="*/ 2945 w 3291"/>
                  <a:gd name="T17" fmla="*/ 2598 h 3483"/>
                  <a:gd name="T18" fmla="*/ 2479 w 3291"/>
                  <a:gd name="T19" fmla="*/ 2689 h 3483"/>
                  <a:gd name="T20" fmla="*/ 2584 w 3291"/>
                  <a:gd name="T21" fmla="*/ 2970 h 3483"/>
                  <a:gd name="T22" fmla="*/ 2700 w 3291"/>
                  <a:gd name="T23" fmla="*/ 3162 h 3483"/>
                  <a:gd name="T24" fmla="*/ 2865 w 3291"/>
                  <a:gd name="T25" fmla="*/ 3346 h 3483"/>
                  <a:gd name="T26" fmla="*/ 3053 w 3291"/>
                  <a:gd name="T27" fmla="*/ 3482 h 3483"/>
                  <a:gd name="T28" fmla="*/ 2874 w 3291"/>
                  <a:gd name="T29" fmla="*/ 3469 h 3483"/>
                  <a:gd name="T30" fmla="*/ 2605 w 3291"/>
                  <a:gd name="T31" fmla="*/ 3392 h 3483"/>
                  <a:gd name="T32" fmla="*/ 2365 w 3291"/>
                  <a:gd name="T33" fmla="*/ 3249 h 3483"/>
                  <a:gd name="T34" fmla="*/ 2217 w 3291"/>
                  <a:gd name="T35" fmla="*/ 3109 h 3483"/>
                  <a:gd name="T36" fmla="*/ 2084 w 3291"/>
                  <a:gd name="T37" fmla="*/ 2922 h 3483"/>
                  <a:gd name="T38" fmla="*/ 915 w 3291"/>
                  <a:gd name="T39" fmla="*/ 2906 h 3483"/>
                  <a:gd name="T40" fmla="*/ 703 w 3291"/>
                  <a:gd name="T41" fmla="*/ 2899 h 3483"/>
                  <a:gd name="T42" fmla="*/ 513 w 3291"/>
                  <a:gd name="T43" fmla="*/ 2827 h 3483"/>
                  <a:gd name="T44" fmla="*/ 360 w 3291"/>
                  <a:gd name="T45" fmla="*/ 2698 h 3483"/>
                  <a:gd name="T46" fmla="*/ 258 w 3291"/>
                  <a:gd name="T47" fmla="*/ 2525 h 3483"/>
                  <a:gd name="T48" fmla="*/ 2 w 3291"/>
                  <a:gd name="T49" fmla="*/ 894 h 3483"/>
                  <a:gd name="T50" fmla="*/ 19 w 3291"/>
                  <a:gd name="T51" fmla="*/ 693 h 3483"/>
                  <a:gd name="T52" fmla="*/ 103 w 3291"/>
                  <a:gd name="T53" fmla="*/ 514 h 3483"/>
                  <a:gd name="T54" fmla="*/ 244 w 3291"/>
                  <a:gd name="T55" fmla="*/ 372 h 3483"/>
                  <a:gd name="T56" fmla="*/ 429 w 3291"/>
                  <a:gd name="T57" fmla="*/ 283 h 3483"/>
                  <a:gd name="T58" fmla="*/ 1536 w 3291"/>
                  <a:gd name="T59" fmla="*/ 2083 h 3483"/>
                  <a:gd name="T60" fmla="*/ 1624 w 3291"/>
                  <a:gd name="T61" fmla="*/ 2202 h 3483"/>
                  <a:gd name="T62" fmla="*/ 1791 w 3291"/>
                  <a:gd name="T63" fmla="*/ 2241 h 3483"/>
                  <a:gd name="T64" fmla="*/ 1935 w 3291"/>
                  <a:gd name="T65" fmla="*/ 2195 h 3483"/>
                  <a:gd name="T66" fmla="*/ 2027 w 3291"/>
                  <a:gd name="T67" fmla="*/ 2074 h 3483"/>
                  <a:gd name="T68" fmla="*/ 2023 w 3291"/>
                  <a:gd name="T69" fmla="*/ 1954 h 3483"/>
                  <a:gd name="T70" fmla="*/ 1928 w 3291"/>
                  <a:gd name="T71" fmla="*/ 1840 h 3483"/>
                  <a:gd name="T72" fmla="*/ 1798 w 3291"/>
                  <a:gd name="T73" fmla="*/ 1804 h 3483"/>
                  <a:gd name="T74" fmla="*/ 1677 w 3291"/>
                  <a:gd name="T75" fmla="*/ 1828 h 3483"/>
                  <a:gd name="T76" fmla="*/ 1555 w 3291"/>
                  <a:gd name="T77" fmla="*/ 1934 h 3483"/>
                  <a:gd name="T78" fmla="*/ 1532 w 3291"/>
                  <a:gd name="T79" fmla="*/ 2061 h 3483"/>
                  <a:gd name="T80" fmla="*/ 1151 w 3291"/>
                  <a:gd name="T81" fmla="*/ 1367 h 3483"/>
                  <a:gd name="T82" fmla="*/ 1254 w 3291"/>
                  <a:gd name="T83" fmla="*/ 1474 h 3483"/>
                  <a:gd name="T84" fmla="*/ 1455 w 3291"/>
                  <a:gd name="T85" fmla="*/ 1590 h 3483"/>
                  <a:gd name="T86" fmla="*/ 1518 w 3291"/>
                  <a:gd name="T87" fmla="*/ 1658 h 3483"/>
                  <a:gd name="T88" fmla="*/ 1904 w 3291"/>
                  <a:gd name="T89" fmla="*/ 1529 h 3483"/>
                  <a:gd name="T90" fmla="*/ 1826 w 3291"/>
                  <a:gd name="T91" fmla="*/ 1429 h 3483"/>
                  <a:gd name="T92" fmla="*/ 1606 w 3291"/>
                  <a:gd name="T93" fmla="*/ 1295 h 3483"/>
                  <a:gd name="T94" fmla="*/ 1517 w 3291"/>
                  <a:gd name="T95" fmla="*/ 1219 h 3483"/>
                  <a:gd name="T96" fmla="*/ 1517 w 3291"/>
                  <a:gd name="T97" fmla="*/ 1148 h 3483"/>
                  <a:gd name="T98" fmla="*/ 1586 w 3291"/>
                  <a:gd name="T99" fmla="*/ 1096 h 3483"/>
                  <a:gd name="T100" fmla="*/ 1691 w 3291"/>
                  <a:gd name="T101" fmla="*/ 1078 h 3483"/>
                  <a:gd name="T102" fmla="*/ 1830 w 3291"/>
                  <a:gd name="T103" fmla="*/ 1123 h 3483"/>
                  <a:gd name="T104" fmla="*/ 1959 w 3291"/>
                  <a:gd name="T105" fmla="*/ 1210 h 3483"/>
                  <a:gd name="T106" fmla="*/ 1985 w 3291"/>
                  <a:gd name="T107" fmla="*/ 838 h 3483"/>
                  <a:gd name="T108" fmla="*/ 1719 w 3291"/>
                  <a:gd name="T109" fmla="*/ 760 h 3483"/>
                  <a:gd name="T110" fmla="*/ 1507 w 3291"/>
                  <a:gd name="T111" fmla="*/ 772 h 3483"/>
                  <a:gd name="T112" fmla="*/ 1341 w 3291"/>
                  <a:gd name="T113" fmla="*/ 828 h 3483"/>
                  <a:gd name="T114" fmla="*/ 1213 w 3291"/>
                  <a:gd name="T115" fmla="*/ 920 h 3483"/>
                  <a:gd name="T116" fmla="*/ 1130 w 3291"/>
                  <a:gd name="T117" fmla="*/ 1047 h 3483"/>
                  <a:gd name="T118" fmla="*/ 1106 w 3291"/>
                  <a:gd name="T119" fmla="*/ 1206 h 3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91" h="3483">
                    <a:moveTo>
                      <a:pt x="519" y="263"/>
                    </a:moveTo>
                    <a:lnTo>
                      <a:pt x="2376" y="6"/>
                    </a:lnTo>
                    <a:lnTo>
                      <a:pt x="2376" y="6"/>
                    </a:lnTo>
                    <a:lnTo>
                      <a:pt x="2406" y="2"/>
                    </a:lnTo>
                    <a:lnTo>
                      <a:pt x="2437" y="1"/>
                    </a:lnTo>
                    <a:lnTo>
                      <a:pt x="2468" y="0"/>
                    </a:lnTo>
                    <a:lnTo>
                      <a:pt x="2498" y="1"/>
                    </a:lnTo>
                    <a:lnTo>
                      <a:pt x="2528" y="3"/>
                    </a:lnTo>
                    <a:lnTo>
                      <a:pt x="2557" y="7"/>
                    </a:lnTo>
                    <a:lnTo>
                      <a:pt x="2586" y="13"/>
                    </a:lnTo>
                    <a:lnTo>
                      <a:pt x="2616" y="19"/>
                    </a:lnTo>
                    <a:lnTo>
                      <a:pt x="2644" y="27"/>
                    </a:lnTo>
                    <a:lnTo>
                      <a:pt x="2672" y="36"/>
                    </a:lnTo>
                    <a:lnTo>
                      <a:pt x="2699" y="46"/>
                    </a:lnTo>
                    <a:lnTo>
                      <a:pt x="2726" y="58"/>
                    </a:lnTo>
                    <a:lnTo>
                      <a:pt x="2751" y="71"/>
                    </a:lnTo>
                    <a:lnTo>
                      <a:pt x="2777" y="85"/>
                    </a:lnTo>
                    <a:lnTo>
                      <a:pt x="2801" y="100"/>
                    </a:lnTo>
                    <a:lnTo>
                      <a:pt x="2824" y="116"/>
                    </a:lnTo>
                    <a:lnTo>
                      <a:pt x="2848" y="134"/>
                    </a:lnTo>
                    <a:lnTo>
                      <a:pt x="2869" y="152"/>
                    </a:lnTo>
                    <a:lnTo>
                      <a:pt x="2890" y="171"/>
                    </a:lnTo>
                    <a:lnTo>
                      <a:pt x="2911" y="192"/>
                    </a:lnTo>
                    <a:lnTo>
                      <a:pt x="2930" y="212"/>
                    </a:lnTo>
                    <a:lnTo>
                      <a:pt x="2948" y="235"/>
                    </a:lnTo>
                    <a:lnTo>
                      <a:pt x="2964" y="258"/>
                    </a:lnTo>
                    <a:lnTo>
                      <a:pt x="2981" y="281"/>
                    </a:lnTo>
                    <a:lnTo>
                      <a:pt x="2996" y="306"/>
                    </a:lnTo>
                    <a:lnTo>
                      <a:pt x="3009" y="332"/>
                    </a:lnTo>
                    <a:lnTo>
                      <a:pt x="3022" y="358"/>
                    </a:lnTo>
                    <a:lnTo>
                      <a:pt x="3032" y="385"/>
                    </a:lnTo>
                    <a:lnTo>
                      <a:pt x="3042" y="413"/>
                    </a:lnTo>
                    <a:lnTo>
                      <a:pt x="3050" y="441"/>
                    </a:lnTo>
                    <a:lnTo>
                      <a:pt x="3056" y="470"/>
                    </a:lnTo>
                    <a:lnTo>
                      <a:pt x="3062" y="501"/>
                    </a:lnTo>
                    <a:lnTo>
                      <a:pt x="3284" y="1988"/>
                    </a:lnTo>
                    <a:lnTo>
                      <a:pt x="3284" y="1988"/>
                    </a:lnTo>
                    <a:lnTo>
                      <a:pt x="3288" y="2017"/>
                    </a:lnTo>
                    <a:lnTo>
                      <a:pt x="3290" y="2047"/>
                    </a:lnTo>
                    <a:lnTo>
                      <a:pt x="3291" y="2076"/>
                    </a:lnTo>
                    <a:lnTo>
                      <a:pt x="3290" y="2105"/>
                    </a:lnTo>
                    <a:lnTo>
                      <a:pt x="3286" y="2135"/>
                    </a:lnTo>
                    <a:lnTo>
                      <a:pt x="3283" y="2163"/>
                    </a:lnTo>
                    <a:lnTo>
                      <a:pt x="3277" y="2191"/>
                    </a:lnTo>
                    <a:lnTo>
                      <a:pt x="3271" y="2219"/>
                    </a:lnTo>
                    <a:lnTo>
                      <a:pt x="3263" y="2246"/>
                    </a:lnTo>
                    <a:lnTo>
                      <a:pt x="3253" y="2273"/>
                    </a:lnTo>
                    <a:lnTo>
                      <a:pt x="3243" y="2299"/>
                    </a:lnTo>
                    <a:lnTo>
                      <a:pt x="3230" y="2325"/>
                    </a:lnTo>
                    <a:lnTo>
                      <a:pt x="3217" y="2349"/>
                    </a:lnTo>
                    <a:lnTo>
                      <a:pt x="3202" y="2373"/>
                    </a:lnTo>
                    <a:lnTo>
                      <a:pt x="3187" y="2397"/>
                    </a:lnTo>
                    <a:lnTo>
                      <a:pt x="3170" y="2420"/>
                    </a:lnTo>
                    <a:lnTo>
                      <a:pt x="3152" y="2442"/>
                    </a:lnTo>
                    <a:lnTo>
                      <a:pt x="3133" y="2463"/>
                    </a:lnTo>
                    <a:lnTo>
                      <a:pt x="3113" y="2483"/>
                    </a:lnTo>
                    <a:lnTo>
                      <a:pt x="3091" y="2503"/>
                    </a:lnTo>
                    <a:lnTo>
                      <a:pt x="3069" y="2521"/>
                    </a:lnTo>
                    <a:lnTo>
                      <a:pt x="3046" y="2538"/>
                    </a:lnTo>
                    <a:lnTo>
                      <a:pt x="3022" y="2555"/>
                    </a:lnTo>
                    <a:lnTo>
                      <a:pt x="2997" y="2571"/>
                    </a:lnTo>
                    <a:lnTo>
                      <a:pt x="2971" y="2585"/>
                    </a:lnTo>
                    <a:lnTo>
                      <a:pt x="2945" y="2598"/>
                    </a:lnTo>
                    <a:lnTo>
                      <a:pt x="2917" y="2610"/>
                    </a:lnTo>
                    <a:lnTo>
                      <a:pt x="2889" y="2619"/>
                    </a:lnTo>
                    <a:lnTo>
                      <a:pt x="2861" y="2629"/>
                    </a:lnTo>
                    <a:lnTo>
                      <a:pt x="2831" y="2637"/>
                    </a:lnTo>
                    <a:lnTo>
                      <a:pt x="2802" y="2643"/>
                    </a:lnTo>
                    <a:lnTo>
                      <a:pt x="2770" y="2649"/>
                    </a:lnTo>
                    <a:lnTo>
                      <a:pt x="2479" y="2689"/>
                    </a:lnTo>
                    <a:lnTo>
                      <a:pt x="2479" y="2689"/>
                    </a:lnTo>
                    <a:lnTo>
                      <a:pt x="2489" y="2727"/>
                    </a:lnTo>
                    <a:lnTo>
                      <a:pt x="2502" y="2771"/>
                    </a:lnTo>
                    <a:lnTo>
                      <a:pt x="2519" y="2817"/>
                    </a:lnTo>
                    <a:lnTo>
                      <a:pt x="2537" y="2866"/>
                    </a:lnTo>
                    <a:lnTo>
                      <a:pt x="2559" y="2917"/>
                    </a:lnTo>
                    <a:lnTo>
                      <a:pt x="2584" y="2970"/>
                    </a:lnTo>
                    <a:lnTo>
                      <a:pt x="2598" y="2997"/>
                    </a:lnTo>
                    <a:lnTo>
                      <a:pt x="2612" y="3024"/>
                    </a:lnTo>
                    <a:lnTo>
                      <a:pt x="2628" y="3052"/>
                    </a:lnTo>
                    <a:lnTo>
                      <a:pt x="2645" y="3079"/>
                    </a:lnTo>
                    <a:lnTo>
                      <a:pt x="2662" y="3108"/>
                    </a:lnTo>
                    <a:lnTo>
                      <a:pt x="2681" y="3135"/>
                    </a:lnTo>
                    <a:lnTo>
                      <a:pt x="2700" y="3162"/>
                    </a:lnTo>
                    <a:lnTo>
                      <a:pt x="2720" y="3190"/>
                    </a:lnTo>
                    <a:lnTo>
                      <a:pt x="2741" y="3217"/>
                    </a:lnTo>
                    <a:lnTo>
                      <a:pt x="2764" y="3244"/>
                    </a:lnTo>
                    <a:lnTo>
                      <a:pt x="2787" y="3270"/>
                    </a:lnTo>
                    <a:lnTo>
                      <a:pt x="2812" y="3295"/>
                    </a:lnTo>
                    <a:lnTo>
                      <a:pt x="2838" y="3321"/>
                    </a:lnTo>
                    <a:lnTo>
                      <a:pt x="2865" y="3346"/>
                    </a:lnTo>
                    <a:lnTo>
                      <a:pt x="2893" y="3371"/>
                    </a:lnTo>
                    <a:lnTo>
                      <a:pt x="2922" y="3395"/>
                    </a:lnTo>
                    <a:lnTo>
                      <a:pt x="2953" y="3419"/>
                    </a:lnTo>
                    <a:lnTo>
                      <a:pt x="2985" y="3440"/>
                    </a:lnTo>
                    <a:lnTo>
                      <a:pt x="3018" y="3462"/>
                    </a:lnTo>
                    <a:lnTo>
                      <a:pt x="3053" y="3482"/>
                    </a:lnTo>
                    <a:lnTo>
                      <a:pt x="3053" y="3482"/>
                    </a:lnTo>
                    <a:lnTo>
                      <a:pt x="3044" y="3483"/>
                    </a:lnTo>
                    <a:lnTo>
                      <a:pt x="3021" y="3483"/>
                    </a:lnTo>
                    <a:lnTo>
                      <a:pt x="2984" y="3481"/>
                    </a:lnTo>
                    <a:lnTo>
                      <a:pt x="2960" y="3480"/>
                    </a:lnTo>
                    <a:lnTo>
                      <a:pt x="2933" y="3478"/>
                    </a:lnTo>
                    <a:lnTo>
                      <a:pt x="2905" y="3474"/>
                    </a:lnTo>
                    <a:lnTo>
                      <a:pt x="2874" y="3469"/>
                    </a:lnTo>
                    <a:lnTo>
                      <a:pt x="2840" y="3464"/>
                    </a:lnTo>
                    <a:lnTo>
                      <a:pt x="2805" y="3456"/>
                    </a:lnTo>
                    <a:lnTo>
                      <a:pt x="2767" y="3447"/>
                    </a:lnTo>
                    <a:lnTo>
                      <a:pt x="2729" y="3436"/>
                    </a:lnTo>
                    <a:lnTo>
                      <a:pt x="2688" y="3423"/>
                    </a:lnTo>
                    <a:lnTo>
                      <a:pt x="2647" y="3409"/>
                    </a:lnTo>
                    <a:lnTo>
                      <a:pt x="2605" y="3392"/>
                    </a:lnTo>
                    <a:lnTo>
                      <a:pt x="2562" y="3372"/>
                    </a:lnTo>
                    <a:lnTo>
                      <a:pt x="2519" y="3349"/>
                    </a:lnTo>
                    <a:lnTo>
                      <a:pt x="2475" y="3325"/>
                    </a:lnTo>
                    <a:lnTo>
                      <a:pt x="2432" y="3297"/>
                    </a:lnTo>
                    <a:lnTo>
                      <a:pt x="2409" y="3281"/>
                    </a:lnTo>
                    <a:lnTo>
                      <a:pt x="2388" y="3266"/>
                    </a:lnTo>
                    <a:lnTo>
                      <a:pt x="2365" y="3249"/>
                    </a:lnTo>
                    <a:lnTo>
                      <a:pt x="2344" y="3232"/>
                    </a:lnTo>
                    <a:lnTo>
                      <a:pt x="2323" y="3213"/>
                    </a:lnTo>
                    <a:lnTo>
                      <a:pt x="2301" y="3194"/>
                    </a:lnTo>
                    <a:lnTo>
                      <a:pt x="2280" y="3174"/>
                    </a:lnTo>
                    <a:lnTo>
                      <a:pt x="2259" y="3153"/>
                    </a:lnTo>
                    <a:lnTo>
                      <a:pt x="2238" y="3131"/>
                    </a:lnTo>
                    <a:lnTo>
                      <a:pt x="2217" y="3109"/>
                    </a:lnTo>
                    <a:lnTo>
                      <a:pt x="2197" y="3085"/>
                    </a:lnTo>
                    <a:lnTo>
                      <a:pt x="2177" y="3060"/>
                    </a:lnTo>
                    <a:lnTo>
                      <a:pt x="2158" y="3034"/>
                    </a:lnTo>
                    <a:lnTo>
                      <a:pt x="2139" y="3008"/>
                    </a:lnTo>
                    <a:lnTo>
                      <a:pt x="2120" y="2980"/>
                    </a:lnTo>
                    <a:lnTo>
                      <a:pt x="2102" y="2951"/>
                    </a:lnTo>
                    <a:lnTo>
                      <a:pt x="2084" y="2922"/>
                    </a:lnTo>
                    <a:lnTo>
                      <a:pt x="2066" y="2890"/>
                    </a:lnTo>
                    <a:lnTo>
                      <a:pt x="2049" y="2858"/>
                    </a:lnTo>
                    <a:lnTo>
                      <a:pt x="2032" y="2825"/>
                    </a:lnTo>
                    <a:lnTo>
                      <a:pt x="2017" y="2790"/>
                    </a:lnTo>
                    <a:lnTo>
                      <a:pt x="2001" y="2754"/>
                    </a:lnTo>
                    <a:lnTo>
                      <a:pt x="915" y="2906"/>
                    </a:lnTo>
                    <a:lnTo>
                      <a:pt x="915" y="2906"/>
                    </a:lnTo>
                    <a:lnTo>
                      <a:pt x="884" y="2909"/>
                    </a:lnTo>
                    <a:lnTo>
                      <a:pt x="853" y="2911"/>
                    </a:lnTo>
                    <a:lnTo>
                      <a:pt x="822" y="2912"/>
                    </a:lnTo>
                    <a:lnTo>
                      <a:pt x="792" y="2911"/>
                    </a:lnTo>
                    <a:lnTo>
                      <a:pt x="762" y="2908"/>
                    </a:lnTo>
                    <a:lnTo>
                      <a:pt x="732" y="2905"/>
                    </a:lnTo>
                    <a:lnTo>
                      <a:pt x="703" y="2899"/>
                    </a:lnTo>
                    <a:lnTo>
                      <a:pt x="674" y="2893"/>
                    </a:lnTo>
                    <a:lnTo>
                      <a:pt x="646" y="2885"/>
                    </a:lnTo>
                    <a:lnTo>
                      <a:pt x="618" y="2875"/>
                    </a:lnTo>
                    <a:lnTo>
                      <a:pt x="591" y="2865"/>
                    </a:lnTo>
                    <a:lnTo>
                      <a:pt x="564" y="2854"/>
                    </a:lnTo>
                    <a:lnTo>
                      <a:pt x="538" y="2841"/>
                    </a:lnTo>
                    <a:lnTo>
                      <a:pt x="513" y="2827"/>
                    </a:lnTo>
                    <a:lnTo>
                      <a:pt x="489" y="2812"/>
                    </a:lnTo>
                    <a:lnTo>
                      <a:pt x="465" y="2795"/>
                    </a:lnTo>
                    <a:lnTo>
                      <a:pt x="442" y="2778"/>
                    </a:lnTo>
                    <a:lnTo>
                      <a:pt x="420" y="2760"/>
                    </a:lnTo>
                    <a:lnTo>
                      <a:pt x="399" y="2740"/>
                    </a:lnTo>
                    <a:lnTo>
                      <a:pt x="379" y="2720"/>
                    </a:lnTo>
                    <a:lnTo>
                      <a:pt x="360" y="2698"/>
                    </a:lnTo>
                    <a:lnTo>
                      <a:pt x="342" y="2677"/>
                    </a:lnTo>
                    <a:lnTo>
                      <a:pt x="325" y="2653"/>
                    </a:lnTo>
                    <a:lnTo>
                      <a:pt x="309" y="2629"/>
                    </a:lnTo>
                    <a:lnTo>
                      <a:pt x="295" y="2604"/>
                    </a:lnTo>
                    <a:lnTo>
                      <a:pt x="281" y="2579"/>
                    </a:lnTo>
                    <a:lnTo>
                      <a:pt x="269" y="2552"/>
                    </a:lnTo>
                    <a:lnTo>
                      <a:pt x="258" y="2525"/>
                    </a:lnTo>
                    <a:lnTo>
                      <a:pt x="249" y="2498"/>
                    </a:lnTo>
                    <a:lnTo>
                      <a:pt x="240" y="2469"/>
                    </a:lnTo>
                    <a:lnTo>
                      <a:pt x="233" y="2440"/>
                    </a:lnTo>
                    <a:lnTo>
                      <a:pt x="228" y="2411"/>
                    </a:lnTo>
                    <a:lnTo>
                      <a:pt x="5" y="924"/>
                    </a:lnTo>
                    <a:lnTo>
                      <a:pt x="5" y="924"/>
                    </a:lnTo>
                    <a:lnTo>
                      <a:pt x="2" y="894"/>
                    </a:lnTo>
                    <a:lnTo>
                      <a:pt x="0" y="865"/>
                    </a:lnTo>
                    <a:lnTo>
                      <a:pt x="0" y="835"/>
                    </a:lnTo>
                    <a:lnTo>
                      <a:pt x="1" y="806"/>
                    </a:lnTo>
                    <a:lnTo>
                      <a:pt x="3" y="777"/>
                    </a:lnTo>
                    <a:lnTo>
                      <a:pt x="6" y="748"/>
                    </a:lnTo>
                    <a:lnTo>
                      <a:pt x="12" y="720"/>
                    </a:lnTo>
                    <a:lnTo>
                      <a:pt x="19" y="693"/>
                    </a:lnTo>
                    <a:lnTo>
                      <a:pt x="28" y="665"/>
                    </a:lnTo>
                    <a:lnTo>
                      <a:pt x="37" y="639"/>
                    </a:lnTo>
                    <a:lnTo>
                      <a:pt x="48" y="612"/>
                    </a:lnTo>
                    <a:lnTo>
                      <a:pt x="60" y="587"/>
                    </a:lnTo>
                    <a:lnTo>
                      <a:pt x="72" y="562"/>
                    </a:lnTo>
                    <a:lnTo>
                      <a:pt x="87" y="537"/>
                    </a:lnTo>
                    <a:lnTo>
                      <a:pt x="103" y="514"/>
                    </a:lnTo>
                    <a:lnTo>
                      <a:pt x="121" y="491"/>
                    </a:lnTo>
                    <a:lnTo>
                      <a:pt x="139" y="469"/>
                    </a:lnTo>
                    <a:lnTo>
                      <a:pt x="158" y="448"/>
                    </a:lnTo>
                    <a:lnTo>
                      <a:pt x="177" y="427"/>
                    </a:lnTo>
                    <a:lnTo>
                      <a:pt x="198" y="408"/>
                    </a:lnTo>
                    <a:lnTo>
                      <a:pt x="221" y="389"/>
                    </a:lnTo>
                    <a:lnTo>
                      <a:pt x="244" y="372"/>
                    </a:lnTo>
                    <a:lnTo>
                      <a:pt x="268" y="356"/>
                    </a:lnTo>
                    <a:lnTo>
                      <a:pt x="292" y="341"/>
                    </a:lnTo>
                    <a:lnTo>
                      <a:pt x="318" y="327"/>
                    </a:lnTo>
                    <a:lnTo>
                      <a:pt x="345" y="314"/>
                    </a:lnTo>
                    <a:lnTo>
                      <a:pt x="372" y="302"/>
                    </a:lnTo>
                    <a:lnTo>
                      <a:pt x="400" y="291"/>
                    </a:lnTo>
                    <a:lnTo>
                      <a:pt x="429" y="283"/>
                    </a:lnTo>
                    <a:lnTo>
                      <a:pt x="458" y="275"/>
                    </a:lnTo>
                    <a:lnTo>
                      <a:pt x="489" y="269"/>
                    </a:lnTo>
                    <a:lnTo>
                      <a:pt x="519" y="263"/>
                    </a:lnTo>
                    <a:lnTo>
                      <a:pt x="519" y="263"/>
                    </a:lnTo>
                    <a:close/>
                    <a:moveTo>
                      <a:pt x="1532" y="2061"/>
                    </a:moveTo>
                    <a:lnTo>
                      <a:pt x="1532" y="2061"/>
                    </a:lnTo>
                    <a:lnTo>
                      <a:pt x="1536" y="2083"/>
                    </a:lnTo>
                    <a:lnTo>
                      <a:pt x="1543" y="2102"/>
                    </a:lnTo>
                    <a:lnTo>
                      <a:pt x="1552" y="2123"/>
                    </a:lnTo>
                    <a:lnTo>
                      <a:pt x="1562" y="2141"/>
                    </a:lnTo>
                    <a:lnTo>
                      <a:pt x="1575" y="2158"/>
                    </a:lnTo>
                    <a:lnTo>
                      <a:pt x="1589" y="2173"/>
                    </a:lnTo>
                    <a:lnTo>
                      <a:pt x="1606" y="2189"/>
                    </a:lnTo>
                    <a:lnTo>
                      <a:pt x="1624" y="2202"/>
                    </a:lnTo>
                    <a:lnTo>
                      <a:pt x="1643" y="2213"/>
                    </a:lnTo>
                    <a:lnTo>
                      <a:pt x="1664" y="2223"/>
                    </a:lnTo>
                    <a:lnTo>
                      <a:pt x="1687" y="2231"/>
                    </a:lnTo>
                    <a:lnTo>
                      <a:pt x="1711" y="2236"/>
                    </a:lnTo>
                    <a:lnTo>
                      <a:pt x="1736" y="2240"/>
                    </a:lnTo>
                    <a:lnTo>
                      <a:pt x="1763" y="2243"/>
                    </a:lnTo>
                    <a:lnTo>
                      <a:pt x="1791" y="2241"/>
                    </a:lnTo>
                    <a:lnTo>
                      <a:pt x="1820" y="2239"/>
                    </a:lnTo>
                    <a:lnTo>
                      <a:pt x="1820" y="2239"/>
                    </a:lnTo>
                    <a:lnTo>
                      <a:pt x="1845" y="2234"/>
                    </a:lnTo>
                    <a:lnTo>
                      <a:pt x="1870" y="2227"/>
                    </a:lnTo>
                    <a:lnTo>
                      <a:pt x="1893" y="2219"/>
                    </a:lnTo>
                    <a:lnTo>
                      <a:pt x="1914" y="2208"/>
                    </a:lnTo>
                    <a:lnTo>
                      <a:pt x="1935" y="2195"/>
                    </a:lnTo>
                    <a:lnTo>
                      <a:pt x="1953" y="2181"/>
                    </a:lnTo>
                    <a:lnTo>
                      <a:pt x="1969" y="2166"/>
                    </a:lnTo>
                    <a:lnTo>
                      <a:pt x="1985" y="2149"/>
                    </a:lnTo>
                    <a:lnTo>
                      <a:pt x="1999" y="2131"/>
                    </a:lnTo>
                    <a:lnTo>
                      <a:pt x="2010" y="2113"/>
                    </a:lnTo>
                    <a:lnTo>
                      <a:pt x="2019" y="2094"/>
                    </a:lnTo>
                    <a:lnTo>
                      <a:pt x="2027" y="2074"/>
                    </a:lnTo>
                    <a:lnTo>
                      <a:pt x="2031" y="2054"/>
                    </a:lnTo>
                    <a:lnTo>
                      <a:pt x="2034" y="2033"/>
                    </a:lnTo>
                    <a:lnTo>
                      <a:pt x="2036" y="2013"/>
                    </a:lnTo>
                    <a:lnTo>
                      <a:pt x="2033" y="1992"/>
                    </a:lnTo>
                    <a:lnTo>
                      <a:pt x="2033" y="1992"/>
                    </a:lnTo>
                    <a:lnTo>
                      <a:pt x="2029" y="1973"/>
                    </a:lnTo>
                    <a:lnTo>
                      <a:pt x="2023" y="1954"/>
                    </a:lnTo>
                    <a:lnTo>
                      <a:pt x="2015" y="1935"/>
                    </a:lnTo>
                    <a:lnTo>
                      <a:pt x="2005" y="1916"/>
                    </a:lnTo>
                    <a:lnTo>
                      <a:pt x="1993" y="1899"/>
                    </a:lnTo>
                    <a:lnTo>
                      <a:pt x="1980" y="1883"/>
                    </a:lnTo>
                    <a:lnTo>
                      <a:pt x="1964" y="1867"/>
                    </a:lnTo>
                    <a:lnTo>
                      <a:pt x="1947" y="1853"/>
                    </a:lnTo>
                    <a:lnTo>
                      <a:pt x="1928" y="1840"/>
                    </a:lnTo>
                    <a:lnTo>
                      <a:pt x="1908" y="1829"/>
                    </a:lnTo>
                    <a:lnTo>
                      <a:pt x="1885" y="1819"/>
                    </a:lnTo>
                    <a:lnTo>
                      <a:pt x="1863" y="1812"/>
                    </a:lnTo>
                    <a:lnTo>
                      <a:pt x="1837" y="1807"/>
                    </a:lnTo>
                    <a:lnTo>
                      <a:pt x="1825" y="1805"/>
                    </a:lnTo>
                    <a:lnTo>
                      <a:pt x="1811" y="1804"/>
                    </a:lnTo>
                    <a:lnTo>
                      <a:pt x="1798" y="1804"/>
                    </a:lnTo>
                    <a:lnTo>
                      <a:pt x="1784" y="1804"/>
                    </a:lnTo>
                    <a:lnTo>
                      <a:pt x="1770" y="1805"/>
                    </a:lnTo>
                    <a:lnTo>
                      <a:pt x="1756" y="1806"/>
                    </a:lnTo>
                    <a:lnTo>
                      <a:pt x="1756" y="1806"/>
                    </a:lnTo>
                    <a:lnTo>
                      <a:pt x="1728" y="1812"/>
                    </a:lnTo>
                    <a:lnTo>
                      <a:pt x="1701" y="1818"/>
                    </a:lnTo>
                    <a:lnTo>
                      <a:pt x="1677" y="1828"/>
                    </a:lnTo>
                    <a:lnTo>
                      <a:pt x="1654" y="1839"/>
                    </a:lnTo>
                    <a:lnTo>
                      <a:pt x="1633" y="1851"/>
                    </a:lnTo>
                    <a:lnTo>
                      <a:pt x="1614" y="1865"/>
                    </a:lnTo>
                    <a:lnTo>
                      <a:pt x="1596" y="1881"/>
                    </a:lnTo>
                    <a:lnTo>
                      <a:pt x="1580" y="1897"/>
                    </a:lnTo>
                    <a:lnTo>
                      <a:pt x="1567" y="1915"/>
                    </a:lnTo>
                    <a:lnTo>
                      <a:pt x="1555" y="1934"/>
                    </a:lnTo>
                    <a:lnTo>
                      <a:pt x="1545" y="1954"/>
                    </a:lnTo>
                    <a:lnTo>
                      <a:pt x="1539" y="1975"/>
                    </a:lnTo>
                    <a:lnTo>
                      <a:pt x="1533" y="1995"/>
                    </a:lnTo>
                    <a:lnTo>
                      <a:pt x="1531" y="2017"/>
                    </a:lnTo>
                    <a:lnTo>
                      <a:pt x="1531" y="2038"/>
                    </a:lnTo>
                    <a:lnTo>
                      <a:pt x="1532" y="2061"/>
                    </a:lnTo>
                    <a:lnTo>
                      <a:pt x="1532" y="2061"/>
                    </a:lnTo>
                    <a:close/>
                    <a:moveTo>
                      <a:pt x="1111" y="1258"/>
                    </a:moveTo>
                    <a:lnTo>
                      <a:pt x="1111" y="1258"/>
                    </a:lnTo>
                    <a:lnTo>
                      <a:pt x="1116" y="1281"/>
                    </a:lnTo>
                    <a:lnTo>
                      <a:pt x="1122" y="1305"/>
                    </a:lnTo>
                    <a:lnTo>
                      <a:pt x="1130" y="1327"/>
                    </a:lnTo>
                    <a:lnTo>
                      <a:pt x="1139" y="1347"/>
                    </a:lnTo>
                    <a:lnTo>
                      <a:pt x="1151" y="1367"/>
                    </a:lnTo>
                    <a:lnTo>
                      <a:pt x="1162" y="1384"/>
                    </a:lnTo>
                    <a:lnTo>
                      <a:pt x="1175" y="1401"/>
                    </a:lnTo>
                    <a:lnTo>
                      <a:pt x="1190" y="1418"/>
                    </a:lnTo>
                    <a:lnTo>
                      <a:pt x="1204" y="1433"/>
                    </a:lnTo>
                    <a:lnTo>
                      <a:pt x="1220" y="1447"/>
                    </a:lnTo>
                    <a:lnTo>
                      <a:pt x="1237" y="1461"/>
                    </a:lnTo>
                    <a:lnTo>
                      <a:pt x="1254" y="1474"/>
                    </a:lnTo>
                    <a:lnTo>
                      <a:pt x="1271" y="1486"/>
                    </a:lnTo>
                    <a:lnTo>
                      <a:pt x="1288" y="1496"/>
                    </a:lnTo>
                    <a:lnTo>
                      <a:pt x="1324" y="1518"/>
                    </a:lnTo>
                    <a:lnTo>
                      <a:pt x="1359" y="1537"/>
                    </a:lnTo>
                    <a:lnTo>
                      <a:pt x="1394" y="1556"/>
                    </a:lnTo>
                    <a:lnTo>
                      <a:pt x="1425" y="1573"/>
                    </a:lnTo>
                    <a:lnTo>
                      <a:pt x="1455" y="1590"/>
                    </a:lnTo>
                    <a:lnTo>
                      <a:pt x="1468" y="1600"/>
                    </a:lnTo>
                    <a:lnTo>
                      <a:pt x="1479" y="1609"/>
                    </a:lnTo>
                    <a:lnTo>
                      <a:pt x="1490" y="1618"/>
                    </a:lnTo>
                    <a:lnTo>
                      <a:pt x="1499" y="1627"/>
                    </a:lnTo>
                    <a:lnTo>
                      <a:pt x="1507" y="1638"/>
                    </a:lnTo>
                    <a:lnTo>
                      <a:pt x="1514" y="1648"/>
                    </a:lnTo>
                    <a:lnTo>
                      <a:pt x="1518" y="1658"/>
                    </a:lnTo>
                    <a:lnTo>
                      <a:pt x="1521" y="1670"/>
                    </a:lnTo>
                    <a:lnTo>
                      <a:pt x="1538" y="1784"/>
                    </a:lnTo>
                    <a:lnTo>
                      <a:pt x="1937" y="1729"/>
                    </a:lnTo>
                    <a:lnTo>
                      <a:pt x="1913" y="1563"/>
                    </a:lnTo>
                    <a:lnTo>
                      <a:pt x="1913" y="1563"/>
                    </a:lnTo>
                    <a:lnTo>
                      <a:pt x="1909" y="1546"/>
                    </a:lnTo>
                    <a:lnTo>
                      <a:pt x="1904" y="1529"/>
                    </a:lnTo>
                    <a:lnTo>
                      <a:pt x="1897" y="1513"/>
                    </a:lnTo>
                    <a:lnTo>
                      <a:pt x="1889" y="1497"/>
                    </a:lnTo>
                    <a:lnTo>
                      <a:pt x="1879" y="1483"/>
                    </a:lnTo>
                    <a:lnTo>
                      <a:pt x="1866" y="1468"/>
                    </a:lnTo>
                    <a:lnTo>
                      <a:pt x="1854" y="1455"/>
                    </a:lnTo>
                    <a:lnTo>
                      <a:pt x="1840" y="1442"/>
                    </a:lnTo>
                    <a:lnTo>
                      <a:pt x="1826" y="1429"/>
                    </a:lnTo>
                    <a:lnTo>
                      <a:pt x="1810" y="1418"/>
                    </a:lnTo>
                    <a:lnTo>
                      <a:pt x="1794" y="1406"/>
                    </a:lnTo>
                    <a:lnTo>
                      <a:pt x="1778" y="1394"/>
                    </a:lnTo>
                    <a:lnTo>
                      <a:pt x="1743" y="1372"/>
                    </a:lnTo>
                    <a:lnTo>
                      <a:pt x="1707" y="1352"/>
                    </a:lnTo>
                    <a:lnTo>
                      <a:pt x="1637" y="1314"/>
                    </a:lnTo>
                    <a:lnTo>
                      <a:pt x="1606" y="1295"/>
                    </a:lnTo>
                    <a:lnTo>
                      <a:pt x="1577" y="1277"/>
                    </a:lnTo>
                    <a:lnTo>
                      <a:pt x="1563" y="1267"/>
                    </a:lnTo>
                    <a:lnTo>
                      <a:pt x="1551" y="1258"/>
                    </a:lnTo>
                    <a:lnTo>
                      <a:pt x="1541" y="1249"/>
                    </a:lnTo>
                    <a:lnTo>
                      <a:pt x="1531" y="1239"/>
                    </a:lnTo>
                    <a:lnTo>
                      <a:pt x="1523" y="1230"/>
                    </a:lnTo>
                    <a:lnTo>
                      <a:pt x="1517" y="1219"/>
                    </a:lnTo>
                    <a:lnTo>
                      <a:pt x="1513" y="1209"/>
                    </a:lnTo>
                    <a:lnTo>
                      <a:pt x="1511" y="1198"/>
                    </a:lnTo>
                    <a:lnTo>
                      <a:pt x="1511" y="1198"/>
                    </a:lnTo>
                    <a:lnTo>
                      <a:pt x="1509" y="1184"/>
                    </a:lnTo>
                    <a:lnTo>
                      <a:pt x="1509" y="1171"/>
                    </a:lnTo>
                    <a:lnTo>
                      <a:pt x="1513" y="1159"/>
                    </a:lnTo>
                    <a:lnTo>
                      <a:pt x="1517" y="1148"/>
                    </a:lnTo>
                    <a:lnTo>
                      <a:pt x="1523" y="1138"/>
                    </a:lnTo>
                    <a:lnTo>
                      <a:pt x="1531" y="1129"/>
                    </a:lnTo>
                    <a:lnTo>
                      <a:pt x="1540" y="1121"/>
                    </a:lnTo>
                    <a:lnTo>
                      <a:pt x="1550" y="1113"/>
                    </a:lnTo>
                    <a:lnTo>
                      <a:pt x="1561" y="1107"/>
                    </a:lnTo>
                    <a:lnTo>
                      <a:pt x="1573" y="1101"/>
                    </a:lnTo>
                    <a:lnTo>
                      <a:pt x="1586" y="1096"/>
                    </a:lnTo>
                    <a:lnTo>
                      <a:pt x="1599" y="1091"/>
                    </a:lnTo>
                    <a:lnTo>
                      <a:pt x="1613" y="1087"/>
                    </a:lnTo>
                    <a:lnTo>
                      <a:pt x="1626" y="1084"/>
                    </a:lnTo>
                    <a:lnTo>
                      <a:pt x="1655" y="1080"/>
                    </a:lnTo>
                    <a:lnTo>
                      <a:pt x="1655" y="1080"/>
                    </a:lnTo>
                    <a:lnTo>
                      <a:pt x="1672" y="1078"/>
                    </a:lnTo>
                    <a:lnTo>
                      <a:pt x="1691" y="1078"/>
                    </a:lnTo>
                    <a:lnTo>
                      <a:pt x="1710" y="1081"/>
                    </a:lnTo>
                    <a:lnTo>
                      <a:pt x="1729" y="1084"/>
                    </a:lnTo>
                    <a:lnTo>
                      <a:pt x="1750" y="1089"/>
                    </a:lnTo>
                    <a:lnTo>
                      <a:pt x="1770" y="1096"/>
                    </a:lnTo>
                    <a:lnTo>
                      <a:pt x="1790" y="1104"/>
                    </a:lnTo>
                    <a:lnTo>
                      <a:pt x="1810" y="1113"/>
                    </a:lnTo>
                    <a:lnTo>
                      <a:pt x="1830" y="1123"/>
                    </a:lnTo>
                    <a:lnTo>
                      <a:pt x="1851" y="1133"/>
                    </a:lnTo>
                    <a:lnTo>
                      <a:pt x="1870" y="1145"/>
                    </a:lnTo>
                    <a:lnTo>
                      <a:pt x="1889" y="1157"/>
                    </a:lnTo>
                    <a:lnTo>
                      <a:pt x="1908" y="1170"/>
                    </a:lnTo>
                    <a:lnTo>
                      <a:pt x="1926" y="1183"/>
                    </a:lnTo>
                    <a:lnTo>
                      <a:pt x="1943" y="1197"/>
                    </a:lnTo>
                    <a:lnTo>
                      <a:pt x="1959" y="1210"/>
                    </a:lnTo>
                    <a:lnTo>
                      <a:pt x="2158" y="953"/>
                    </a:lnTo>
                    <a:lnTo>
                      <a:pt x="2158" y="953"/>
                    </a:lnTo>
                    <a:lnTo>
                      <a:pt x="2125" y="926"/>
                    </a:lnTo>
                    <a:lnTo>
                      <a:pt x="2091" y="901"/>
                    </a:lnTo>
                    <a:lnTo>
                      <a:pt x="2057" y="879"/>
                    </a:lnTo>
                    <a:lnTo>
                      <a:pt x="2021" y="857"/>
                    </a:lnTo>
                    <a:lnTo>
                      <a:pt x="1985" y="838"/>
                    </a:lnTo>
                    <a:lnTo>
                      <a:pt x="1948" y="820"/>
                    </a:lnTo>
                    <a:lnTo>
                      <a:pt x="1911" y="805"/>
                    </a:lnTo>
                    <a:lnTo>
                      <a:pt x="1874" y="792"/>
                    </a:lnTo>
                    <a:lnTo>
                      <a:pt x="1836" y="780"/>
                    </a:lnTo>
                    <a:lnTo>
                      <a:pt x="1798" y="772"/>
                    </a:lnTo>
                    <a:lnTo>
                      <a:pt x="1759" y="764"/>
                    </a:lnTo>
                    <a:lnTo>
                      <a:pt x="1719" y="760"/>
                    </a:lnTo>
                    <a:lnTo>
                      <a:pt x="1680" y="757"/>
                    </a:lnTo>
                    <a:lnTo>
                      <a:pt x="1641" y="757"/>
                    </a:lnTo>
                    <a:lnTo>
                      <a:pt x="1600" y="759"/>
                    </a:lnTo>
                    <a:lnTo>
                      <a:pt x="1560" y="763"/>
                    </a:lnTo>
                    <a:lnTo>
                      <a:pt x="1560" y="763"/>
                    </a:lnTo>
                    <a:lnTo>
                      <a:pt x="1533" y="767"/>
                    </a:lnTo>
                    <a:lnTo>
                      <a:pt x="1507" y="772"/>
                    </a:lnTo>
                    <a:lnTo>
                      <a:pt x="1481" y="777"/>
                    </a:lnTo>
                    <a:lnTo>
                      <a:pt x="1457" y="784"/>
                    </a:lnTo>
                    <a:lnTo>
                      <a:pt x="1432" y="791"/>
                    </a:lnTo>
                    <a:lnTo>
                      <a:pt x="1409" y="799"/>
                    </a:lnTo>
                    <a:lnTo>
                      <a:pt x="1386" y="808"/>
                    </a:lnTo>
                    <a:lnTo>
                      <a:pt x="1364" y="817"/>
                    </a:lnTo>
                    <a:lnTo>
                      <a:pt x="1341" y="828"/>
                    </a:lnTo>
                    <a:lnTo>
                      <a:pt x="1321" y="839"/>
                    </a:lnTo>
                    <a:lnTo>
                      <a:pt x="1301" y="851"/>
                    </a:lnTo>
                    <a:lnTo>
                      <a:pt x="1282" y="862"/>
                    </a:lnTo>
                    <a:lnTo>
                      <a:pt x="1263" y="876"/>
                    </a:lnTo>
                    <a:lnTo>
                      <a:pt x="1245" y="891"/>
                    </a:lnTo>
                    <a:lnTo>
                      <a:pt x="1229" y="905"/>
                    </a:lnTo>
                    <a:lnTo>
                      <a:pt x="1213" y="920"/>
                    </a:lnTo>
                    <a:lnTo>
                      <a:pt x="1198" y="936"/>
                    </a:lnTo>
                    <a:lnTo>
                      <a:pt x="1184" y="953"/>
                    </a:lnTo>
                    <a:lnTo>
                      <a:pt x="1172" y="970"/>
                    </a:lnTo>
                    <a:lnTo>
                      <a:pt x="1159" y="989"/>
                    </a:lnTo>
                    <a:lnTo>
                      <a:pt x="1149" y="1007"/>
                    </a:lnTo>
                    <a:lnTo>
                      <a:pt x="1139" y="1027"/>
                    </a:lnTo>
                    <a:lnTo>
                      <a:pt x="1130" y="1047"/>
                    </a:lnTo>
                    <a:lnTo>
                      <a:pt x="1124" y="1068"/>
                    </a:lnTo>
                    <a:lnTo>
                      <a:pt x="1118" y="1089"/>
                    </a:lnTo>
                    <a:lnTo>
                      <a:pt x="1112" y="1111"/>
                    </a:lnTo>
                    <a:lnTo>
                      <a:pt x="1109" y="1133"/>
                    </a:lnTo>
                    <a:lnTo>
                      <a:pt x="1107" y="1157"/>
                    </a:lnTo>
                    <a:lnTo>
                      <a:pt x="1106" y="1181"/>
                    </a:lnTo>
                    <a:lnTo>
                      <a:pt x="1106" y="1206"/>
                    </a:lnTo>
                    <a:lnTo>
                      <a:pt x="1108" y="1232"/>
                    </a:lnTo>
                    <a:lnTo>
                      <a:pt x="1111" y="1258"/>
                    </a:lnTo>
                    <a:lnTo>
                      <a:pt x="1111" y="12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Freeform 633"/>
              <p:cNvSpPr>
                <a:spLocks noEditPoints="1"/>
              </p:cNvSpPr>
              <p:nvPr/>
            </p:nvSpPr>
            <p:spPr bwMode="auto">
              <a:xfrm flipH="1">
                <a:off x="10670986" y="5708192"/>
                <a:ext cx="1194006" cy="936475"/>
              </a:xfrm>
              <a:custGeom>
                <a:avLst/>
                <a:gdLst>
                  <a:gd name="T0" fmla="*/ 110 w 4121"/>
                  <a:gd name="T1" fmla="*/ 1849 h 3773"/>
                  <a:gd name="T2" fmla="*/ 560 w 4121"/>
                  <a:gd name="T3" fmla="*/ 1428 h 3773"/>
                  <a:gd name="T4" fmla="*/ 583 w 4121"/>
                  <a:gd name="T5" fmla="*/ 1171 h 3773"/>
                  <a:gd name="T6" fmla="*/ 746 w 4121"/>
                  <a:gd name="T7" fmla="*/ 811 h 3773"/>
                  <a:gd name="T8" fmla="*/ 1073 w 4121"/>
                  <a:gd name="T9" fmla="*/ 587 h 3773"/>
                  <a:gd name="T10" fmla="*/ 1434 w 4121"/>
                  <a:gd name="T11" fmla="*/ 536 h 3773"/>
                  <a:gd name="T12" fmla="*/ 1747 w 4121"/>
                  <a:gd name="T13" fmla="*/ 641 h 3773"/>
                  <a:gd name="T14" fmla="*/ 1886 w 4121"/>
                  <a:gd name="T15" fmla="*/ 460 h 3773"/>
                  <a:gd name="T16" fmla="*/ 2248 w 4121"/>
                  <a:gd name="T17" fmla="*/ 88 h 3773"/>
                  <a:gd name="T18" fmla="*/ 2495 w 4121"/>
                  <a:gd name="T19" fmla="*/ 10 h 3773"/>
                  <a:gd name="T20" fmla="*/ 2907 w 4121"/>
                  <a:gd name="T21" fmla="*/ 49 h 3773"/>
                  <a:gd name="T22" fmla="*/ 3156 w 4121"/>
                  <a:gd name="T23" fmla="*/ 193 h 3773"/>
                  <a:gd name="T24" fmla="*/ 3365 w 4121"/>
                  <a:gd name="T25" fmla="*/ 470 h 3773"/>
                  <a:gd name="T26" fmla="*/ 3429 w 4121"/>
                  <a:gd name="T27" fmla="*/ 832 h 3773"/>
                  <a:gd name="T28" fmla="*/ 3490 w 4121"/>
                  <a:gd name="T29" fmla="*/ 1036 h 3773"/>
                  <a:gd name="T30" fmla="*/ 3782 w 4121"/>
                  <a:gd name="T31" fmla="*/ 1191 h 3773"/>
                  <a:gd name="T32" fmla="*/ 4026 w 4121"/>
                  <a:gd name="T33" fmla="*/ 1489 h 3773"/>
                  <a:gd name="T34" fmla="*/ 4121 w 4121"/>
                  <a:gd name="T35" fmla="*/ 1914 h 3773"/>
                  <a:gd name="T36" fmla="*/ 3972 w 4121"/>
                  <a:gd name="T37" fmla="*/ 2367 h 3773"/>
                  <a:gd name="T38" fmla="*/ 3542 w 4121"/>
                  <a:gd name="T39" fmla="*/ 2710 h 3773"/>
                  <a:gd name="T40" fmla="*/ 3229 w 4121"/>
                  <a:gd name="T41" fmla="*/ 2775 h 3773"/>
                  <a:gd name="T42" fmla="*/ 3084 w 4121"/>
                  <a:gd name="T43" fmla="*/ 3035 h 3773"/>
                  <a:gd name="T44" fmla="*/ 2956 w 4121"/>
                  <a:gd name="T45" fmla="*/ 3335 h 3773"/>
                  <a:gd name="T46" fmla="*/ 3193 w 4121"/>
                  <a:gd name="T47" fmla="*/ 3633 h 3773"/>
                  <a:gd name="T48" fmla="*/ 3453 w 4121"/>
                  <a:gd name="T49" fmla="*/ 3773 h 3773"/>
                  <a:gd name="T50" fmla="*/ 3054 w 4121"/>
                  <a:gd name="T51" fmla="*/ 3729 h 3773"/>
                  <a:gd name="T52" fmla="*/ 2410 w 4121"/>
                  <a:gd name="T53" fmla="*/ 3499 h 3773"/>
                  <a:gd name="T54" fmla="*/ 2109 w 4121"/>
                  <a:gd name="T55" fmla="*/ 3497 h 3773"/>
                  <a:gd name="T56" fmla="*/ 1823 w 4121"/>
                  <a:gd name="T57" fmla="*/ 3388 h 3773"/>
                  <a:gd name="T58" fmla="*/ 1593 w 4121"/>
                  <a:gd name="T59" fmla="*/ 3191 h 3773"/>
                  <a:gd name="T60" fmla="*/ 1326 w 4121"/>
                  <a:gd name="T61" fmla="*/ 3176 h 3773"/>
                  <a:gd name="T62" fmla="*/ 985 w 4121"/>
                  <a:gd name="T63" fmla="*/ 3235 h 3773"/>
                  <a:gd name="T64" fmla="*/ 494 w 4121"/>
                  <a:gd name="T65" fmla="*/ 3108 h 3773"/>
                  <a:gd name="T66" fmla="*/ 233 w 4121"/>
                  <a:gd name="T67" fmla="*/ 2898 h 3773"/>
                  <a:gd name="T68" fmla="*/ 14 w 4121"/>
                  <a:gd name="T69" fmla="*/ 2438 h 3773"/>
                  <a:gd name="T70" fmla="*/ 2151 w 4121"/>
                  <a:gd name="T71" fmla="*/ 2671 h 3773"/>
                  <a:gd name="T72" fmla="*/ 2319 w 4121"/>
                  <a:gd name="T73" fmla="*/ 2762 h 3773"/>
                  <a:gd name="T74" fmla="*/ 2475 w 4121"/>
                  <a:gd name="T75" fmla="*/ 2675 h 3773"/>
                  <a:gd name="T76" fmla="*/ 2486 w 4121"/>
                  <a:gd name="T77" fmla="*/ 2501 h 3773"/>
                  <a:gd name="T78" fmla="*/ 2327 w 4121"/>
                  <a:gd name="T79" fmla="*/ 2397 h 3773"/>
                  <a:gd name="T80" fmla="*/ 2163 w 4121"/>
                  <a:gd name="T81" fmla="*/ 2467 h 3773"/>
                  <a:gd name="T82" fmla="*/ 1455 w 4121"/>
                  <a:gd name="T83" fmla="*/ 1532 h 3773"/>
                  <a:gd name="T84" fmla="*/ 1584 w 4121"/>
                  <a:gd name="T85" fmla="*/ 1806 h 3773"/>
                  <a:gd name="T86" fmla="*/ 1940 w 4121"/>
                  <a:gd name="T87" fmla="*/ 2045 h 3773"/>
                  <a:gd name="T88" fmla="*/ 2287 w 4121"/>
                  <a:gd name="T89" fmla="*/ 2229 h 3773"/>
                  <a:gd name="T90" fmla="*/ 2132 w 4121"/>
                  <a:gd name="T91" fmla="*/ 1968 h 3773"/>
                  <a:gd name="T92" fmla="*/ 1812 w 4121"/>
                  <a:gd name="T93" fmla="*/ 1667 h 3773"/>
                  <a:gd name="T94" fmla="*/ 1749 w 4121"/>
                  <a:gd name="T95" fmla="*/ 1426 h 3773"/>
                  <a:gd name="T96" fmla="*/ 1845 w 4121"/>
                  <a:gd name="T97" fmla="*/ 1328 h 3773"/>
                  <a:gd name="T98" fmla="*/ 2007 w 4121"/>
                  <a:gd name="T99" fmla="*/ 1372 h 3773"/>
                  <a:gd name="T100" fmla="*/ 2072 w 4121"/>
                  <a:gd name="T101" fmla="*/ 1546 h 3773"/>
                  <a:gd name="T102" fmla="*/ 2003 w 4121"/>
                  <a:gd name="T103" fmla="*/ 1651 h 3773"/>
                  <a:gd name="T104" fmla="*/ 2114 w 4121"/>
                  <a:gd name="T105" fmla="*/ 1721 h 3773"/>
                  <a:gd name="T106" fmla="*/ 2254 w 4121"/>
                  <a:gd name="T107" fmla="*/ 1704 h 3773"/>
                  <a:gd name="T108" fmla="*/ 2345 w 4121"/>
                  <a:gd name="T109" fmla="*/ 1535 h 3773"/>
                  <a:gd name="T110" fmla="*/ 2289 w 4121"/>
                  <a:gd name="T111" fmla="*/ 1377 h 3773"/>
                  <a:gd name="T112" fmla="*/ 2119 w 4121"/>
                  <a:gd name="T113" fmla="*/ 1243 h 3773"/>
                  <a:gd name="T114" fmla="*/ 1829 w 4121"/>
                  <a:gd name="T115" fmla="*/ 1204 h 3773"/>
                  <a:gd name="T116" fmla="*/ 1585 w 4121"/>
                  <a:gd name="T117" fmla="*/ 1262 h 3773"/>
                  <a:gd name="T118" fmla="*/ 1468 w 4121"/>
                  <a:gd name="T119" fmla="*/ 1373 h 3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121" h="3773">
                    <a:moveTo>
                      <a:pt x="1" y="2252"/>
                    </a:moveTo>
                    <a:lnTo>
                      <a:pt x="1" y="2252"/>
                    </a:lnTo>
                    <a:lnTo>
                      <a:pt x="4" y="2205"/>
                    </a:lnTo>
                    <a:lnTo>
                      <a:pt x="9" y="2158"/>
                    </a:lnTo>
                    <a:lnTo>
                      <a:pt x="17" y="2113"/>
                    </a:lnTo>
                    <a:lnTo>
                      <a:pt x="27" y="2067"/>
                    </a:lnTo>
                    <a:lnTo>
                      <a:pt x="40" y="2022"/>
                    </a:lnTo>
                    <a:lnTo>
                      <a:pt x="54" y="1978"/>
                    </a:lnTo>
                    <a:lnTo>
                      <a:pt x="71" y="1934"/>
                    </a:lnTo>
                    <a:lnTo>
                      <a:pt x="89" y="1891"/>
                    </a:lnTo>
                    <a:lnTo>
                      <a:pt x="110" y="1849"/>
                    </a:lnTo>
                    <a:lnTo>
                      <a:pt x="134" y="1809"/>
                    </a:lnTo>
                    <a:lnTo>
                      <a:pt x="159" y="1769"/>
                    </a:lnTo>
                    <a:lnTo>
                      <a:pt x="187" y="1730"/>
                    </a:lnTo>
                    <a:lnTo>
                      <a:pt x="216" y="1694"/>
                    </a:lnTo>
                    <a:lnTo>
                      <a:pt x="246" y="1658"/>
                    </a:lnTo>
                    <a:lnTo>
                      <a:pt x="280" y="1623"/>
                    </a:lnTo>
                    <a:lnTo>
                      <a:pt x="314" y="1590"/>
                    </a:lnTo>
                    <a:lnTo>
                      <a:pt x="314" y="1590"/>
                    </a:lnTo>
                    <a:lnTo>
                      <a:pt x="530" y="1443"/>
                    </a:lnTo>
                    <a:lnTo>
                      <a:pt x="530" y="1443"/>
                    </a:lnTo>
                    <a:lnTo>
                      <a:pt x="560" y="1428"/>
                    </a:lnTo>
                    <a:lnTo>
                      <a:pt x="592" y="1415"/>
                    </a:lnTo>
                    <a:lnTo>
                      <a:pt x="592" y="1415"/>
                    </a:lnTo>
                    <a:lnTo>
                      <a:pt x="584" y="1373"/>
                    </a:lnTo>
                    <a:lnTo>
                      <a:pt x="578" y="1332"/>
                    </a:lnTo>
                    <a:lnTo>
                      <a:pt x="577" y="1310"/>
                    </a:lnTo>
                    <a:lnTo>
                      <a:pt x="576" y="1289"/>
                    </a:lnTo>
                    <a:lnTo>
                      <a:pt x="576" y="1268"/>
                    </a:lnTo>
                    <a:lnTo>
                      <a:pt x="576" y="1247"/>
                    </a:lnTo>
                    <a:lnTo>
                      <a:pt x="576" y="1247"/>
                    </a:lnTo>
                    <a:lnTo>
                      <a:pt x="578" y="1209"/>
                    </a:lnTo>
                    <a:lnTo>
                      <a:pt x="583" y="1171"/>
                    </a:lnTo>
                    <a:lnTo>
                      <a:pt x="589" y="1133"/>
                    </a:lnTo>
                    <a:lnTo>
                      <a:pt x="597" y="1097"/>
                    </a:lnTo>
                    <a:lnTo>
                      <a:pt x="607" y="1062"/>
                    </a:lnTo>
                    <a:lnTo>
                      <a:pt x="620" y="1027"/>
                    </a:lnTo>
                    <a:lnTo>
                      <a:pt x="633" y="994"/>
                    </a:lnTo>
                    <a:lnTo>
                      <a:pt x="648" y="960"/>
                    </a:lnTo>
                    <a:lnTo>
                      <a:pt x="664" y="929"/>
                    </a:lnTo>
                    <a:lnTo>
                      <a:pt x="682" y="898"/>
                    </a:lnTo>
                    <a:lnTo>
                      <a:pt x="703" y="869"/>
                    </a:lnTo>
                    <a:lnTo>
                      <a:pt x="724" y="839"/>
                    </a:lnTo>
                    <a:lnTo>
                      <a:pt x="746" y="811"/>
                    </a:lnTo>
                    <a:lnTo>
                      <a:pt x="770" y="784"/>
                    </a:lnTo>
                    <a:lnTo>
                      <a:pt x="796" y="759"/>
                    </a:lnTo>
                    <a:lnTo>
                      <a:pt x="823" y="735"/>
                    </a:lnTo>
                    <a:lnTo>
                      <a:pt x="850" y="712"/>
                    </a:lnTo>
                    <a:lnTo>
                      <a:pt x="879" y="689"/>
                    </a:lnTo>
                    <a:lnTo>
                      <a:pt x="909" y="669"/>
                    </a:lnTo>
                    <a:lnTo>
                      <a:pt x="939" y="649"/>
                    </a:lnTo>
                    <a:lnTo>
                      <a:pt x="972" y="632"/>
                    </a:lnTo>
                    <a:lnTo>
                      <a:pt x="1004" y="616"/>
                    </a:lnTo>
                    <a:lnTo>
                      <a:pt x="1038" y="600"/>
                    </a:lnTo>
                    <a:lnTo>
                      <a:pt x="1073" y="587"/>
                    </a:lnTo>
                    <a:lnTo>
                      <a:pt x="1108" y="574"/>
                    </a:lnTo>
                    <a:lnTo>
                      <a:pt x="1143" y="564"/>
                    </a:lnTo>
                    <a:lnTo>
                      <a:pt x="1180" y="554"/>
                    </a:lnTo>
                    <a:lnTo>
                      <a:pt x="1218" y="547"/>
                    </a:lnTo>
                    <a:lnTo>
                      <a:pt x="1255" y="541"/>
                    </a:lnTo>
                    <a:lnTo>
                      <a:pt x="1293" y="537"/>
                    </a:lnTo>
                    <a:lnTo>
                      <a:pt x="1332" y="534"/>
                    </a:lnTo>
                    <a:lnTo>
                      <a:pt x="1371" y="533"/>
                    </a:lnTo>
                    <a:lnTo>
                      <a:pt x="1371" y="533"/>
                    </a:lnTo>
                    <a:lnTo>
                      <a:pt x="1403" y="534"/>
                    </a:lnTo>
                    <a:lnTo>
                      <a:pt x="1434" y="536"/>
                    </a:lnTo>
                    <a:lnTo>
                      <a:pt x="1464" y="539"/>
                    </a:lnTo>
                    <a:lnTo>
                      <a:pt x="1495" y="545"/>
                    </a:lnTo>
                    <a:lnTo>
                      <a:pt x="1525" y="550"/>
                    </a:lnTo>
                    <a:lnTo>
                      <a:pt x="1554" y="558"/>
                    </a:lnTo>
                    <a:lnTo>
                      <a:pt x="1583" y="566"/>
                    </a:lnTo>
                    <a:lnTo>
                      <a:pt x="1612" y="576"/>
                    </a:lnTo>
                    <a:lnTo>
                      <a:pt x="1640" y="587"/>
                    </a:lnTo>
                    <a:lnTo>
                      <a:pt x="1667" y="599"/>
                    </a:lnTo>
                    <a:lnTo>
                      <a:pt x="1694" y="612"/>
                    </a:lnTo>
                    <a:lnTo>
                      <a:pt x="1721" y="626"/>
                    </a:lnTo>
                    <a:lnTo>
                      <a:pt x="1747" y="641"/>
                    </a:lnTo>
                    <a:lnTo>
                      <a:pt x="1772" y="657"/>
                    </a:lnTo>
                    <a:lnTo>
                      <a:pt x="1796" y="674"/>
                    </a:lnTo>
                    <a:lnTo>
                      <a:pt x="1820" y="693"/>
                    </a:lnTo>
                    <a:lnTo>
                      <a:pt x="1820" y="693"/>
                    </a:lnTo>
                    <a:lnTo>
                      <a:pt x="1824" y="658"/>
                    </a:lnTo>
                    <a:lnTo>
                      <a:pt x="1831" y="623"/>
                    </a:lnTo>
                    <a:lnTo>
                      <a:pt x="1839" y="590"/>
                    </a:lnTo>
                    <a:lnTo>
                      <a:pt x="1849" y="556"/>
                    </a:lnTo>
                    <a:lnTo>
                      <a:pt x="1859" y="524"/>
                    </a:lnTo>
                    <a:lnTo>
                      <a:pt x="1872" y="492"/>
                    </a:lnTo>
                    <a:lnTo>
                      <a:pt x="1886" y="460"/>
                    </a:lnTo>
                    <a:lnTo>
                      <a:pt x="1901" y="429"/>
                    </a:lnTo>
                    <a:lnTo>
                      <a:pt x="1918" y="399"/>
                    </a:lnTo>
                    <a:lnTo>
                      <a:pt x="1935" y="369"/>
                    </a:lnTo>
                    <a:lnTo>
                      <a:pt x="1956" y="340"/>
                    </a:lnTo>
                    <a:lnTo>
                      <a:pt x="1976" y="312"/>
                    </a:lnTo>
                    <a:lnTo>
                      <a:pt x="1998" y="284"/>
                    </a:lnTo>
                    <a:lnTo>
                      <a:pt x="2022" y="258"/>
                    </a:lnTo>
                    <a:lnTo>
                      <a:pt x="2047" y="234"/>
                    </a:lnTo>
                    <a:lnTo>
                      <a:pt x="2072" y="209"/>
                    </a:lnTo>
                    <a:lnTo>
                      <a:pt x="2072" y="209"/>
                    </a:lnTo>
                    <a:lnTo>
                      <a:pt x="2248" y="88"/>
                    </a:lnTo>
                    <a:lnTo>
                      <a:pt x="2248" y="88"/>
                    </a:lnTo>
                    <a:lnTo>
                      <a:pt x="2272" y="77"/>
                    </a:lnTo>
                    <a:lnTo>
                      <a:pt x="2297" y="66"/>
                    </a:lnTo>
                    <a:lnTo>
                      <a:pt x="2320" y="56"/>
                    </a:lnTo>
                    <a:lnTo>
                      <a:pt x="2345" y="47"/>
                    </a:lnTo>
                    <a:lnTo>
                      <a:pt x="2370" y="39"/>
                    </a:lnTo>
                    <a:lnTo>
                      <a:pt x="2394" y="32"/>
                    </a:lnTo>
                    <a:lnTo>
                      <a:pt x="2419" y="25"/>
                    </a:lnTo>
                    <a:lnTo>
                      <a:pt x="2444" y="19"/>
                    </a:lnTo>
                    <a:lnTo>
                      <a:pt x="2469" y="14"/>
                    </a:lnTo>
                    <a:lnTo>
                      <a:pt x="2495" y="10"/>
                    </a:lnTo>
                    <a:lnTo>
                      <a:pt x="2520" y="6"/>
                    </a:lnTo>
                    <a:lnTo>
                      <a:pt x="2546" y="4"/>
                    </a:lnTo>
                    <a:lnTo>
                      <a:pt x="2573" y="1"/>
                    </a:lnTo>
                    <a:lnTo>
                      <a:pt x="2598" y="0"/>
                    </a:lnTo>
                    <a:lnTo>
                      <a:pt x="2624" y="0"/>
                    </a:lnTo>
                    <a:lnTo>
                      <a:pt x="2651" y="0"/>
                    </a:lnTo>
                    <a:lnTo>
                      <a:pt x="2651" y="0"/>
                    </a:lnTo>
                    <a:lnTo>
                      <a:pt x="2855" y="33"/>
                    </a:lnTo>
                    <a:lnTo>
                      <a:pt x="2855" y="33"/>
                    </a:lnTo>
                    <a:lnTo>
                      <a:pt x="2881" y="40"/>
                    </a:lnTo>
                    <a:lnTo>
                      <a:pt x="2907" y="49"/>
                    </a:lnTo>
                    <a:lnTo>
                      <a:pt x="2932" y="59"/>
                    </a:lnTo>
                    <a:lnTo>
                      <a:pt x="2956" y="68"/>
                    </a:lnTo>
                    <a:lnTo>
                      <a:pt x="2980" y="79"/>
                    </a:lnTo>
                    <a:lnTo>
                      <a:pt x="3003" y="91"/>
                    </a:lnTo>
                    <a:lnTo>
                      <a:pt x="3027" y="104"/>
                    </a:lnTo>
                    <a:lnTo>
                      <a:pt x="3049" y="117"/>
                    </a:lnTo>
                    <a:lnTo>
                      <a:pt x="3072" y="130"/>
                    </a:lnTo>
                    <a:lnTo>
                      <a:pt x="3093" y="145"/>
                    </a:lnTo>
                    <a:lnTo>
                      <a:pt x="3114" y="160"/>
                    </a:lnTo>
                    <a:lnTo>
                      <a:pt x="3136" y="176"/>
                    </a:lnTo>
                    <a:lnTo>
                      <a:pt x="3156" y="193"/>
                    </a:lnTo>
                    <a:lnTo>
                      <a:pt x="3175" y="210"/>
                    </a:lnTo>
                    <a:lnTo>
                      <a:pt x="3195" y="228"/>
                    </a:lnTo>
                    <a:lnTo>
                      <a:pt x="3214" y="248"/>
                    </a:lnTo>
                    <a:lnTo>
                      <a:pt x="3214" y="248"/>
                    </a:lnTo>
                    <a:lnTo>
                      <a:pt x="3240" y="276"/>
                    </a:lnTo>
                    <a:lnTo>
                      <a:pt x="3266" y="306"/>
                    </a:lnTo>
                    <a:lnTo>
                      <a:pt x="3288" y="337"/>
                    </a:lnTo>
                    <a:lnTo>
                      <a:pt x="3311" y="369"/>
                    </a:lnTo>
                    <a:lnTo>
                      <a:pt x="3330" y="402"/>
                    </a:lnTo>
                    <a:lnTo>
                      <a:pt x="3349" y="436"/>
                    </a:lnTo>
                    <a:lnTo>
                      <a:pt x="3365" y="470"/>
                    </a:lnTo>
                    <a:lnTo>
                      <a:pt x="3379" y="506"/>
                    </a:lnTo>
                    <a:lnTo>
                      <a:pt x="3393" y="541"/>
                    </a:lnTo>
                    <a:lnTo>
                      <a:pt x="3404" y="578"/>
                    </a:lnTo>
                    <a:lnTo>
                      <a:pt x="3413" y="615"/>
                    </a:lnTo>
                    <a:lnTo>
                      <a:pt x="3421" y="653"/>
                    </a:lnTo>
                    <a:lnTo>
                      <a:pt x="3426" y="690"/>
                    </a:lnTo>
                    <a:lnTo>
                      <a:pt x="3430" y="728"/>
                    </a:lnTo>
                    <a:lnTo>
                      <a:pt x="3431" y="766"/>
                    </a:lnTo>
                    <a:lnTo>
                      <a:pt x="3431" y="805"/>
                    </a:lnTo>
                    <a:lnTo>
                      <a:pt x="3431" y="805"/>
                    </a:lnTo>
                    <a:lnTo>
                      <a:pt x="3429" y="832"/>
                    </a:lnTo>
                    <a:lnTo>
                      <a:pt x="3426" y="859"/>
                    </a:lnTo>
                    <a:lnTo>
                      <a:pt x="3423" y="886"/>
                    </a:lnTo>
                    <a:lnTo>
                      <a:pt x="3418" y="912"/>
                    </a:lnTo>
                    <a:lnTo>
                      <a:pt x="3413" y="939"/>
                    </a:lnTo>
                    <a:lnTo>
                      <a:pt x="3407" y="965"/>
                    </a:lnTo>
                    <a:lnTo>
                      <a:pt x="3399" y="991"/>
                    </a:lnTo>
                    <a:lnTo>
                      <a:pt x="3392" y="1016"/>
                    </a:lnTo>
                    <a:lnTo>
                      <a:pt x="3392" y="1016"/>
                    </a:lnTo>
                    <a:lnTo>
                      <a:pt x="3460" y="1027"/>
                    </a:lnTo>
                    <a:lnTo>
                      <a:pt x="3460" y="1027"/>
                    </a:lnTo>
                    <a:lnTo>
                      <a:pt x="3490" y="1036"/>
                    </a:lnTo>
                    <a:lnTo>
                      <a:pt x="3519" y="1046"/>
                    </a:lnTo>
                    <a:lnTo>
                      <a:pt x="3547" y="1058"/>
                    </a:lnTo>
                    <a:lnTo>
                      <a:pt x="3576" y="1068"/>
                    </a:lnTo>
                    <a:lnTo>
                      <a:pt x="3604" y="1081"/>
                    </a:lnTo>
                    <a:lnTo>
                      <a:pt x="3630" y="1094"/>
                    </a:lnTo>
                    <a:lnTo>
                      <a:pt x="3657" y="1108"/>
                    </a:lnTo>
                    <a:lnTo>
                      <a:pt x="3683" y="1123"/>
                    </a:lnTo>
                    <a:lnTo>
                      <a:pt x="3708" y="1140"/>
                    </a:lnTo>
                    <a:lnTo>
                      <a:pt x="3734" y="1156"/>
                    </a:lnTo>
                    <a:lnTo>
                      <a:pt x="3757" y="1173"/>
                    </a:lnTo>
                    <a:lnTo>
                      <a:pt x="3782" y="1191"/>
                    </a:lnTo>
                    <a:lnTo>
                      <a:pt x="3805" y="1211"/>
                    </a:lnTo>
                    <a:lnTo>
                      <a:pt x="3828" y="1231"/>
                    </a:lnTo>
                    <a:lnTo>
                      <a:pt x="3850" y="1252"/>
                    </a:lnTo>
                    <a:lnTo>
                      <a:pt x="3872" y="1274"/>
                    </a:lnTo>
                    <a:lnTo>
                      <a:pt x="3872" y="1274"/>
                    </a:lnTo>
                    <a:lnTo>
                      <a:pt x="3902" y="1306"/>
                    </a:lnTo>
                    <a:lnTo>
                      <a:pt x="3931" y="1340"/>
                    </a:lnTo>
                    <a:lnTo>
                      <a:pt x="3958" y="1376"/>
                    </a:lnTo>
                    <a:lnTo>
                      <a:pt x="3983" y="1413"/>
                    </a:lnTo>
                    <a:lnTo>
                      <a:pt x="4005" y="1451"/>
                    </a:lnTo>
                    <a:lnTo>
                      <a:pt x="4026" y="1489"/>
                    </a:lnTo>
                    <a:lnTo>
                      <a:pt x="4046" y="1529"/>
                    </a:lnTo>
                    <a:lnTo>
                      <a:pt x="4062" y="1569"/>
                    </a:lnTo>
                    <a:lnTo>
                      <a:pt x="4077" y="1610"/>
                    </a:lnTo>
                    <a:lnTo>
                      <a:pt x="4089" y="1653"/>
                    </a:lnTo>
                    <a:lnTo>
                      <a:pt x="4101" y="1696"/>
                    </a:lnTo>
                    <a:lnTo>
                      <a:pt x="4108" y="1738"/>
                    </a:lnTo>
                    <a:lnTo>
                      <a:pt x="4115" y="1782"/>
                    </a:lnTo>
                    <a:lnTo>
                      <a:pt x="4118" y="1825"/>
                    </a:lnTo>
                    <a:lnTo>
                      <a:pt x="4121" y="1870"/>
                    </a:lnTo>
                    <a:lnTo>
                      <a:pt x="4121" y="1914"/>
                    </a:lnTo>
                    <a:lnTo>
                      <a:pt x="4121" y="1914"/>
                    </a:lnTo>
                    <a:lnTo>
                      <a:pt x="4117" y="1957"/>
                    </a:lnTo>
                    <a:lnTo>
                      <a:pt x="4113" y="2001"/>
                    </a:lnTo>
                    <a:lnTo>
                      <a:pt x="4105" y="2045"/>
                    </a:lnTo>
                    <a:lnTo>
                      <a:pt x="4096" y="2088"/>
                    </a:lnTo>
                    <a:lnTo>
                      <a:pt x="4085" y="2130"/>
                    </a:lnTo>
                    <a:lnTo>
                      <a:pt x="4070" y="2171"/>
                    </a:lnTo>
                    <a:lnTo>
                      <a:pt x="4055" y="2212"/>
                    </a:lnTo>
                    <a:lnTo>
                      <a:pt x="4038" y="2252"/>
                    </a:lnTo>
                    <a:lnTo>
                      <a:pt x="4018" y="2292"/>
                    </a:lnTo>
                    <a:lnTo>
                      <a:pt x="3996" y="2330"/>
                    </a:lnTo>
                    <a:lnTo>
                      <a:pt x="3972" y="2367"/>
                    </a:lnTo>
                    <a:lnTo>
                      <a:pt x="3947" y="2403"/>
                    </a:lnTo>
                    <a:lnTo>
                      <a:pt x="3919" y="2439"/>
                    </a:lnTo>
                    <a:lnTo>
                      <a:pt x="3890" y="2472"/>
                    </a:lnTo>
                    <a:lnTo>
                      <a:pt x="3858" y="2505"/>
                    </a:lnTo>
                    <a:lnTo>
                      <a:pt x="3826" y="2535"/>
                    </a:lnTo>
                    <a:lnTo>
                      <a:pt x="3826" y="2535"/>
                    </a:lnTo>
                    <a:lnTo>
                      <a:pt x="3623" y="2674"/>
                    </a:lnTo>
                    <a:lnTo>
                      <a:pt x="3623" y="2674"/>
                    </a:lnTo>
                    <a:lnTo>
                      <a:pt x="3597" y="2687"/>
                    </a:lnTo>
                    <a:lnTo>
                      <a:pt x="3569" y="2699"/>
                    </a:lnTo>
                    <a:lnTo>
                      <a:pt x="3542" y="2710"/>
                    </a:lnTo>
                    <a:lnTo>
                      <a:pt x="3515" y="2719"/>
                    </a:lnTo>
                    <a:lnTo>
                      <a:pt x="3487" y="2729"/>
                    </a:lnTo>
                    <a:lnTo>
                      <a:pt x="3459" y="2738"/>
                    </a:lnTo>
                    <a:lnTo>
                      <a:pt x="3431" y="2745"/>
                    </a:lnTo>
                    <a:lnTo>
                      <a:pt x="3403" y="2752"/>
                    </a:lnTo>
                    <a:lnTo>
                      <a:pt x="3375" y="2758"/>
                    </a:lnTo>
                    <a:lnTo>
                      <a:pt x="3346" y="2763"/>
                    </a:lnTo>
                    <a:lnTo>
                      <a:pt x="3318" y="2767"/>
                    </a:lnTo>
                    <a:lnTo>
                      <a:pt x="3288" y="2770"/>
                    </a:lnTo>
                    <a:lnTo>
                      <a:pt x="3259" y="2772"/>
                    </a:lnTo>
                    <a:lnTo>
                      <a:pt x="3229" y="2775"/>
                    </a:lnTo>
                    <a:lnTo>
                      <a:pt x="3200" y="2775"/>
                    </a:lnTo>
                    <a:lnTo>
                      <a:pt x="3169" y="2775"/>
                    </a:lnTo>
                    <a:lnTo>
                      <a:pt x="3169" y="2775"/>
                    </a:lnTo>
                    <a:lnTo>
                      <a:pt x="3164" y="2808"/>
                    </a:lnTo>
                    <a:lnTo>
                      <a:pt x="3156" y="2842"/>
                    </a:lnTo>
                    <a:lnTo>
                      <a:pt x="3148" y="2875"/>
                    </a:lnTo>
                    <a:lnTo>
                      <a:pt x="3138" y="2907"/>
                    </a:lnTo>
                    <a:lnTo>
                      <a:pt x="3127" y="2940"/>
                    </a:lnTo>
                    <a:lnTo>
                      <a:pt x="3113" y="2972"/>
                    </a:lnTo>
                    <a:lnTo>
                      <a:pt x="3100" y="3003"/>
                    </a:lnTo>
                    <a:lnTo>
                      <a:pt x="3084" y="3035"/>
                    </a:lnTo>
                    <a:lnTo>
                      <a:pt x="3068" y="3065"/>
                    </a:lnTo>
                    <a:lnTo>
                      <a:pt x="3051" y="3094"/>
                    </a:lnTo>
                    <a:lnTo>
                      <a:pt x="3031" y="3123"/>
                    </a:lnTo>
                    <a:lnTo>
                      <a:pt x="3011" y="3151"/>
                    </a:lnTo>
                    <a:lnTo>
                      <a:pt x="2990" y="3178"/>
                    </a:lnTo>
                    <a:lnTo>
                      <a:pt x="2968" y="3205"/>
                    </a:lnTo>
                    <a:lnTo>
                      <a:pt x="2944" y="3231"/>
                    </a:lnTo>
                    <a:lnTo>
                      <a:pt x="2919" y="3256"/>
                    </a:lnTo>
                    <a:lnTo>
                      <a:pt x="2919" y="3256"/>
                    </a:lnTo>
                    <a:lnTo>
                      <a:pt x="2937" y="3296"/>
                    </a:lnTo>
                    <a:lnTo>
                      <a:pt x="2956" y="3335"/>
                    </a:lnTo>
                    <a:lnTo>
                      <a:pt x="2976" y="3371"/>
                    </a:lnTo>
                    <a:lnTo>
                      <a:pt x="2997" y="3405"/>
                    </a:lnTo>
                    <a:lnTo>
                      <a:pt x="3018" y="3438"/>
                    </a:lnTo>
                    <a:lnTo>
                      <a:pt x="3039" y="3468"/>
                    </a:lnTo>
                    <a:lnTo>
                      <a:pt x="3061" y="3497"/>
                    </a:lnTo>
                    <a:lnTo>
                      <a:pt x="3083" y="3523"/>
                    </a:lnTo>
                    <a:lnTo>
                      <a:pt x="3104" y="3549"/>
                    </a:lnTo>
                    <a:lnTo>
                      <a:pt x="3127" y="3572"/>
                    </a:lnTo>
                    <a:lnTo>
                      <a:pt x="3149" y="3594"/>
                    </a:lnTo>
                    <a:lnTo>
                      <a:pt x="3172" y="3614"/>
                    </a:lnTo>
                    <a:lnTo>
                      <a:pt x="3193" y="3633"/>
                    </a:lnTo>
                    <a:lnTo>
                      <a:pt x="3215" y="3650"/>
                    </a:lnTo>
                    <a:lnTo>
                      <a:pt x="3237" y="3667"/>
                    </a:lnTo>
                    <a:lnTo>
                      <a:pt x="3257" y="3681"/>
                    </a:lnTo>
                    <a:lnTo>
                      <a:pt x="3277" y="3694"/>
                    </a:lnTo>
                    <a:lnTo>
                      <a:pt x="3297" y="3706"/>
                    </a:lnTo>
                    <a:lnTo>
                      <a:pt x="3334" y="3727"/>
                    </a:lnTo>
                    <a:lnTo>
                      <a:pt x="3367" y="3743"/>
                    </a:lnTo>
                    <a:lnTo>
                      <a:pt x="3396" y="3755"/>
                    </a:lnTo>
                    <a:lnTo>
                      <a:pt x="3420" y="3764"/>
                    </a:lnTo>
                    <a:lnTo>
                      <a:pt x="3438" y="3770"/>
                    </a:lnTo>
                    <a:lnTo>
                      <a:pt x="3453" y="3773"/>
                    </a:lnTo>
                    <a:lnTo>
                      <a:pt x="3453" y="3773"/>
                    </a:lnTo>
                    <a:lnTo>
                      <a:pt x="3411" y="3772"/>
                    </a:lnTo>
                    <a:lnTo>
                      <a:pt x="3369" y="3770"/>
                    </a:lnTo>
                    <a:lnTo>
                      <a:pt x="3328" y="3768"/>
                    </a:lnTo>
                    <a:lnTo>
                      <a:pt x="3287" y="3765"/>
                    </a:lnTo>
                    <a:lnTo>
                      <a:pt x="3247" y="3760"/>
                    </a:lnTo>
                    <a:lnTo>
                      <a:pt x="3206" y="3755"/>
                    </a:lnTo>
                    <a:lnTo>
                      <a:pt x="3167" y="3750"/>
                    </a:lnTo>
                    <a:lnTo>
                      <a:pt x="3129" y="3743"/>
                    </a:lnTo>
                    <a:lnTo>
                      <a:pt x="3091" y="3737"/>
                    </a:lnTo>
                    <a:lnTo>
                      <a:pt x="3054" y="3729"/>
                    </a:lnTo>
                    <a:lnTo>
                      <a:pt x="2981" y="3713"/>
                    </a:lnTo>
                    <a:lnTo>
                      <a:pt x="2910" y="3696"/>
                    </a:lnTo>
                    <a:lnTo>
                      <a:pt x="2843" y="3676"/>
                    </a:lnTo>
                    <a:lnTo>
                      <a:pt x="2778" y="3656"/>
                    </a:lnTo>
                    <a:lnTo>
                      <a:pt x="2716" y="3634"/>
                    </a:lnTo>
                    <a:lnTo>
                      <a:pt x="2657" y="3611"/>
                    </a:lnTo>
                    <a:lnTo>
                      <a:pt x="2601" y="3589"/>
                    </a:lnTo>
                    <a:lnTo>
                      <a:pt x="2548" y="3566"/>
                    </a:lnTo>
                    <a:lnTo>
                      <a:pt x="2499" y="3543"/>
                    </a:lnTo>
                    <a:lnTo>
                      <a:pt x="2453" y="3521"/>
                    </a:lnTo>
                    <a:lnTo>
                      <a:pt x="2410" y="3499"/>
                    </a:lnTo>
                    <a:lnTo>
                      <a:pt x="2410" y="3499"/>
                    </a:lnTo>
                    <a:lnTo>
                      <a:pt x="2371" y="3503"/>
                    </a:lnTo>
                    <a:lnTo>
                      <a:pt x="2333" y="3507"/>
                    </a:lnTo>
                    <a:lnTo>
                      <a:pt x="2293" y="3509"/>
                    </a:lnTo>
                    <a:lnTo>
                      <a:pt x="2254" y="3510"/>
                    </a:lnTo>
                    <a:lnTo>
                      <a:pt x="2254" y="3510"/>
                    </a:lnTo>
                    <a:lnTo>
                      <a:pt x="2225" y="3509"/>
                    </a:lnTo>
                    <a:lnTo>
                      <a:pt x="2196" y="3508"/>
                    </a:lnTo>
                    <a:lnTo>
                      <a:pt x="2167" y="3506"/>
                    </a:lnTo>
                    <a:lnTo>
                      <a:pt x="2137" y="3501"/>
                    </a:lnTo>
                    <a:lnTo>
                      <a:pt x="2109" y="3497"/>
                    </a:lnTo>
                    <a:lnTo>
                      <a:pt x="2081" y="3492"/>
                    </a:lnTo>
                    <a:lnTo>
                      <a:pt x="2054" y="3485"/>
                    </a:lnTo>
                    <a:lnTo>
                      <a:pt x="2026" y="3478"/>
                    </a:lnTo>
                    <a:lnTo>
                      <a:pt x="1999" y="3470"/>
                    </a:lnTo>
                    <a:lnTo>
                      <a:pt x="1974" y="3460"/>
                    </a:lnTo>
                    <a:lnTo>
                      <a:pt x="1947" y="3451"/>
                    </a:lnTo>
                    <a:lnTo>
                      <a:pt x="1922" y="3440"/>
                    </a:lnTo>
                    <a:lnTo>
                      <a:pt x="1896" y="3428"/>
                    </a:lnTo>
                    <a:lnTo>
                      <a:pt x="1872" y="3416"/>
                    </a:lnTo>
                    <a:lnTo>
                      <a:pt x="1847" y="3402"/>
                    </a:lnTo>
                    <a:lnTo>
                      <a:pt x="1823" y="3388"/>
                    </a:lnTo>
                    <a:lnTo>
                      <a:pt x="1800" y="3374"/>
                    </a:lnTo>
                    <a:lnTo>
                      <a:pt x="1776" y="3359"/>
                    </a:lnTo>
                    <a:lnTo>
                      <a:pt x="1754" y="3343"/>
                    </a:lnTo>
                    <a:lnTo>
                      <a:pt x="1731" y="3325"/>
                    </a:lnTo>
                    <a:lnTo>
                      <a:pt x="1710" y="3308"/>
                    </a:lnTo>
                    <a:lnTo>
                      <a:pt x="1690" y="3290"/>
                    </a:lnTo>
                    <a:lnTo>
                      <a:pt x="1668" y="3271"/>
                    </a:lnTo>
                    <a:lnTo>
                      <a:pt x="1649" y="3252"/>
                    </a:lnTo>
                    <a:lnTo>
                      <a:pt x="1630" y="3232"/>
                    </a:lnTo>
                    <a:lnTo>
                      <a:pt x="1611" y="3212"/>
                    </a:lnTo>
                    <a:lnTo>
                      <a:pt x="1593" y="3191"/>
                    </a:lnTo>
                    <a:lnTo>
                      <a:pt x="1576" y="3170"/>
                    </a:lnTo>
                    <a:lnTo>
                      <a:pt x="1560" y="3147"/>
                    </a:lnTo>
                    <a:lnTo>
                      <a:pt x="1544" y="3126"/>
                    </a:lnTo>
                    <a:lnTo>
                      <a:pt x="1528" y="3102"/>
                    </a:lnTo>
                    <a:lnTo>
                      <a:pt x="1514" y="3079"/>
                    </a:lnTo>
                    <a:lnTo>
                      <a:pt x="1444" y="3127"/>
                    </a:lnTo>
                    <a:lnTo>
                      <a:pt x="1444" y="3127"/>
                    </a:lnTo>
                    <a:lnTo>
                      <a:pt x="1415" y="3141"/>
                    </a:lnTo>
                    <a:lnTo>
                      <a:pt x="1386" y="3154"/>
                    </a:lnTo>
                    <a:lnTo>
                      <a:pt x="1357" y="3165"/>
                    </a:lnTo>
                    <a:lnTo>
                      <a:pt x="1326" y="3176"/>
                    </a:lnTo>
                    <a:lnTo>
                      <a:pt x="1297" y="3187"/>
                    </a:lnTo>
                    <a:lnTo>
                      <a:pt x="1267" y="3196"/>
                    </a:lnTo>
                    <a:lnTo>
                      <a:pt x="1237" y="3204"/>
                    </a:lnTo>
                    <a:lnTo>
                      <a:pt x="1205" y="3211"/>
                    </a:lnTo>
                    <a:lnTo>
                      <a:pt x="1175" y="3217"/>
                    </a:lnTo>
                    <a:lnTo>
                      <a:pt x="1143" y="3223"/>
                    </a:lnTo>
                    <a:lnTo>
                      <a:pt x="1112" y="3227"/>
                    </a:lnTo>
                    <a:lnTo>
                      <a:pt x="1081" y="3230"/>
                    </a:lnTo>
                    <a:lnTo>
                      <a:pt x="1049" y="3232"/>
                    </a:lnTo>
                    <a:lnTo>
                      <a:pt x="1017" y="3235"/>
                    </a:lnTo>
                    <a:lnTo>
                      <a:pt x="985" y="3235"/>
                    </a:lnTo>
                    <a:lnTo>
                      <a:pt x="953" y="3235"/>
                    </a:lnTo>
                    <a:lnTo>
                      <a:pt x="953" y="3235"/>
                    </a:lnTo>
                    <a:lnTo>
                      <a:pt x="704" y="3195"/>
                    </a:lnTo>
                    <a:lnTo>
                      <a:pt x="704" y="3195"/>
                    </a:lnTo>
                    <a:lnTo>
                      <a:pt x="672" y="3185"/>
                    </a:lnTo>
                    <a:lnTo>
                      <a:pt x="641" y="3174"/>
                    </a:lnTo>
                    <a:lnTo>
                      <a:pt x="611" y="3163"/>
                    </a:lnTo>
                    <a:lnTo>
                      <a:pt x="580" y="3150"/>
                    </a:lnTo>
                    <a:lnTo>
                      <a:pt x="551" y="3137"/>
                    </a:lnTo>
                    <a:lnTo>
                      <a:pt x="522" y="3123"/>
                    </a:lnTo>
                    <a:lnTo>
                      <a:pt x="494" y="3108"/>
                    </a:lnTo>
                    <a:lnTo>
                      <a:pt x="466" y="3092"/>
                    </a:lnTo>
                    <a:lnTo>
                      <a:pt x="439" y="3075"/>
                    </a:lnTo>
                    <a:lnTo>
                      <a:pt x="413" y="3057"/>
                    </a:lnTo>
                    <a:lnTo>
                      <a:pt x="386" y="3039"/>
                    </a:lnTo>
                    <a:lnTo>
                      <a:pt x="362" y="3020"/>
                    </a:lnTo>
                    <a:lnTo>
                      <a:pt x="337" y="2999"/>
                    </a:lnTo>
                    <a:lnTo>
                      <a:pt x="312" y="2978"/>
                    </a:lnTo>
                    <a:lnTo>
                      <a:pt x="289" y="2956"/>
                    </a:lnTo>
                    <a:lnTo>
                      <a:pt x="265" y="2932"/>
                    </a:lnTo>
                    <a:lnTo>
                      <a:pt x="265" y="2932"/>
                    </a:lnTo>
                    <a:lnTo>
                      <a:pt x="233" y="2898"/>
                    </a:lnTo>
                    <a:lnTo>
                      <a:pt x="202" y="2861"/>
                    </a:lnTo>
                    <a:lnTo>
                      <a:pt x="174" y="2823"/>
                    </a:lnTo>
                    <a:lnTo>
                      <a:pt x="147" y="2784"/>
                    </a:lnTo>
                    <a:lnTo>
                      <a:pt x="124" y="2744"/>
                    </a:lnTo>
                    <a:lnTo>
                      <a:pt x="101" y="2702"/>
                    </a:lnTo>
                    <a:lnTo>
                      <a:pt x="81" y="2660"/>
                    </a:lnTo>
                    <a:lnTo>
                      <a:pt x="63" y="2617"/>
                    </a:lnTo>
                    <a:lnTo>
                      <a:pt x="47" y="2574"/>
                    </a:lnTo>
                    <a:lnTo>
                      <a:pt x="34" y="2529"/>
                    </a:lnTo>
                    <a:lnTo>
                      <a:pt x="23" y="2484"/>
                    </a:lnTo>
                    <a:lnTo>
                      <a:pt x="14" y="2438"/>
                    </a:lnTo>
                    <a:lnTo>
                      <a:pt x="7" y="2392"/>
                    </a:lnTo>
                    <a:lnTo>
                      <a:pt x="3" y="2346"/>
                    </a:lnTo>
                    <a:lnTo>
                      <a:pt x="0" y="2298"/>
                    </a:lnTo>
                    <a:lnTo>
                      <a:pt x="1" y="2252"/>
                    </a:lnTo>
                    <a:lnTo>
                      <a:pt x="1" y="2252"/>
                    </a:lnTo>
                    <a:close/>
                    <a:moveTo>
                      <a:pt x="2126" y="2602"/>
                    </a:moveTo>
                    <a:lnTo>
                      <a:pt x="2126" y="2602"/>
                    </a:lnTo>
                    <a:lnTo>
                      <a:pt x="2130" y="2620"/>
                    </a:lnTo>
                    <a:lnTo>
                      <a:pt x="2135" y="2637"/>
                    </a:lnTo>
                    <a:lnTo>
                      <a:pt x="2142" y="2655"/>
                    </a:lnTo>
                    <a:lnTo>
                      <a:pt x="2151" y="2671"/>
                    </a:lnTo>
                    <a:lnTo>
                      <a:pt x="2161" y="2685"/>
                    </a:lnTo>
                    <a:lnTo>
                      <a:pt x="2172" y="2699"/>
                    </a:lnTo>
                    <a:lnTo>
                      <a:pt x="2185" y="2712"/>
                    </a:lnTo>
                    <a:lnTo>
                      <a:pt x="2198" y="2724"/>
                    </a:lnTo>
                    <a:lnTo>
                      <a:pt x="2214" y="2734"/>
                    </a:lnTo>
                    <a:lnTo>
                      <a:pt x="2229" y="2742"/>
                    </a:lnTo>
                    <a:lnTo>
                      <a:pt x="2246" y="2750"/>
                    </a:lnTo>
                    <a:lnTo>
                      <a:pt x="2263" y="2755"/>
                    </a:lnTo>
                    <a:lnTo>
                      <a:pt x="2281" y="2758"/>
                    </a:lnTo>
                    <a:lnTo>
                      <a:pt x="2300" y="2762"/>
                    </a:lnTo>
                    <a:lnTo>
                      <a:pt x="2319" y="2762"/>
                    </a:lnTo>
                    <a:lnTo>
                      <a:pt x="2338" y="2759"/>
                    </a:lnTo>
                    <a:lnTo>
                      <a:pt x="2338" y="2759"/>
                    </a:lnTo>
                    <a:lnTo>
                      <a:pt x="2357" y="2756"/>
                    </a:lnTo>
                    <a:lnTo>
                      <a:pt x="2375" y="2752"/>
                    </a:lnTo>
                    <a:lnTo>
                      <a:pt x="2393" y="2744"/>
                    </a:lnTo>
                    <a:lnTo>
                      <a:pt x="2410" y="2737"/>
                    </a:lnTo>
                    <a:lnTo>
                      <a:pt x="2426" y="2726"/>
                    </a:lnTo>
                    <a:lnTo>
                      <a:pt x="2439" y="2715"/>
                    </a:lnTo>
                    <a:lnTo>
                      <a:pt x="2453" y="2703"/>
                    </a:lnTo>
                    <a:lnTo>
                      <a:pt x="2465" y="2689"/>
                    </a:lnTo>
                    <a:lnTo>
                      <a:pt x="2475" y="2675"/>
                    </a:lnTo>
                    <a:lnTo>
                      <a:pt x="2484" y="2659"/>
                    </a:lnTo>
                    <a:lnTo>
                      <a:pt x="2492" y="2643"/>
                    </a:lnTo>
                    <a:lnTo>
                      <a:pt x="2497" y="2627"/>
                    </a:lnTo>
                    <a:lnTo>
                      <a:pt x="2501" y="2609"/>
                    </a:lnTo>
                    <a:lnTo>
                      <a:pt x="2503" y="2591"/>
                    </a:lnTo>
                    <a:lnTo>
                      <a:pt x="2504" y="2573"/>
                    </a:lnTo>
                    <a:lnTo>
                      <a:pt x="2502" y="2554"/>
                    </a:lnTo>
                    <a:lnTo>
                      <a:pt x="2502" y="2554"/>
                    </a:lnTo>
                    <a:lnTo>
                      <a:pt x="2499" y="2536"/>
                    </a:lnTo>
                    <a:lnTo>
                      <a:pt x="2494" y="2518"/>
                    </a:lnTo>
                    <a:lnTo>
                      <a:pt x="2486" y="2501"/>
                    </a:lnTo>
                    <a:lnTo>
                      <a:pt x="2477" y="2485"/>
                    </a:lnTo>
                    <a:lnTo>
                      <a:pt x="2467" y="2471"/>
                    </a:lnTo>
                    <a:lnTo>
                      <a:pt x="2456" y="2457"/>
                    </a:lnTo>
                    <a:lnTo>
                      <a:pt x="2444" y="2444"/>
                    </a:lnTo>
                    <a:lnTo>
                      <a:pt x="2429" y="2433"/>
                    </a:lnTo>
                    <a:lnTo>
                      <a:pt x="2414" y="2424"/>
                    </a:lnTo>
                    <a:lnTo>
                      <a:pt x="2399" y="2415"/>
                    </a:lnTo>
                    <a:lnTo>
                      <a:pt x="2382" y="2408"/>
                    </a:lnTo>
                    <a:lnTo>
                      <a:pt x="2364" y="2403"/>
                    </a:lnTo>
                    <a:lnTo>
                      <a:pt x="2346" y="2399"/>
                    </a:lnTo>
                    <a:lnTo>
                      <a:pt x="2327" y="2397"/>
                    </a:lnTo>
                    <a:lnTo>
                      <a:pt x="2308" y="2397"/>
                    </a:lnTo>
                    <a:lnTo>
                      <a:pt x="2289" y="2398"/>
                    </a:lnTo>
                    <a:lnTo>
                      <a:pt x="2289" y="2398"/>
                    </a:lnTo>
                    <a:lnTo>
                      <a:pt x="2270" y="2401"/>
                    </a:lnTo>
                    <a:lnTo>
                      <a:pt x="2251" y="2406"/>
                    </a:lnTo>
                    <a:lnTo>
                      <a:pt x="2234" y="2413"/>
                    </a:lnTo>
                    <a:lnTo>
                      <a:pt x="2217" y="2421"/>
                    </a:lnTo>
                    <a:lnTo>
                      <a:pt x="2202" y="2431"/>
                    </a:lnTo>
                    <a:lnTo>
                      <a:pt x="2188" y="2442"/>
                    </a:lnTo>
                    <a:lnTo>
                      <a:pt x="2176" y="2454"/>
                    </a:lnTo>
                    <a:lnTo>
                      <a:pt x="2163" y="2467"/>
                    </a:lnTo>
                    <a:lnTo>
                      <a:pt x="2153" y="2482"/>
                    </a:lnTo>
                    <a:lnTo>
                      <a:pt x="2144" y="2497"/>
                    </a:lnTo>
                    <a:lnTo>
                      <a:pt x="2137" y="2513"/>
                    </a:lnTo>
                    <a:lnTo>
                      <a:pt x="2132" y="2529"/>
                    </a:lnTo>
                    <a:lnTo>
                      <a:pt x="2127" y="2547"/>
                    </a:lnTo>
                    <a:lnTo>
                      <a:pt x="2125" y="2565"/>
                    </a:lnTo>
                    <a:lnTo>
                      <a:pt x="2125" y="2583"/>
                    </a:lnTo>
                    <a:lnTo>
                      <a:pt x="2126" y="2602"/>
                    </a:lnTo>
                    <a:lnTo>
                      <a:pt x="2126" y="2602"/>
                    </a:lnTo>
                    <a:close/>
                    <a:moveTo>
                      <a:pt x="1455" y="1532"/>
                    </a:moveTo>
                    <a:lnTo>
                      <a:pt x="1455" y="1532"/>
                    </a:lnTo>
                    <a:lnTo>
                      <a:pt x="1458" y="1551"/>
                    </a:lnTo>
                    <a:lnTo>
                      <a:pt x="1462" y="1572"/>
                    </a:lnTo>
                    <a:lnTo>
                      <a:pt x="1465" y="1590"/>
                    </a:lnTo>
                    <a:lnTo>
                      <a:pt x="1471" y="1608"/>
                    </a:lnTo>
                    <a:lnTo>
                      <a:pt x="1482" y="1643"/>
                    </a:lnTo>
                    <a:lnTo>
                      <a:pt x="1495" y="1675"/>
                    </a:lnTo>
                    <a:lnTo>
                      <a:pt x="1509" y="1705"/>
                    </a:lnTo>
                    <a:lnTo>
                      <a:pt x="1526" y="1732"/>
                    </a:lnTo>
                    <a:lnTo>
                      <a:pt x="1544" y="1758"/>
                    </a:lnTo>
                    <a:lnTo>
                      <a:pt x="1563" y="1783"/>
                    </a:lnTo>
                    <a:lnTo>
                      <a:pt x="1584" y="1806"/>
                    </a:lnTo>
                    <a:lnTo>
                      <a:pt x="1606" y="1827"/>
                    </a:lnTo>
                    <a:lnTo>
                      <a:pt x="1629" y="1847"/>
                    </a:lnTo>
                    <a:lnTo>
                      <a:pt x="1653" y="1866"/>
                    </a:lnTo>
                    <a:lnTo>
                      <a:pt x="1677" y="1884"/>
                    </a:lnTo>
                    <a:lnTo>
                      <a:pt x="1702" y="1901"/>
                    </a:lnTo>
                    <a:lnTo>
                      <a:pt x="1728" y="1917"/>
                    </a:lnTo>
                    <a:lnTo>
                      <a:pt x="1755" y="1933"/>
                    </a:lnTo>
                    <a:lnTo>
                      <a:pt x="1808" y="1965"/>
                    </a:lnTo>
                    <a:lnTo>
                      <a:pt x="1861" y="1995"/>
                    </a:lnTo>
                    <a:lnTo>
                      <a:pt x="1914" y="2027"/>
                    </a:lnTo>
                    <a:lnTo>
                      <a:pt x="1940" y="2045"/>
                    </a:lnTo>
                    <a:lnTo>
                      <a:pt x="1966" y="2062"/>
                    </a:lnTo>
                    <a:lnTo>
                      <a:pt x="1989" y="2080"/>
                    </a:lnTo>
                    <a:lnTo>
                      <a:pt x="2013" y="2100"/>
                    </a:lnTo>
                    <a:lnTo>
                      <a:pt x="2036" y="2121"/>
                    </a:lnTo>
                    <a:lnTo>
                      <a:pt x="2058" y="2143"/>
                    </a:lnTo>
                    <a:lnTo>
                      <a:pt x="2078" y="2167"/>
                    </a:lnTo>
                    <a:lnTo>
                      <a:pt x="2097" y="2192"/>
                    </a:lnTo>
                    <a:lnTo>
                      <a:pt x="2115" y="2219"/>
                    </a:lnTo>
                    <a:lnTo>
                      <a:pt x="2131" y="2249"/>
                    </a:lnTo>
                    <a:lnTo>
                      <a:pt x="2287" y="2229"/>
                    </a:lnTo>
                    <a:lnTo>
                      <a:pt x="2287" y="2229"/>
                    </a:lnTo>
                    <a:lnTo>
                      <a:pt x="2282" y="2200"/>
                    </a:lnTo>
                    <a:lnTo>
                      <a:pt x="2274" y="2172"/>
                    </a:lnTo>
                    <a:lnTo>
                      <a:pt x="2264" y="2145"/>
                    </a:lnTo>
                    <a:lnTo>
                      <a:pt x="2253" y="2120"/>
                    </a:lnTo>
                    <a:lnTo>
                      <a:pt x="2239" y="2095"/>
                    </a:lnTo>
                    <a:lnTo>
                      <a:pt x="2225" y="2073"/>
                    </a:lnTo>
                    <a:lnTo>
                      <a:pt x="2209" y="2050"/>
                    </a:lnTo>
                    <a:lnTo>
                      <a:pt x="2191" y="2028"/>
                    </a:lnTo>
                    <a:lnTo>
                      <a:pt x="2172" y="2008"/>
                    </a:lnTo>
                    <a:lnTo>
                      <a:pt x="2152" y="1987"/>
                    </a:lnTo>
                    <a:lnTo>
                      <a:pt x="2132" y="1968"/>
                    </a:lnTo>
                    <a:lnTo>
                      <a:pt x="2109" y="1948"/>
                    </a:lnTo>
                    <a:lnTo>
                      <a:pt x="2066" y="1911"/>
                    </a:lnTo>
                    <a:lnTo>
                      <a:pt x="2020" y="1873"/>
                    </a:lnTo>
                    <a:lnTo>
                      <a:pt x="1974" y="1836"/>
                    </a:lnTo>
                    <a:lnTo>
                      <a:pt x="1929" y="1797"/>
                    </a:lnTo>
                    <a:lnTo>
                      <a:pt x="1906" y="1777"/>
                    </a:lnTo>
                    <a:lnTo>
                      <a:pt x="1886" y="1756"/>
                    </a:lnTo>
                    <a:lnTo>
                      <a:pt x="1866" y="1736"/>
                    </a:lnTo>
                    <a:lnTo>
                      <a:pt x="1847" y="1713"/>
                    </a:lnTo>
                    <a:lnTo>
                      <a:pt x="1829" y="1690"/>
                    </a:lnTo>
                    <a:lnTo>
                      <a:pt x="1812" y="1667"/>
                    </a:lnTo>
                    <a:lnTo>
                      <a:pt x="1797" y="1642"/>
                    </a:lnTo>
                    <a:lnTo>
                      <a:pt x="1784" y="1616"/>
                    </a:lnTo>
                    <a:lnTo>
                      <a:pt x="1772" y="1589"/>
                    </a:lnTo>
                    <a:lnTo>
                      <a:pt x="1763" y="1561"/>
                    </a:lnTo>
                    <a:lnTo>
                      <a:pt x="1755" y="1531"/>
                    </a:lnTo>
                    <a:lnTo>
                      <a:pt x="1749" y="1498"/>
                    </a:lnTo>
                    <a:lnTo>
                      <a:pt x="1749" y="1498"/>
                    </a:lnTo>
                    <a:lnTo>
                      <a:pt x="1747" y="1479"/>
                    </a:lnTo>
                    <a:lnTo>
                      <a:pt x="1746" y="1459"/>
                    </a:lnTo>
                    <a:lnTo>
                      <a:pt x="1747" y="1442"/>
                    </a:lnTo>
                    <a:lnTo>
                      <a:pt x="1749" y="1426"/>
                    </a:lnTo>
                    <a:lnTo>
                      <a:pt x="1754" y="1411"/>
                    </a:lnTo>
                    <a:lnTo>
                      <a:pt x="1758" y="1397"/>
                    </a:lnTo>
                    <a:lnTo>
                      <a:pt x="1765" y="1385"/>
                    </a:lnTo>
                    <a:lnTo>
                      <a:pt x="1772" y="1373"/>
                    </a:lnTo>
                    <a:lnTo>
                      <a:pt x="1780" y="1363"/>
                    </a:lnTo>
                    <a:lnTo>
                      <a:pt x="1789" y="1355"/>
                    </a:lnTo>
                    <a:lnTo>
                      <a:pt x="1799" y="1347"/>
                    </a:lnTo>
                    <a:lnTo>
                      <a:pt x="1809" y="1340"/>
                    </a:lnTo>
                    <a:lnTo>
                      <a:pt x="1821" y="1335"/>
                    </a:lnTo>
                    <a:lnTo>
                      <a:pt x="1832" y="1331"/>
                    </a:lnTo>
                    <a:lnTo>
                      <a:pt x="1845" y="1328"/>
                    </a:lnTo>
                    <a:lnTo>
                      <a:pt x="1857" y="1325"/>
                    </a:lnTo>
                    <a:lnTo>
                      <a:pt x="1857" y="1325"/>
                    </a:lnTo>
                    <a:lnTo>
                      <a:pt x="1875" y="1323"/>
                    </a:lnTo>
                    <a:lnTo>
                      <a:pt x="1892" y="1324"/>
                    </a:lnTo>
                    <a:lnTo>
                      <a:pt x="1910" y="1326"/>
                    </a:lnTo>
                    <a:lnTo>
                      <a:pt x="1926" y="1330"/>
                    </a:lnTo>
                    <a:lnTo>
                      <a:pt x="1943" y="1335"/>
                    </a:lnTo>
                    <a:lnTo>
                      <a:pt x="1961" y="1342"/>
                    </a:lnTo>
                    <a:lnTo>
                      <a:pt x="1977" y="1350"/>
                    </a:lnTo>
                    <a:lnTo>
                      <a:pt x="1993" y="1360"/>
                    </a:lnTo>
                    <a:lnTo>
                      <a:pt x="2007" y="1372"/>
                    </a:lnTo>
                    <a:lnTo>
                      <a:pt x="2021" y="1385"/>
                    </a:lnTo>
                    <a:lnTo>
                      <a:pt x="2034" y="1399"/>
                    </a:lnTo>
                    <a:lnTo>
                      <a:pt x="2044" y="1414"/>
                    </a:lnTo>
                    <a:lnTo>
                      <a:pt x="2054" y="1431"/>
                    </a:lnTo>
                    <a:lnTo>
                      <a:pt x="2062" y="1450"/>
                    </a:lnTo>
                    <a:lnTo>
                      <a:pt x="2069" y="1469"/>
                    </a:lnTo>
                    <a:lnTo>
                      <a:pt x="2072" y="1489"/>
                    </a:lnTo>
                    <a:lnTo>
                      <a:pt x="2072" y="1489"/>
                    </a:lnTo>
                    <a:lnTo>
                      <a:pt x="2075" y="1511"/>
                    </a:lnTo>
                    <a:lnTo>
                      <a:pt x="2073" y="1534"/>
                    </a:lnTo>
                    <a:lnTo>
                      <a:pt x="2072" y="1546"/>
                    </a:lnTo>
                    <a:lnTo>
                      <a:pt x="2070" y="1556"/>
                    </a:lnTo>
                    <a:lnTo>
                      <a:pt x="2068" y="1568"/>
                    </a:lnTo>
                    <a:lnTo>
                      <a:pt x="2064" y="1580"/>
                    </a:lnTo>
                    <a:lnTo>
                      <a:pt x="2060" y="1592"/>
                    </a:lnTo>
                    <a:lnTo>
                      <a:pt x="2055" y="1603"/>
                    </a:lnTo>
                    <a:lnTo>
                      <a:pt x="2049" y="1613"/>
                    </a:lnTo>
                    <a:lnTo>
                      <a:pt x="2042" y="1622"/>
                    </a:lnTo>
                    <a:lnTo>
                      <a:pt x="2034" y="1631"/>
                    </a:lnTo>
                    <a:lnTo>
                      <a:pt x="2025" y="1639"/>
                    </a:lnTo>
                    <a:lnTo>
                      <a:pt x="2014" y="1646"/>
                    </a:lnTo>
                    <a:lnTo>
                      <a:pt x="2003" y="1651"/>
                    </a:lnTo>
                    <a:lnTo>
                      <a:pt x="2003" y="1651"/>
                    </a:lnTo>
                    <a:lnTo>
                      <a:pt x="2013" y="1662"/>
                    </a:lnTo>
                    <a:lnTo>
                      <a:pt x="2023" y="1672"/>
                    </a:lnTo>
                    <a:lnTo>
                      <a:pt x="2033" y="1681"/>
                    </a:lnTo>
                    <a:lnTo>
                      <a:pt x="2043" y="1689"/>
                    </a:lnTo>
                    <a:lnTo>
                      <a:pt x="2054" y="1696"/>
                    </a:lnTo>
                    <a:lnTo>
                      <a:pt x="2066" y="1702"/>
                    </a:lnTo>
                    <a:lnTo>
                      <a:pt x="2078" y="1709"/>
                    </a:lnTo>
                    <a:lnTo>
                      <a:pt x="2089" y="1713"/>
                    </a:lnTo>
                    <a:lnTo>
                      <a:pt x="2101" y="1717"/>
                    </a:lnTo>
                    <a:lnTo>
                      <a:pt x="2114" y="1721"/>
                    </a:lnTo>
                    <a:lnTo>
                      <a:pt x="2126" y="1724"/>
                    </a:lnTo>
                    <a:lnTo>
                      <a:pt x="2139" y="1725"/>
                    </a:lnTo>
                    <a:lnTo>
                      <a:pt x="2151" y="1726"/>
                    </a:lnTo>
                    <a:lnTo>
                      <a:pt x="2164" y="1727"/>
                    </a:lnTo>
                    <a:lnTo>
                      <a:pt x="2177" y="1726"/>
                    </a:lnTo>
                    <a:lnTo>
                      <a:pt x="2189" y="1725"/>
                    </a:lnTo>
                    <a:lnTo>
                      <a:pt x="2189" y="1725"/>
                    </a:lnTo>
                    <a:lnTo>
                      <a:pt x="2206" y="1722"/>
                    </a:lnTo>
                    <a:lnTo>
                      <a:pt x="2223" y="1717"/>
                    </a:lnTo>
                    <a:lnTo>
                      <a:pt x="2238" y="1712"/>
                    </a:lnTo>
                    <a:lnTo>
                      <a:pt x="2254" y="1704"/>
                    </a:lnTo>
                    <a:lnTo>
                      <a:pt x="2269" y="1696"/>
                    </a:lnTo>
                    <a:lnTo>
                      <a:pt x="2282" y="1686"/>
                    </a:lnTo>
                    <a:lnTo>
                      <a:pt x="2296" y="1674"/>
                    </a:lnTo>
                    <a:lnTo>
                      <a:pt x="2307" y="1661"/>
                    </a:lnTo>
                    <a:lnTo>
                      <a:pt x="2317" y="1647"/>
                    </a:lnTo>
                    <a:lnTo>
                      <a:pt x="2326" y="1632"/>
                    </a:lnTo>
                    <a:lnTo>
                      <a:pt x="2333" y="1615"/>
                    </a:lnTo>
                    <a:lnTo>
                      <a:pt x="2339" y="1596"/>
                    </a:lnTo>
                    <a:lnTo>
                      <a:pt x="2343" y="1577"/>
                    </a:lnTo>
                    <a:lnTo>
                      <a:pt x="2345" y="1556"/>
                    </a:lnTo>
                    <a:lnTo>
                      <a:pt x="2345" y="1535"/>
                    </a:lnTo>
                    <a:lnTo>
                      <a:pt x="2343" y="1511"/>
                    </a:lnTo>
                    <a:lnTo>
                      <a:pt x="2343" y="1511"/>
                    </a:lnTo>
                    <a:lnTo>
                      <a:pt x="2340" y="1496"/>
                    </a:lnTo>
                    <a:lnTo>
                      <a:pt x="2337" y="1482"/>
                    </a:lnTo>
                    <a:lnTo>
                      <a:pt x="2333" y="1467"/>
                    </a:lnTo>
                    <a:lnTo>
                      <a:pt x="2327" y="1452"/>
                    </a:lnTo>
                    <a:lnTo>
                      <a:pt x="2321" y="1437"/>
                    </a:lnTo>
                    <a:lnTo>
                      <a:pt x="2315" y="1421"/>
                    </a:lnTo>
                    <a:lnTo>
                      <a:pt x="2307" y="1406"/>
                    </a:lnTo>
                    <a:lnTo>
                      <a:pt x="2298" y="1392"/>
                    </a:lnTo>
                    <a:lnTo>
                      <a:pt x="2289" y="1377"/>
                    </a:lnTo>
                    <a:lnTo>
                      <a:pt x="2278" y="1363"/>
                    </a:lnTo>
                    <a:lnTo>
                      <a:pt x="2266" y="1349"/>
                    </a:lnTo>
                    <a:lnTo>
                      <a:pt x="2254" y="1335"/>
                    </a:lnTo>
                    <a:lnTo>
                      <a:pt x="2241" y="1322"/>
                    </a:lnTo>
                    <a:lnTo>
                      <a:pt x="2226" y="1309"/>
                    </a:lnTo>
                    <a:lnTo>
                      <a:pt x="2211" y="1296"/>
                    </a:lnTo>
                    <a:lnTo>
                      <a:pt x="2195" y="1284"/>
                    </a:lnTo>
                    <a:lnTo>
                      <a:pt x="2178" y="1272"/>
                    </a:lnTo>
                    <a:lnTo>
                      <a:pt x="2160" y="1263"/>
                    </a:lnTo>
                    <a:lnTo>
                      <a:pt x="2140" y="1252"/>
                    </a:lnTo>
                    <a:lnTo>
                      <a:pt x="2119" y="1243"/>
                    </a:lnTo>
                    <a:lnTo>
                      <a:pt x="2098" y="1235"/>
                    </a:lnTo>
                    <a:lnTo>
                      <a:pt x="2077" y="1227"/>
                    </a:lnTo>
                    <a:lnTo>
                      <a:pt x="2053" y="1220"/>
                    </a:lnTo>
                    <a:lnTo>
                      <a:pt x="2029" y="1214"/>
                    </a:lnTo>
                    <a:lnTo>
                      <a:pt x="2003" y="1210"/>
                    </a:lnTo>
                    <a:lnTo>
                      <a:pt x="1977" y="1205"/>
                    </a:lnTo>
                    <a:lnTo>
                      <a:pt x="1949" y="1203"/>
                    </a:lnTo>
                    <a:lnTo>
                      <a:pt x="1921" y="1201"/>
                    </a:lnTo>
                    <a:lnTo>
                      <a:pt x="1891" y="1201"/>
                    </a:lnTo>
                    <a:lnTo>
                      <a:pt x="1860" y="1202"/>
                    </a:lnTo>
                    <a:lnTo>
                      <a:pt x="1829" y="1204"/>
                    </a:lnTo>
                    <a:lnTo>
                      <a:pt x="1795" y="1208"/>
                    </a:lnTo>
                    <a:lnTo>
                      <a:pt x="1795" y="1208"/>
                    </a:lnTo>
                    <a:lnTo>
                      <a:pt x="1766" y="1212"/>
                    </a:lnTo>
                    <a:lnTo>
                      <a:pt x="1738" y="1216"/>
                    </a:lnTo>
                    <a:lnTo>
                      <a:pt x="1712" y="1222"/>
                    </a:lnTo>
                    <a:lnTo>
                      <a:pt x="1688" y="1227"/>
                    </a:lnTo>
                    <a:lnTo>
                      <a:pt x="1664" y="1234"/>
                    </a:lnTo>
                    <a:lnTo>
                      <a:pt x="1642" y="1240"/>
                    </a:lnTo>
                    <a:lnTo>
                      <a:pt x="1621" y="1247"/>
                    </a:lnTo>
                    <a:lnTo>
                      <a:pt x="1602" y="1254"/>
                    </a:lnTo>
                    <a:lnTo>
                      <a:pt x="1585" y="1262"/>
                    </a:lnTo>
                    <a:lnTo>
                      <a:pt x="1569" y="1270"/>
                    </a:lnTo>
                    <a:lnTo>
                      <a:pt x="1554" y="1279"/>
                    </a:lnTo>
                    <a:lnTo>
                      <a:pt x="1539" y="1288"/>
                    </a:lnTo>
                    <a:lnTo>
                      <a:pt x="1527" y="1297"/>
                    </a:lnTo>
                    <a:lnTo>
                      <a:pt x="1516" y="1307"/>
                    </a:lnTo>
                    <a:lnTo>
                      <a:pt x="1506" y="1318"/>
                    </a:lnTo>
                    <a:lnTo>
                      <a:pt x="1496" y="1328"/>
                    </a:lnTo>
                    <a:lnTo>
                      <a:pt x="1488" y="1338"/>
                    </a:lnTo>
                    <a:lnTo>
                      <a:pt x="1480" y="1350"/>
                    </a:lnTo>
                    <a:lnTo>
                      <a:pt x="1473" y="1361"/>
                    </a:lnTo>
                    <a:lnTo>
                      <a:pt x="1468" y="1373"/>
                    </a:lnTo>
                    <a:lnTo>
                      <a:pt x="1463" y="1385"/>
                    </a:lnTo>
                    <a:lnTo>
                      <a:pt x="1460" y="1397"/>
                    </a:lnTo>
                    <a:lnTo>
                      <a:pt x="1456" y="1410"/>
                    </a:lnTo>
                    <a:lnTo>
                      <a:pt x="1454" y="1423"/>
                    </a:lnTo>
                    <a:lnTo>
                      <a:pt x="1451" y="1448"/>
                    </a:lnTo>
                    <a:lnTo>
                      <a:pt x="1450" y="1475"/>
                    </a:lnTo>
                    <a:lnTo>
                      <a:pt x="1452" y="1504"/>
                    </a:lnTo>
                    <a:lnTo>
                      <a:pt x="1455" y="1532"/>
                    </a:lnTo>
                    <a:lnTo>
                      <a:pt x="1455" y="1532"/>
                    </a:lnTo>
                    <a:close/>
                  </a:path>
                </a:pathLst>
              </a:custGeom>
              <a:solidFill>
                <a:srgbClr val="F1C4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Freeform 634"/>
              <p:cNvSpPr>
                <a:spLocks noEditPoints="1"/>
              </p:cNvSpPr>
              <p:nvPr/>
            </p:nvSpPr>
            <p:spPr bwMode="auto">
              <a:xfrm flipH="1">
                <a:off x="9735942" y="5115728"/>
                <a:ext cx="938520" cy="774894"/>
              </a:xfrm>
              <a:custGeom>
                <a:avLst/>
                <a:gdLst>
                  <a:gd name="T0" fmla="*/ 42 w 3243"/>
                  <a:gd name="T1" fmla="*/ 1248 h 3123"/>
                  <a:gd name="T2" fmla="*/ 171 w 3243"/>
                  <a:gd name="T3" fmla="*/ 1043 h 3123"/>
                  <a:gd name="T4" fmla="*/ 382 w 3243"/>
                  <a:gd name="T5" fmla="*/ 893 h 3123"/>
                  <a:gd name="T6" fmla="*/ 398 w 3243"/>
                  <a:gd name="T7" fmla="*/ 656 h 3123"/>
                  <a:gd name="T8" fmla="*/ 562 w 3243"/>
                  <a:gd name="T9" fmla="*/ 400 h 3123"/>
                  <a:gd name="T10" fmla="*/ 982 w 3243"/>
                  <a:gd name="T11" fmla="*/ 249 h 3123"/>
                  <a:gd name="T12" fmla="*/ 1267 w 3243"/>
                  <a:gd name="T13" fmla="*/ 174 h 3123"/>
                  <a:gd name="T14" fmla="*/ 1620 w 3243"/>
                  <a:gd name="T15" fmla="*/ 2 h 3123"/>
                  <a:gd name="T16" fmla="*/ 2016 w 3243"/>
                  <a:gd name="T17" fmla="*/ 118 h 3123"/>
                  <a:gd name="T18" fmla="*/ 2174 w 3243"/>
                  <a:gd name="T19" fmla="*/ 323 h 3123"/>
                  <a:gd name="T20" fmla="*/ 2534 w 3243"/>
                  <a:gd name="T21" fmla="*/ 320 h 3123"/>
                  <a:gd name="T22" fmla="*/ 2826 w 3243"/>
                  <a:gd name="T23" fmla="*/ 504 h 3123"/>
                  <a:gd name="T24" fmla="*/ 2963 w 3243"/>
                  <a:gd name="T25" fmla="*/ 789 h 3123"/>
                  <a:gd name="T26" fmla="*/ 2937 w 3243"/>
                  <a:gd name="T27" fmla="*/ 1077 h 3123"/>
                  <a:gd name="T28" fmla="*/ 3088 w 3243"/>
                  <a:gd name="T29" fmla="*/ 1254 h 3123"/>
                  <a:gd name="T30" fmla="*/ 3224 w 3243"/>
                  <a:gd name="T31" fmla="*/ 1489 h 3123"/>
                  <a:gd name="T32" fmla="*/ 3228 w 3243"/>
                  <a:gd name="T33" fmla="*/ 1759 h 3123"/>
                  <a:gd name="T34" fmla="*/ 3081 w 3243"/>
                  <a:gd name="T35" fmla="*/ 2018 h 3123"/>
                  <a:gd name="T36" fmla="*/ 2685 w 3243"/>
                  <a:gd name="T37" fmla="*/ 2186 h 3123"/>
                  <a:gd name="T38" fmla="*/ 2560 w 3243"/>
                  <a:gd name="T39" fmla="*/ 2370 h 3123"/>
                  <a:gd name="T40" fmla="*/ 2266 w 3243"/>
                  <a:gd name="T41" fmla="*/ 2673 h 3123"/>
                  <a:gd name="T42" fmla="*/ 1941 w 3243"/>
                  <a:gd name="T43" fmla="*/ 2744 h 3123"/>
                  <a:gd name="T44" fmla="*/ 1557 w 3243"/>
                  <a:gd name="T45" fmla="*/ 2607 h 3123"/>
                  <a:gd name="T46" fmla="*/ 1322 w 3243"/>
                  <a:gd name="T47" fmla="*/ 2858 h 3123"/>
                  <a:gd name="T48" fmla="*/ 939 w 3243"/>
                  <a:gd name="T49" fmla="*/ 3057 h 3123"/>
                  <a:gd name="T50" fmla="*/ 744 w 3243"/>
                  <a:gd name="T51" fmla="*/ 3045 h 3123"/>
                  <a:gd name="T52" fmla="*/ 997 w 3243"/>
                  <a:gd name="T53" fmla="*/ 2733 h 3123"/>
                  <a:gd name="T54" fmla="*/ 698 w 3243"/>
                  <a:gd name="T55" fmla="*/ 2599 h 3123"/>
                  <a:gd name="T56" fmla="*/ 503 w 3243"/>
                  <a:gd name="T57" fmla="*/ 2342 h 3123"/>
                  <a:gd name="T58" fmla="*/ 453 w 3243"/>
                  <a:gd name="T59" fmla="*/ 2078 h 3123"/>
                  <a:gd name="T60" fmla="*/ 157 w 3243"/>
                  <a:gd name="T61" fmla="*/ 1884 h 3123"/>
                  <a:gd name="T62" fmla="*/ 9 w 3243"/>
                  <a:gd name="T63" fmla="*/ 1574 h 3123"/>
                  <a:gd name="T64" fmla="*/ 1559 w 3243"/>
                  <a:gd name="T65" fmla="*/ 2112 h 3123"/>
                  <a:gd name="T66" fmla="*/ 1660 w 3243"/>
                  <a:gd name="T67" fmla="*/ 2016 h 3123"/>
                  <a:gd name="T68" fmla="*/ 1632 w 3243"/>
                  <a:gd name="T69" fmla="*/ 1893 h 3123"/>
                  <a:gd name="T70" fmla="*/ 1509 w 3243"/>
                  <a:gd name="T71" fmla="*/ 1848 h 3123"/>
                  <a:gd name="T72" fmla="*/ 1397 w 3243"/>
                  <a:gd name="T73" fmla="*/ 1933 h 3123"/>
                  <a:gd name="T74" fmla="*/ 1414 w 3243"/>
                  <a:gd name="T75" fmla="*/ 2058 h 3123"/>
                  <a:gd name="T76" fmla="*/ 1418 w 3243"/>
                  <a:gd name="T77" fmla="*/ 1409 h 3123"/>
                  <a:gd name="T78" fmla="*/ 1490 w 3243"/>
                  <a:gd name="T79" fmla="*/ 1566 h 3123"/>
                  <a:gd name="T80" fmla="*/ 1492 w 3243"/>
                  <a:gd name="T81" fmla="*/ 1692 h 3123"/>
                  <a:gd name="T82" fmla="*/ 1599 w 3243"/>
                  <a:gd name="T83" fmla="*/ 1732 h 3123"/>
                  <a:gd name="T84" fmla="*/ 1682 w 3243"/>
                  <a:gd name="T85" fmla="*/ 1674 h 3123"/>
                  <a:gd name="T86" fmla="*/ 1687 w 3243"/>
                  <a:gd name="T87" fmla="*/ 1470 h 3123"/>
                  <a:gd name="T88" fmla="*/ 1575 w 3243"/>
                  <a:gd name="T89" fmla="*/ 1302 h 3123"/>
                  <a:gd name="T90" fmla="*/ 1493 w 3243"/>
                  <a:gd name="T91" fmla="*/ 1126 h 3123"/>
                  <a:gd name="T92" fmla="*/ 1582 w 3243"/>
                  <a:gd name="T93" fmla="*/ 1037 h 3123"/>
                  <a:gd name="T94" fmla="*/ 1733 w 3243"/>
                  <a:gd name="T95" fmla="*/ 1051 h 3123"/>
                  <a:gd name="T96" fmla="*/ 1835 w 3243"/>
                  <a:gd name="T97" fmla="*/ 1167 h 3123"/>
                  <a:gd name="T98" fmla="*/ 1911 w 3243"/>
                  <a:gd name="T99" fmla="*/ 1209 h 3123"/>
                  <a:gd name="T100" fmla="*/ 2005 w 3243"/>
                  <a:gd name="T101" fmla="*/ 1160 h 3123"/>
                  <a:gd name="T102" fmla="*/ 1975 w 3243"/>
                  <a:gd name="T103" fmla="*/ 984 h 3123"/>
                  <a:gd name="T104" fmla="*/ 1841 w 3243"/>
                  <a:gd name="T105" fmla="*/ 879 h 3123"/>
                  <a:gd name="T106" fmla="*/ 1641 w 3243"/>
                  <a:gd name="T107" fmla="*/ 831 h 3123"/>
                  <a:gd name="T108" fmla="*/ 1443 w 3243"/>
                  <a:gd name="T109" fmla="*/ 861 h 3123"/>
                  <a:gd name="T110" fmla="*/ 1312 w 3243"/>
                  <a:gd name="T111" fmla="*/ 964 h 3123"/>
                  <a:gd name="T112" fmla="*/ 1268 w 3243"/>
                  <a:gd name="T113" fmla="*/ 1106 h 3123"/>
                  <a:gd name="T114" fmla="*/ 1360 w 3243"/>
                  <a:gd name="T115" fmla="*/ 1341 h 3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43" h="3123">
                    <a:moveTo>
                      <a:pt x="1" y="1449"/>
                    </a:moveTo>
                    <a:lnTo>
                      <a:pt x="1" y="1449"/>
                    </a:lnTo>
                    <a:lnTo>
                      <a:pt x="4" y="1407"/>
                    </a:lnTo>
                    <a:lnTo>
                      <a:pt x="6" y="1386"/>
                    </a:lnTo>
                    <a:lnTo>
                      <a:pt x="9" y="1366"/>
                    </a:lnTo>
                    <a:lnTo>
                      <a:pt x="14" y="1345"/>
                    </a:lnTo>
                    <a:lnTo>
                      <a:pt x="18" y="1326"/>
                    </a:lnTo>
                    <a:lnTo>
                      <a:pt x="23" y="1307"/>
                    </a:lnTo>
                    <a:lnTo>
                      <a:pt x="28" y="1286"/>
                    </a:lnTo>
                    <a:lnTo>
                      <a:pt x="35" y="1267"/>
                    </a:lnTo>
                    <a:lnTo>
                      <a:pt x="42" y="1248"/>
                    </a:lnTo>
                    <a:lnTo>
                      <a:pt x="50" y="1229"/>
                    </a:lnTo>
                    <a:lnTo>
                      <a:pt x="58" y="1209"/>
                    </a:lnTo>
                    <a:lnTo>
                      <a:pt x="67" y="1191"/>
                    </a:lnTo>
                    <a:lnTo>
                      <a:pt x="78" y="1173"/>
                    </a:lnTo>
                    <a:lnTo>
                      <a:pt x="99" y="1136"/>
                    </a:lnTo>
                    <a:lnTo>
                      <a:pt x="99" y="1136"/>
                    </a:lnTo>
                    <a:lnTo>
                      <a:pt x="111" y="1116"/>
                    </a:lnTo>
                    <a:lnTo>
                      <a:pt x="126" y="1097"/>
                    </a:lnTo>
                    <a:lnTo>
                      <a:pt x="140" y="1079"/>
                    </a:lnTo>
                    <a:lnTo>
                      <a:pt x="155" y="1061"/>
                    </a:lnTo>
                    <a:lnTo>
                      <a:pt x="171" y="1043"/>
                    </a:lnTo>
                    <a:lnTo>
                      <a:pt x="187" y="1027"/>
                    </a:lnTo>
                    <a:lnTo>
                      <a:pt x="204" y="1011"/>
                    </a:lnTo>
                    <a:lnTo>
                      <a:pt x="222" y="994"/>
                    </a:lnTo>
                    <a:lnTo>
                      <a:pt x="240" y="979"/>
                    </a:lnTo>
                    <a:lnTo>
                      <a:pt x="259" y="965"/>
                    </a:lnTo>
                    <a:lnTo>
                      <a:pt x="278" y="951"/>
                    </a:lnTo>
                    <a:lnTo>
                      <a:pt x="299" y="938"/>
                    </a:lnTo>
                    <a:lnTo>
                      <a:pt x="319" y="925"/>
                    </a:lnTo>
                    <a:lnTo>
                      <a:pt x="339" y="915"/>
                    </a:lnTo>
                    <a:lnTo>
                      <a:pt x="360" y="903"/>
                    </a:lnTo>
                    <a:lnTo>
                      <a:pt x="382" y="893"/>
                    </a:lnTo>
                    <a:lnTo>
                      <a:pt x="382" y="893"/>
                    </a:lnTo>
                    <a:lnTo>
                      <a:pt x="378" y="868"/>
                    </a:lnTo>
                    <a:lnTo>
                      <a:pt x="376" y="843"/>
                    </a:lnTo>
                    <a:lnTo>
                      <a:pt x="376" y="818"/>
                    </a:lnTo>
                    <a:lnTo>
                      <a:pt x="376" y="792"/>
                    </a:lnTo>
                    <a:lnTo>
                      <a:pt x="376" y="792"/>
                    </a:lnTo>
                    <a:lnTo>
                      <a:pt x="377" y="766"/>
                    </a:lnTo>
                    <a:lnTo>
                      <a:pt x="380" y="737"/>
                    </a:lnTo>
                    <a:lnTo>
                      <a:pt x="385" y="710"/>
                    </a:lnTo>
                    <a:lnTo>
                      <a:pt x="392" y="683"/>
                    </a:lnTo>
                    <a:lnTo>
                      <a:pt x="398" y="656"/>
                    </a:lnTo>
                    <a:lnTo>
                      <a:pt x="407" y="631"/>
                    </a:lnTo>
                    <a:lnTo>
                      <a:pt x="417" y="605"/>
                    </a:lnTo>
                    <a:lnTo>
                      <a:pt x="429" y="579"/>
                    </a:lnTo>
                    <a:lnTo>
                      <a:pt x="441" y="554"/>
                    </a:lnTo>
                    <a:lnTo>
                      <a:pt x="454" y="530"/>
                    </a:lnTo>
                    <a:lnTo>
                      <a:pt x="470" y="506"/>
                    </a:lnTo>
                    <a:lnTo>
                      <a:pt x="486" y="484"/>
                    </a:lnTo>
                    <a:lnTo>
                      <a:pt x="503" y="461"/>
                    </a:lnTo>
                    <a:lnTo>
                      <a:pt x="522" y="440"/>
                    </a:lnTo>
                    <a:lnTo>
                      <a:pt x="541" y="420"/>
                    </a:lnTo>
                    <a:lnTo>
                      <a:pt x="562" y="400"/>
                    </a:lnTo>
                    <a:lnTo>
                      <a:pt x="690" y="313"/>
                    </a:lnTo>
                    <a:lnTo>
                      <a:pt x="690" y="313"/>
                    </a:lnTo>
                    <a:lnTo>
                      <a:pt x="725" y="297"/>
                    </a:lnTo>
                    <a:lnTo>
                      <a:pt x="760" y="283"/>
                    </a:lnTo>
                    <a:lnTo>
                      <a:pt x="795" y="272"/>
                    </a:lnTo>
                    <a:lnTo>
                      <a:pt x="831" y="262"/>
                    </a:lnTo>
                    <a:lnTo>
                      <a:pt x="868" y="256"/>
                    </a:lnTo>
                    <a:lnTo>
                      <a:pt x="905" y="251"/>
                    </a:lnTo>
                    <a:lnTo>
                      <a:pt x="944" y="249"/>
                    </a:lnTo>
                    <a:lnTo>
                      <a:pt x="982" y="249"/>
                    </a:lnTo>
                    <a:lnTo>
                      <a:pt x="982" y="249"/>
                    </a:lnTo>
                    <a:lnTo>
                      <a:pt x="1130" y="272"/>
                    </a:lnTo>
                    <a:lnTo>
                      <a:pt x="1130" y="272"/>
                    </a:lnTo>
                    <a:lnTo>
                      <a:pt x="1158" y="282"/>
                    </a:lnTo>
                    <a:lnTo>
                      <a:pt x="1185" y="291"/>
                    </a:lnTo>
                    <a:lnTo>
                      <a:pt x="1185" y="291"/>
                    </a:lnTo>
                    <a:lnTo>
                      <a:pt x="1196" y="271"/>
                    </a:lnTo>
                    <a:lnTo>
                      <a:pt x="1208" y="250"/>
                    </a:lnTo>
                    <a:lnTo>
                      <a:pt x="1222" y="230"/>
                    </a:lnTo>
                    <a:lnTo>
                      <a:pt x="1235" y="210"/>
                    </a:lnTo>
                    <a:lnTo>
                      <a:pt x="1251" y="192"/>
                    </a:lnTo>
                    <a:lnTo>
                      <a:pt x="1267" y="174"/>
                    </a:lnTo>
                    <a:lnTo>
                      <a:pt x="1283" y="156"/>
                    </a:lnTo>
                    <a:lnTo>
                      <a:pt x="1301" y="140"/>
                    </a:lnTo>
                    <a:lnTo>
                      <a:pt x="1301" y="140"/>
                    </a:lnTo>
                    <a:lnTo>
                      <a:pt x="1420" y="59"/>
                    </a:lnTo>
                    <a:lnTo>
                      <a:pt x="1420" y="59"/>
                    </a:lnTo>
                    <a:lnTo>
                      <a:pt x="1453" y="44"/>
                    </a:lnTo>
                    <a:lnTo>
                      <a:pt x="1485" y="31"/>
                    </a:lnTo>
                    <a:lnTo>
                      <a:pt x="1518" y="20"/>
                    </a:lnTo>
                    <a:lnTo>
                      <a:pt x="1552" y="13"/>
                    </a:lnTo>
                    <a:lnTo>
                      <a:pt x="1585" y="6"/>
                    </a:lnTo>
                    <a:lnTo>
                      <a:pt x="1620" y="2"/>
                    </a:lnTo>
                    <a:lnTo>
                      <a:pt x="1655" y="0"/>
                    </a:lnTo>
                    <a:lnTo>
                      <a:pt x="1691" y="0"/>
                    </a:lnTo>
                    <a:lnTo>
                      <a:pt x="1691" y="0"/>
                    </a:lnTo>
                    <a:lnTo>
                      <a:pt x="1828" y="21"/>
                    </a:lnTo>
                    <a:lnTo>
                      <a:pt x="1828" y="21"/>
                    </a:lnTo>
                    <a:lnTo>
                      <a:pt x="1862" y="32"/>
                    </a:lnTo>
                    <a:lnTo>
                      <a:pt x="1896" y="46"/>
                    </a:lnTo>
                    <a:lnTo>
                      <a:pt x="1927" y="61"/>
                    </a:lnTo>
                    <a:lnTo>
                      <a:pt x="1959" y="78"/>
                    </a:lnTo>
                    <a:lnTo>
                      <a:pt x="1988" y="97"/>
                    </a:lnTo>
                    <a:lnTo>
                      <a:pt x="2016" y="118"/>
                    </a:lnTo>
                    <a:lnTo>
                      <a:pt x="2043" y="141"/>
                    </a:lnTo>
                    <a:lnTo>
                      <a:pt x="2069" y="166"/>
                    </a:lnTo>
                    <a:lnTo>
                      <a:pt x="2069" y="166"/>
                    </a:lnTo>
                    <a:lnTo>
                      <a:pt x="2086" y="183"/>
                    </a:lnTo>
                    <a:lnTo>
                      <a:pt x="2101" y="202"/>
                    </a:lnTo>
                    <a:lnTo>
                      <a:pt x="2116" y="220"/>
                    </a:lnTo>
                    <a:lnTo>
                      <a:pt x="2129" y="240"/>
                    </a:lnTo>
                    <a:lnTo>
                      <a:pt x="2142" y="260"/>
                    </a:lnTo>
                    <a:lnTo>
                      <a:pt x="2153" y="281"/>
                    </a:lnTo>
                    <a:lnTo>
                      <a:pt x="2164" y="301"/>
                    </a:lnTo>
                    <a:lnTo>
                      <a:pt x="2174" y="323"/>
                    </a:lnTo>
                    <a:lnTo>
                      <a:pt x="2174" y="323"/>
                    </a:lnTo>
                    <a:lnTo>
                      <a:pt x="2199" y="315"/>
                    </a:lnTo>
                    <a:lnTo>
                      <a:pt x="2224" y="310"/>
                    </a:lnTo>
                    <a:lnTo>
                      <a:pt x="2249" y="304"/>
                    </a:lnTo>
                    <a:lnTo>
                      <a:pt x="2275" y="301"/>
                    </a:lnTo>
                    <a:lnTo>
                      <a:pt x="2301" y="298"/>
                    </a:lnTo>
                    <a:lnTo>
                      <a:pt x="2327" y="296"/>
                    </a:lnTo>
                    <a:lnTo>
                      <a:pt x="2354" y="296"/>
                    </a:lnTo>
                    <a:lnTo>
                      <a:pt x="2379" y="296"/>
                    </a:lnTo>
                    <a:lnTo>
                      <a:pt x="2379" y="296"/>
                    </a:lnTo>
                    <a:lnTo>
                      <a:pt x="2534" y="320"/>
                    </a:lnTo>
                    <a:lnTo>
                      <a:pt x="2534" y="320"/>
                    </a:lnTo>
                    <a:lnTo>
                      <a:pt x="2574" y="332"/>
                    </a:lnTo>
                    <a:lnTo>
                      <a:pt x="2611" y="348"/>
                    </a:lnTo>
                    <a:lnTo>
                      <a:pt x="2648" y="365"/>
                    </a:lnTo>
                    <a:lnTo>
                      <a:pt x="2681" y="384"/>
                    </a:lnTo>
                    <a:lnTo>
                      <a:pt x="2715" y="405"/>
                    </a:lnTo>
                    <a:lnTo>
                      <a:pt x="2747" y="429"/>
                    </a:lnTo>
                    <a:lnTo>
                      <a:pt x="2778" y="454"/>
                    </a:lnTo>
                    <a:lnTo>
                      <a:pt x="2807" y="483"/>
                    </a:lnTo>
                    <a:lnTo>
                      <a:pt x="2807" y="483"/>
                    </a:lnTo>
                    <a:lnTo>
                      <a:pt x="2826" y="504"/>
                    </a:lnTo>
                    <a:lnTo>
                      <a:pt x="2845" y="527"/>
                    </a:lnTo>
                    <a:lnTo>
                      <a:pt x="2863" y="551"/>
                    </a:lnTo>
                    <a:lnTo>
                      <a:pt x="2880" y="574"/>
                    </a:lnTo>
                    <a:lnTo>
                      <a:pt x="2894" y="599"/>
                    </a:lnTo>
                    <a:lnTo>
                      <a:pt x="2908" y="625"/>
                    </a:lnTo>
                    <a:lnTo>
                      <a:pt x="2921" y="651"/>
                    </a:lnTo>
                    <a:lnTo>
                      <a:pt x="2931" y="678"/>
                    </a:lnTo>
                    <a:lnTo>
                      <a:pt x="2941" y="705"/>
                    </a:lnTo>
                    <a:lnTo>
                      <a:pt x="2950" y="733"/>
                    </a:lnTo>
                    <a:lnTo>
                      <a:pt x="2957" y="761"/>
                    </a:lnTo>
                    <a:lnTo>
                      <a:pt x="2963" y="789"/>
                    </a:lnTo>
                    <a:lnTo>
                      <a:pt x="2967" y="818"/>
                    </a:lnTo>
                    <a:lnTo>
                      <a:pt x="2970" y="846"/>
                    </a:lnTo>
                    <a:lnTo>
                      <a:pt x="2971" y="876"/>
                    </a:lnTo>
                    <a:lnTo>
                      <a:pt x="2971" y="905"/>
                    </a:lnTo>
                    <a:lnTo>
                      <a:pt x="2971" y="905"/>
                    </a:lnTo>
                    <a:lnTo>
                      <a:pt x="2968" y="934"/>
                    </a:lnTo>
                    <a:lnTo>
                      <a:pt x="2965" y="963"/>
                    </a:lnTo>
                    <a:lnTo>
                      <a:pt x="2961" y="992"/>
                    </a:lnTo>
                    <a:lnTo>
                      <a:pt x="2954" y="1021"/>
                    </a:lnTo>
                    <a:lnTo>
                      <a:pt x="2946" y="1050"/>
                    </a:lnTo>
                    <a:lnTo>
                      <a:pt x="2937" y="1077"/>
                    </a:lnTo>
                    <a:lnTo>
                      <a:pt x="2927" y="1105"/>
                    </a:lnTo>
                    <a:lnTo>
                      <a:pt x="2915" y="1131"/>
                    </a:lnTo>
                    <a:lnTo>
                      <a:pt x="2915" y="1131"/>
                    </a:lnTo>
                    <a:lnTo>
                      <a:pt x="2938" y="1142"/>
                    </a:lnTo>
                    <a:lnTo>
                      <a:pt x="2962" y="1155"/>
                    </a:lnTo>
                    <a:lnTo>
                      <a:pt x="2985" y="1169"/>
                    </a:lnTo>
                    <a:lnTo>
                      <a:pt x="3007" y="1183"/>
                    </a:lnTo>
                    <a:lnTo>
                      <a:pt x="3029" y="1200"/>
                    </a:lnTo>
                    <a:lnTo>
                      <a:pt x="3049" y="1217"/>
                    </a:lnTo>
                    <a:lnTo>
                      <a:pt x="3069" y="1234"/>
                    </a:lnTo>
                    <a:lnTo>
                      <a:pt x="3088" y="1254"/>
                    </a:lnTo>
                    <a:lnTo>
                      <a:pt x="3088" y="1254"/>
                    </a:lnTo>
                    <a:lnTo>
                      <a:pt x="3108" y="1274"/>
                    </a:lnTo>
                    <a:lnTo>
                      <a:pt x="3125" y="1296"/>
                    </a:lnTo>
                    <a:lnTo>
                      <a:pt x="3142" y="1317"/>
                    </a:lnTo>
                    <a:lnTo>
                      <a:pt x="3157" y="1340"/>
                    </a:lnTo>
                    <a:lnTo>
                      <a:pt x="3171" y="1364"/>
                    </a:lnTo>
                    <a:lnTo>
                      <a:pt x="3185" y="1388"/>
                    </a:lnTo>
                    <a:lnTo>
                      <a:pt x="3196" y="1412"/>
                    </a:lnTo>
                    <a:lnTo>
                      <a:pt x="3207" y="1437"/>
                    </a:lnTo>
                    <a:lnTo>
                      <a:pt x="3216" y="1463"/>
                    </a:lnTo>
                    <a:lnTo>
                      <a:pt x="3224" y="1489"/>
                    </a:lnTo>
                    <a:lnTo>
                      <a:pt x="3231" y="1516"/>
                    </a:lnTo>
                    <a:lnTo>
                      <a:pt x="3235" y="1542"/>
                    </a:lnTo>
                    <a:lnTo>
                      <a:pt x="3240" y="1569"/>
                    </a:lnTo>
                    <a:lnTo>
                      <a:pt x="3242" y="1596"/>
                    </a:lnTo>
                    <a:lnTo>
                      <a:pt x="3243" y="1624"/>
                    </a:lnTo>
                    <a:lnTo>
                      <a:pt x="3243" y="1651"/>
                    </a:lnTo>
                    <a:lnTo>
                      <a:pt x="3243" y="1651"/>
                    </a:lnTo>
                    <a:lnTo>
                      <a:pt x="3241" y="1678"/>
                    </a:lnTo>
                    <a:lnTo>
                      <a:pt x="3239" y="1705"/>
                    </a:lnTo>
                    <a:lnTo>
                      <a:pt x="3234" y="1732"/>
                    </a:lnTo>
                    <a:lnTo>
                      <a:pt x="3228" y="1759"/>
                    </a:lnTo>
                    <a:lnTo>
                      <a:pt x="3221" y="1785"/>
                    </a:lnTo>
                    <a:lnTo>
                      <a:pt x="3212" y="1811"/>
                    </a:lnTo>
                    <a:lnTo>
                      <a:pt x="3203" y="1837"/>
                    </a:lnTo>
                    <a:lnTo>
                      <a:pt x="3192" y="1862"/>
                    </a:lnTo>
                    <a:lnTo>
                      <a:pt x="3179" y="1885"/>
                    </a:lnTo>
                    <a:lnTo>
                      <a:pt x="3166" y="1909"/>
                    </a:lnTo>
                    <a:lnTo>
                      <a:pt x="3151" y="1933"/>
                    </a:lnTo>
                    <a:lnTo>
                      <a:pt x="3136" y="1956"/>
                    </a:lnTo>
                    <a:lnTo>
                      <a:pt x="3118" y="1977"/>
                    </a:lnTo>
                    <a:lnTo>
                      <a:pt x="3100" y="1998"/>
                    </a:lnTo>
                    <a:lnTo>
                      <a:pt x="3081" y="2018"/>
                    </a:lnTo>
                    <a:lnTo>
                      <a:pt x="3060" y="2038"/>
                    </a:lnTo>
                    <a:lnTo>
                      <a:pt x="3060" y="2038"/>
                    </a:lnTo>
                    <a:lnTo>
                      <a:pt x="2935" y="2123"/>
                    </a:lnTo>
                    <a:lnTo>
                      <a:pt x="2935" y="2123"/>
                    </a:lnTo>
                    <a:lnTo>
                      <a:pt x="2900" y="2139"/>
                    </a:lnTo>
                    <a:lnTo>
                      <a:pt x="2865" y="2152"/>
                    </a:lnTo>
                    <a:lnTo>
                      <a:pt x="2830" y="2164"/>
                    </a:lnTo>
                    <a:lnTo>
                      <a:pt x="2795" y="2173"/>
                    </a:lnTo>
                    <a:lnTo>
                      <a:pt x="2759" y="2179"/>
                    </a:lnTo>
                    <a:lnTo>
                      <a:pt x="2723" y="2183"/>
                    </a:lnTo>
                    <a:lnTo>
                      <a:pt x="2685" y="2186"/>
                    </a:lnTo>
                    <a:lnTo>
                      <a:pt x="2648" y="2186"/>
                    </a:lnTo>
                    <a:lnTo>
                      <a:pt x="2648" y="2186"/>
                    </a:lnTo>
                    <a:lnTo>
                      <a:pt x="2612" y="2180"/>
                    </a:lnTo>
                    <a:lnTo>
                      <a:pt x="2612" y="2180"/>
                    </a:lnTo>
                    <a:lnTo>
                      <a:pt x="2608" y="2208"/>
                    </a:lnTo>
                    <a:lnTo>
                      <a:pt x="2604" y="2236"/>
                    </a:lnTo>
                    <a:lnTo>
                      <a:pt x="2597" y="2263"/>
                    </a:lnTo>
                    <a:lnTo>
                      <a:pt x="2589" y="2290"/>
                    </a:lnTo>
                    <a:lnTo>
                      <a:pt x="2581" y="2317"/>
                    </a:lnTo>
                    <a:lnTo>
                      <a:pt x="2571" y="2344"/>
                    </a:lnTo>
                    <a:lnTo>
                      <a:pt x="2560" y="2370"/>
                    </a:lnTo>
                    <a:lnTo>
                      <a:pt x="2548" y="2395"/>
                    </a:lnTo>
                    <a:lnTo>
                      <a:pt x="2534" y="2420"/>
                    </a:lnTo>
                    <a:lnTo>
                      <a:pt x="2520" y="2445"/>
                    </a:lnTo>
                    <a:lnTo>
                      <a:pt x="2504" y="2468"/>
                    </a:lnTo>
                    <a:lnTo>
                      <a:pt x="2487" y="2491"/>
                    </a:lnTo>
                    <a:lnTo>
                      <a:pt x="2469" y="2514"/>
                    </a:lnTo>
                    <a:lnTo>
                      <a:pt x="2450" y="2535"/>
                    </a:lnTo>
                    <a:lnTo>
                      <a:pt x="2430" y="2556"/>
                    </a:lnTo>
                    <a:lnTo>
                      <a:pt x="2409" y="2575"/>
                    </a:lnTo>
                    <a:lnTo>
                      <a:pt x="2409" y="2575"/>
                    </a:lnTo>
                    <a:lnTo>
                      <a:pt x="2266" y="2673"/>
                    </a:lnTo>
                    <a:lnTo>
                      <a:pt x="2266" y="2673"/>
                    </a:lnTo>
                    <a:lnTo>
                      <a:pt x="2227" y="2691"/>
                    </a:lnTo>
                    <a:lnTo>
                      <a:pt x="2189" y="2706"/>
                    </a:lnTo>
                    <a:lnTo>
                      <a:pt x="2148" y="2718"/>
                    </a:lnTo>
                    <a:lnTo>
                      <a:pt x="2128" y="2723"/>
                    </a:lnTo>
                    <a:lnTo>
                      <a:pt x="2108" y="2729"/>
                    </a:lnTo>
                    <a:lnTo>
                      <a:pt x="2088" y="2733"/>
                    </a:lnTo>
                    <a:lnTo>
                      <a:pt x="2068" y="2736"/>
                    </a:lnTo>
                    <a:lnTo>
                      <a:pt x="2026" y="2742"/>
                    </a:lnTo>
                    <a:lnTo>
                      <a:pt x="1983" y="2744"/>
                    </a:lnTo>
                    <a:lnTo>
                      <a:pt x="1941" y="2744"/>
                    </a:lnTo>
                    <a:lnTo>
                      <a:pt x="1941" y="2744"/>
                    </a:lnTo>
                    <a:lnTo>
                      <a:pt x="1777" y="2718"/>
                    </a:lnTo>
                    <a:lnTo>
                      <a:pt x="1777" y="2718"/>
                    </a:lnTo>
                    <a:lnTo>
                      <a:pt x="1747" y="2708"/>
                    </a:lnTo>
                    <a:lnTo>
                      <a:pt x="1718" y="2697"/>
                    </a:lnTo>
                    <a:lnTo>
                      <a:pt x="1688" y="2686"/>
                    </a:lnTo>
                    <a:lnTo>
                      <a:pt x="1660" y="2671"/>
                    </a:lnTo>
                    <a:lnTo>
                      <a:pt x="1633" y="2657"/>
                    </a:lnTo>
                    <a:lnTo>
                      <a:pt x="1608" y="2641"/>
                    </a:lnTo>
                    <a:lnTo>
                      <a:pt x="1582" y="2625"/>
                    </a:lnTo>
                    <a:lnTo>
                      <a:pt x="1557" y="2607"/>
                    </a:lnTo>
                    <a:lnTo>
                      <a:pt x="1557" y="2607"/>
                    </a:lnTo>
                    <a:lnTo>
                      <a:pt x="1543" y="2629"/>
                    </a:lnTo>
                    <a:lnTo>
                      <a:pt x="1522" y="2657"/>
                    </a:lnTo>
                    <a:lnTo>
                      <a:pt x="1498" y="2689"/>
                    </a:lnTo>
                    <a:lnTo>
                      <a:pt x="1469" y="2723"/>
                    </a:lnTo>
                    <a:lnTo>
                      <a:pt x="1433" y="2760"/>
                    </a:lnTo>
                    <a:lnTo>
                      <a:pt x="1414" y="2779"/>
                    </a:lnTo>
                    <a:lnTo>
                      <a:pt x="1392" y="2799"/>
                    </a:lnTo>
                    <a:lnTo>
                      <a:pt x="1370" y="2818"/>
                    </a:lnTo>
                    <a:lnTo>
                      <a:pt x="1346" y="2839"/>
                    </a:lnTo>
                    <a:lnTo>
                      <a:pt x="1322" y="2858"/>
                    </a:lnTo>
                    <a:lnTo>
                      <a:pt x="1295" y="2879"/>
                    </a:lnTo>
                    <a:lnTo>
                      <a:pt x="1267" y="2898"/>
                    </a:lnTo>
                    <a:lnTo>
                      <a:pt x="1236" y="2918"/>
                    </a:lnTo>
                    <a:lnTo>
                      <a:pt x="1205" y="2937"/>
                    </a:lnTo>
                    <a:lnTo>
                      <a:pt x="1172" y="2957"/>
                    </a:lnTo>
                    <a:lnTo>
                      <a:pt x="1138" y="2975"/>
                    </a:lnTo>
                    <a:lnTo>
                      <a:pt x="1102" y="2993"/>
                    </a:lnTo>
                    <a:lnTo>
                      <a:pt x="1064" y="3011"/>
                    </a:lnTo>
                    <a:lnTo>
                      <a:pt x="1023" y="3027"/>
                    </a:lnTo>
                    <a:lnTo>
                      <a:pt x="982" y="3043"/>
                    </a:lnTo>
                    <a:lnTo>
                      <a:pt x="939" y="3057"/>
                    </a:lnTo>
                    <a:lnTo>
                      <a:pt x="894" y="3071"/>
                    </a:lnTo>
                    <a:lnTo>
                      <a:pt x="847" y="3084"/>
                    </a:lnTo>
                    <a:lnTo>
                      <a:pt x="799" y="3096"/>
                    </a:lnTo>
                    <a:lnTo>
                      <a:pt x="748" y="3106"/>
                    </a:lnTo>
                    <a:lnTo>
                      <a:pt x="696" y="3115"/>
                    </a:lnTo>
                    <a:lnTo>
                      <a:pt x="642" y="3123"/>
                    </a:lnTo>
                    <a:lnTo>
                      <a:pt x="642" y="3123"/>
                    </a:lnTo>
                    <a:lnTo>
                      <a:pt x="651" y="3116"/>
                    </a:lnTo>
                    <a:lnTo>
                      <a:pt x="678" y="3097"/>
                    </a:lnTo>
                    <a:lnTo>
                      <a:pt x="719" y="3066"/>
                    </a:lnTo>
                    <a:lnTo>
                      <a:pt x="744" y="3045"/>
                    </a:lnTo>
                    <a:lnTo>
                      <a:pt x="771" y="3022"/>
                    </a:lnTo>
                    <a:lnTo>
                      <a:pt x="800" y="2995"/>
                    </a:lnTo>
                    <a:lnTo>
                      <a:pt x="831" y="2967"/>
                    </a:lnTo>
                    <a:lnTo>
                      <a:pt x="863" y="2935"/>
                    </a:lnTo>
                    <a:lnTo>
                      <a:pt x="896" y="2900"/>
                    </a:lnTo>
                    <a:lnTo>
                      <a:pt x="929" y="2864"/>
                    </a:lnTo>
                    <a:lnTo>
                      <a:pt x="963" y="2824"/>
                    </a:lnTo>
                    <a:lnTo>
                      <a:pt x="995" y="2782"/>
                    </a:lnTo>
                    <a:lnTo>
                      <a:pt x="1028" y="2736"/>
                    </a:lnTo>
                    <a:lnTo>
                      <a:pt x="1028" y="2736"/>
                    </a:lnTo>
                    <a:lnTo>
                      <a:pt x="997" y="2733"/>
                    </a:lnTo>
                    <a:lnTo>
                      <a:pt x="967" y="2728"/>
                    </a:lnTo>
                    <a:lnTo>
                      <a:pt x="937" y="2720"/>
                    </a:lnTo>
                    <a:lnTo>
                      <a:pt x="908" y="2713"/>
                    </a:lnTo>
                    <a:lnTo>
                      <a:pt x="879" y="2703"/>
                    </a:lnTo>
                    <a:lnTo>
                      <a:pt x="850" y="2691"/>
                    </a:lnTo>
                    <a:lnTo>
                      <a:pt x="824" y="2679"/>
                    </a:lnTo>
                    <a:lnTo>
                      <a:pt x="797" y="2665"/>
                    </a:lnTo>
                    <a:lnTo>
                      <a:pt x="771" y="2650"/>
                    </a:lnTo>
                    <a:lnTo>
                      <a:pt x="746" y="2635"/>
                    </a:lnTo>
                    <a:lnTo>
                      <a:pt x="721" y="2618"/>
                    </a:lnTo>
                    <a:lnTo>
                      <a:pt x="698" y="2599"/>
                    </a:lnTo>
                    <a:lnTo>
                      <a:pt x="674" y="2580"/>
                    </a:lnTo>
                    <a:lnTo>
                      <a:pt x="653" y="2560"/>
                    </a:lnTo>
                    <a:lnTo>
                      <a:pt x="632" y="2539"/>
                    </a:lnTo>
                    <a:lnTo>
                      <a:pt x="612" y="2517"/>
                    </a:lnTo>
                    <a:lnTo>
                      <a:pt x="594" y="2494"/>
                    </a:lnTo>
                    <a:lnTo>
                      <a:pt x="576" y="2471"/>
                    </a:lnTo>
                    <a:lnTo>
                      <a:pt x="559" y="2446"/>
                    </a:lnTo>
                    <a:lnTo>
                      <a:pt x="543" y="2421"/>
                    </a:lnTo>
                    <a:lnTo>
                      <a:pt x="527" y="2396"/>
                    </a:lnTo>
                    <a:lnTo>
                      <a:pt x="515" y="2369"/>
                    </a:lnTo>
                    <a:lnTo>
                      <a:pt x="503" y="2342"/>
                    </a:lnTo>
                    <a:lnTo>
                      <a:pt x="491" y="2315"/>
                    </a:lnTo>
                    <a:lnTo>
                      <a:pt x="481" y="2287"/>
                    </a:lnTo>
                    <a:lnTo>
                      <a:pt x="474" y="2259"/>
                    </a:lnTo>
                    <a:lnTo>
                      <a:pt x="467" y="2231"/>
                    </a:lnTo>
                    <a:lnTo>
                      <a:pt x="461" y="2202"/>
                    </a:lnTo>
                    <a:lnTo>
                      <a:pt x="457" y="2173"/>
                    </a:lnTo>
                    <a:lnTo>
                      <a:pt x="453" y="2143"/>
                    </a:lnTo>
                    <a:lnTo>
                      <a:pt x="452" y="2114"/>
                    </a:lnTo>
                    <a:lnTo>
                      <a:pt x="453" y="2084"/>
                    </a:lnTo>
                    <a:lnTo>
                      <a:pt x="453" y="2084"/>
                    </a:lnTo>
                    <a:lnTo>
                      <a:pt x="453" y="2078"/>
                    </a:lnTo>
                    <a:lnTo>
                      <a:pt x="453" y="2078"/>
                    </a:lnTo>
                    <a:lnTo>
                      <a:pt x="414" y="2064"/>
                    </a:lnTo>
                    <a:lnTo>
                      <a:pt x="377" y="2047"/>
                    </a:lnTo>
                    <a:lnTo>
                      <a:pt x="340" y="2030"/>
                    </a:lnTo>
                    <a:lnTo>
                      <a:pt x="305" y="2010"/>
                    </a:lnTo>
                    <a:lnTo>
                      <a:pt x="272" y="1987"/>
                    </a:lnTo>
                    <a:lnTo>
                      <a:pt x="239" y="1963"/>
                    </a:lnTo>
                    <a:lnTo>
                      <a:pt x="209" y="1936"/>
                    </a:lnTo>
                    <a:lnTo>
                      <a:pt x="179" y="1907"/>
                    </a:lnTo>
                    <a:lnTo>
                      <a:pt x="179" y="1907"/>
                    </a:lnTo>
                    <a:lnTo>
                      <a:pt x="157" y="1884"/>
                    </a:lnTo>
                    <a:lnTo>
                      <a:pt x="137" y="1859"/>
                    </a:lnTo>
                    <a:lnTo>
                      <a:pt x="118" y="1834"/>
                    </a:lnTo>
                    <a:lnTo>
                      <a:pt x="100" y="1808"/>
                    </a:lnTo>
                    <a:lnTo>
                      <a:pt x="83" y="1781"/>
                    </a:lnTo>
                    <a:lnTo>
                      <a:pt x="69" y="1753"/>
                    </a:lnTo>
                    <a:lnTo>
                      <a:pt x="55" y="1724"/>
                    </a:lnTo>
                    <a:lnTo>
                      <a:pt x="43" y="1695"/>
                    </a:lnTo>
                    <a:lnTo>
                      <a:pt x="32" y="1666"/>
                    </a:lnTo>
                    <a:lnTo>
                      <a:pt x="23" y="1636"/>
                    </a:lnTo>
                    <a:lnTo>
                      <a:pt x="15" y="1606"/>
                    </a:lnTo>
                    <a:lnTo>
                      <a:pt x="9" y="1574"/>
                    </a:lnTo>
                    <a:lnTo>
                      <a:pt x="5" y="1543"/>
                    </a:lnTo>
                    <a:lnTo>
                      <a:pt x="1" y="1512"/>
                    </a:lnTo>
                    <a:lnTo>
                      <a:pt x="0" y="1480"/>
                    </a:lnTo>
                    <a:lnTo>
                      <a:pt x="1" y="1449"/>
                    </a:lnTo>
                    <a:lnTo>
                      <a:pt x="1" y="1449"/>
                    </a:lnTo>
                    <a:close/>
                    <a:moveTo>
                      <a:pt x="1504" y="2114"/>
                    </a:moveTo>
                    <a:lnTo>
                      <a:pt x="1504" y="2114"/>
                    </a:lnTo>
                    <a:lnTo>
                      <a:pt x="1518" y="2115"/>
                    </a:lnTo>
                    <a:lnTo>
                      <a:pt x="1533" y="2115"/>
                    </a:lnTo>
                    <a:lnTo>
                      <a:pt x="1546" y="2114"/>
                    </a:lnTo>
                    <a:lnTo>
                      <a:pt x="1559" y="2112"/>
                    </a:lnTo>
                    <a:lnTo>
                      <a:pt x="1573" y="2108"/>
                    </a:lnTo>
                    <a:lnTo>
                      <a:pt x="1585" y="2103"/>
                    </a:lnTo>
                    <a:lnTo>
                      <a:pt x="1596" y="2097"/>
                    </a:lnTo>
                    <a:lnTo>
                      <a:pt x="1608" y="2089"/>
                    </a:lnTo>
                    <a:lnTo>
                      <a:pt x="1619" y="2082"/>
                    </a:lnTo>
                    <a:lnTo>
                      <a:pt x="1628" y="2073"/>
                    </a:lnTo>
                    <a:lnTo>
                      <a:pt x="1637" y="2062"/>
                    </a:lnTo>
                    <a:lnTo>
                      <a:pt x="1645" y="2053"/>
                    </a:lnTo>
                    <a:lnTo>
                      <a:pt x="1651" y="2041"/>
                    </a:lnTo>
                    <a:lnTo>
                      <a:pt x="1656" y="2029"/>
                    </a:lnTo>
                    <a:lnTo>
                      <a:pt x="1660" y="2016"/>
                    </a:lnTo>
                    <a:lnTo>
                      <a:pt x="1664" y="2003"/>
                    </a:lnTo>
                    <a:lnTo>
                      <a:pt x="1664" y="2003"/>
                    </a:lnTo>
                    <a:lnTo>
                      <a:pt x="1665" y="1990"/>
                    </a:lnTo>
                    <a:lnTo>
                      <a:pt x="1666" y="1976"/>
                    </a:lnTo>
                    <a:lnTo>
                      <a:pt x="1665" y="1963"/>
                    </a:lnTo>
                    <a:lnTo>
                      <a:pt x="1662" y="1950"/>
                    </a:lnTo>
                    <a:lnTo>
                      <a:pt x="1658" y="1937"/>
                    </a:lnTo>
                    <a:lnTo>
                      <a:pt x="1654" y="1925"/>
                    </a:lnTo>
                    <a:lnTo>
                      <a:pt x="1647" y="1914"/>
                    </a:lnTo>
                    <a:lnTo>
                      <a:pt x="1640" y="1903"/>
                    </a:lnTo>
                    <a:lnTo>
                      <a:pt x="1632" y="1893"/>
                    </a:lnTo>
                    <a:lnTo>
                      <a:pt x="1623" y="1883"/>
                    </a:lnTo>
                    <a:lnTo>
                      <a:pt x="1613" y="1875"/>
                    </a:lnTo>
                    <a:lnTo>
                      <a:pt x="1602" y="1867"/>
                    </a:lnTo>
                    <a:lnTo>
                      <a:pt x="1590" y="1861"/>
                    </a:lnTo>
                    <a:lnTo>
                      <a:pt x="1577" y="1855"/>
                    </a:lnTo>
                    <a:lnTo>
                      <a:pt x="1565" y="1851"/>
                    </a:lnTo>
                    <a:lnTo>
                      <a:pt x="1550" y="1849"/>
                    </a:lnTo>
                    <a:lnTo>
                      <a:pt x="1550" y="1849"/>
                    </a:lnTo>
                    <a:lnTo>
                      <a:pt x="1537" y="1846"/>
                    </a:lnTo>
                    <a:lnTo>
                      <a:pt x="1522" y="1846"/>
                    </a:lnTo>
                    <a:lnTo>
                      <a:pt x="1509" y="1848"/>
                    </a:lnTo>
                    <a:lnTo>
                      <a:pt x="1495" y="1850"/>
                    </a:lnTo>
                    <a:lnTo>
                      <a:pt x="1482" y="1854"/>
                    </a:lnTo>
                    <a:lnTo>
                      <a:pt x="1470" y="1858"/>
                    </a:lnTo>
                    <a:lnTo>
                      <a:pt x="1458" y="1865"/>
                    </a:lnTo>
                    <a:lnTo>
                      <a:pt x="1446" y="1871"/>
                    </a:lnTo>
                    <a:lnTo>
                      <a:pt x="1436" y="1880"/>
                    </a:lnTo>
                    <a:lnTo>
                      <a:pt x="1426" y="1889"/>
                    </a:lnTo>
                    <a:lnTo>
                      <a:pt x="1417" y="1898"/>
                    </a:lnTo>
                    <a:lnTo>
                      <a:pt x="1409" y="1909"/>
                    </a:lnTo>
                    <a:lnTo>
                      <a:pt x="1402" y="1920"/>
                    </a:lnTo>
                    <a:lnTo>
                      <a:pt x="1397" y="1933"/>
                    </a:lnTo>
                    <a:lnTo>
                      <a:pt x="1392" y="1945"/>
                    </a:lnTo>
                    <a:lnTo>
                      <a:pt x="1389" y="1959"/>
                    </a:lnTo>
                    <a:lnTo>
                      <a:pt x="1389" y="1959"/>
                    </a:lnTo>
                    <a:lnTo>
                      <a:pt x="1388" y="1972"/>
                    </a:lnTo>
                    <a:lnTo>
                      <a:pt x="1388" y="1985"/>
                    </a:lnTo>
                    <a:lnTo>
                      <a:pt x="1389" y="1998"/>
                    </a:lnTo>
                    <a:lnTo>
                      <a:pt x="1391" y="2011"/>
                    </a:lnTo>
                    <a:lnTo>
                      <a:pt x="1395" y="2024"/>
                    </a:lnTo>
                    <a:lnTo>
                      <a:pt x="1400" y="2035"/>
                    </a:lnTo>
                    <a:lnTo>
                      <a:pt x="1406" y="2047"/>
                    </a:lnTo>
                    <a:lnTo>
                      <a:pt x="1414" y="2058"/>
                    </a:lnTo>
                    <a:lnTo>
                      <a:pt x="1421" y="2069"/>
                    </a:lnTo>
                    <a:lnTo>
                      <a:pt x="1430" y="2078"/>
                    </a:lnTo>
                    <a:lnTo>
                      <a:pt x="1441" y="2086"/>
                    </a:lnTo>
                    <a:lnTo>
                      <a:pt x="1452" y="2095"/>
                    </a:lnTo>
                    <a:lnTo>
                      <a:pt x="1464" y="2101"/>
                    </a:lnTo>
                    <a:lnTo>
                      <a:pt x="1476" y="2107"/>
                    </a:lnTo>
                    <a:lnTo>
                      <a:pt x="1490" y="2111"/>
                    </a:lnTo>
                    <a:lnTo>
                      <a:pt x="1504" y="2114"/>
                    </a:lnTo>
                    <a:lnTo>
                      <a:pt x="1504" y="2114"/>
                    </a:lnTo>
                    <a:close/>
                    <a:moveTo>
                      <a:pt x="1418" y="1409"/>
                    </a:moveTo>
                    <a:lnTo>
                      <a:pt x="1418" y="1409"/>
                    </a:lnTo>
                    <a:lnTo>
                      <a:pt x="1433" y="1425"/>
                    </a:lnTo>
                    <a:lnTo>
                      <a:pt x="1445" y="1442"/>
                    </a:lnTo>
                    <a:lnTo>
                      <a:pt x="1456" y="1457"/>
                    </a:lnTo>
                    <a:lnTo>
                      <a:pt x="1465" y="1471"/>
                    </a:lnTo>
                    <a:lnTo>
                      <a:pt x="1473" y="1485"/>
                    </a:lnTo>
                    <a:lnTo>
                      <a:pt x="1479" y="1499"/>
                    </a:lnTo>
                    <a:lnTo>
                      <a:pt x="1483" y="1512"/>
                    </a:lnTo>
                    <a:lnTo>
                      <a:pt x="1487" y="1526"/>
                    </a:lnTo>
                    <a:lnTo>
                      <a:pt x="1489" y="1539"/>
                    </a:lnTo>
                    <a:lnTo>
                      <a:pt x="1490" y="1552"/>
                    </a:lnTo>
                    <a:lnTo>
                      <a:pt x="1490" y="1566"/>
                    </a:lnTo>
                    <a:lnTo>
                      <a:pt x="1489" y="1580"/>
                    </a:lnTo>
                    <a:lnTo>
                      <a:pt x="1485" y="1609"/>
                    </a:lnTo>
                    <a:lnTo>
                      <a:pt x="1480" y="1641"/>
                    </a:lnTo>
                    <a:lnTo>
                      <a:pt x="1480" y="1641"/>
                    </a:lnTo>
                    <a:lnTo>
                      <a:pt x="1479" y="1654"/>
                    </a:lnTo>
                    <a:lnTo>
                      <a:pt x="1479" y="1661"/>
                    </a:lnTo>
                    <a:lnTo>
                      <a:pt x="1480" y="1667"/>
                    </a:lnTo>
                    <a:lnTo>
                      <a:pt x="1482" y="1674"/>
                    </a:lnTo>
                    <a:lnTo>
                      <a:pt x="1484" y="1680"/>
                    </a:lnTo>
                    <a:lnTo>
                      <a:pt x="1488" y="1686"/>
                    </a:lnTo>
                    <a:lnTo>
                      <a:pt x="1492" y="1692"/>
                    </a:lnTo>
                    <a:lnTo>
                      <a:pt x="1498" y="1699"/>
                    </a:lnTo>
                    <a:lnTo>
                      <a:pt x="1503" y="1704"/>
                    </a:lnTo>
                    <a:lnTo>
                      <a:pt x="1511" y="1709"/>
                    </a:lnTo>
                    <a:lnTo>
                      <a:pt x="1521" y="1714"/>
                    </a:lnTo>
                    <a:lnTo>
                      <a:pt x="1531" y="1719"/>
                    </a:lnTo>
                    <a:lnTo>
                      <a:pt x="1544" y="1722"/>
                    </a:lnTo>
                    <a:lnTo>
                      <a:pt x="1558" y="1727"/>
                    </a:lnTo>
                    <a:lnTo>
                      <a:pt x="1574" y="1729"/>
                    </a:lnTo>
                    <a:lnTo>
                      <a:pt x="1574" y="1729"/>
                    </a:lnTo>
                    <a:lnTo>
                      <a:pt x="1586" y="1731"/>
                    </a:lnTo>
                    <a:lnTo>
                      <a:pt x="1599" y="1732"/>
                    </a:lnTo>
                    <a:lnTo>
                      <a:pt x="1610" y="1732"/>
                    </a:lnTo>
                    <a:lnTo>
                      <a:pt x="1621" y="1731"/>
                    </a:lnTo>
                    <a:lnTo>
                      <a:pt x="1630" y="1730"/>
                    </a:lnTo>
                    <a:lnTo>
                      <a:pt x="1639" y="1727"/>
                    </a:lnTo>
                    <a:lnTo>
                      <a:pt x="1647" y="1722"/>
                    </a:lnTo>
                    <a:lnTo>
                      <a:pt x="1655" y="1718"/>
                    </a:lnTo>
                    <a:lnTo>
                      <a:pt x="1662" y="1711"/>
                    </a:lnTo>
                    <a:lnTo>
                      <a:pt x="1667" y="1704"/>
                    </a:lnTo>
                    <a:lnTo>
                      <a:pt x="1673" y="1695"/>
                    </a:lnTo>
                    <a:lnTo>
                      <a:pt x="1677" y="1684"/>
                    </a:lnTo>
                    <a:lnTo>
                      <a:pt x="1682" y="1674"/>
                    </a:lnTo>
                    <a:lnTo>
                      <a:pt x="1686" y="1661"/>
                    </a:lnTo>
                    <a:lnTo>
                      <a:pt x="1690" y="1646"/>
                    </a:lnTo>
                    <a:lnTo>
                      <a:pt x="1693" y="1629"/>
                    </a:lnTo>
                    <a:lnTo>
                      <a:pt x="1693" y="1629"/>
                    </a:lnTo>
                    <a:lnTo>
                      <a:pt x="1696" y="1602"/>
                    </a:lnTo>
                    <a:lnTo>
                      <a:pt x="1699" y="1578"/>
                    </a:lnTo>
                    <a:lnTo>
                      <a:pt x="1700" y="1553"/>
                    </a:lnTo>
                    <a:lnTo>
                      <a:pt x="1699" y="1530"/>
                    </a:lnTo>
                    <a:lnTo>
                      <a:pt x="1696" y="1508"/>
                    </a:lnTo>
                    <a:lnTo>
                      <a:pt x="1692" y="1489"/>
                    </a:lnTo>
                    <a:lnTo>
                      <a:pt x="1687" y="1470"/>
                    </a:lnTo>
                    <a:lnTo>
                      <a:pt x="1682" y="1452"/>
                    </a:lnTo>
                    <a:lnTo>
                      <a:pt x="1675" y="1436"/>
                    </a:lnTo>
                    <a:lnTo>
                      <a:pt x="1668" y="1421"/>
                    </a:lnTo>
                    <a:lnTo>
                      <a:pt x="1660" y="1406"/>
                    </a:lnTo>
                    <a:lnTo>
                      <a:pt x="1653" y="1393"/>
                    </a:lnTo>
                    <a:lnTo>
                      <a:pt x="1644" y="1380"/>
                    </a:lnTo>
                    <a:lnTo>
                      <a:pt x="1636" y="1368"/>
                    </a:lnTo>
                    <a:lnTo>
                      <a:pt x="1619" y="1348"/>
                    </a:lnTo>
                    <a:lnTo>
                      <a:pt x="1619" y="1348"/>
                    </a:lnTo>
                    <a:lnTo>
                      <a:pt x="1598" y="1325"/>
                    </a:lnTo>
                    <a:lnTo>
                      <a:pt x="1575" y="1302"/>
                    </a:lnTo>
                    <a:lnTo>
                      <a:pt x="1553" y="1277"/>
                    </a:lnTo>
                    <a:lnTo>
                      <a:pt x="1541" y="1263"/>
                    </a:lnTo>
                    <a:lnTo>
                      <a:pt x="1530" y="1250"/>
                    </a:lnTo>
                    <a:lnTo>
                      <a:pt x="1521" y="1236"/>
                    </a:lnTo>
                    <a:lnTo>
                      <a:pt x="1512" y="1222"/>
                    </a:lnTo>
                    <a:lnTo>
                      <a:pt x="1504" y="1207"/>
                    </a:lnTo>
                    <a:lnTo>
                      <a:pt x="1499" y="1192"/>
                    </a:lnTo>
                    <a:lnTo>
                      <a:pt x="1494" y="1177"/>
                    </a:lnTo>
                    <a:lnTo>
                      <a:pt x="1492" y="1161"/>
                    </a:lnTo>
                    <a:lnTo>
                      <a:pt x="1491" y="1143"/>
                    </a:lnTo>
                    <a:lnTo>
                      <a:pt x="1493" y="1126"/>
                    </a:lnTo>
                    <a:lnTo>
                      <a:pt x="1493" y="1126"/>
                    </a:lnTo>
                    <a:lnTo>
                      <a:pt x="1497" y="1112"/>
                    </a:lnTo>
                    <a:lnTo>
                      <a:pt x="1501" y="1099"/>
                    </a:lnTo>
                    <a:lnTo>
                      <a:pt x="1508" y="1087"/>
                    </a:lnTo>
                    <a:lnTo>
                      <a:pt x="1515" y="1077"/>
                    </a:lnTo>
                    <a:lnTo>
                      <a:pt x="1524" y="1068"/>
                    </a:lnTo>
                    <a:lnTo>
                      <a:pt x="1534" y="1059"/>
                    </a:lnTo>
                    <a:lnTo>
                      <a:pt x="1544" y="1052"/>
                    </a:lnTo>
                    <a:lnTo>
                      <a:pt x="1556" y="1046"/>
                    </a:lnTo>
                    <a:lnTo>
                      <a:pt x="1568" y="1041"/>
                    </a:lnTo>
                    <a:lnTo>
                      <a:pt x="1582" y="1037"/>
                    </a:lnTo>
                    <a:lnTo>
                      <a:pt x="1596" y="1034"/>
                    </a:lnTo>
                    <a:lnTo>
                      <a:pt x="1611" y="1032"/>
                    </a:lnTo>
                    <a:lnTo>
                      <a:pt x="1627" y="1032"/>
                    </a:lnTo>
                    <a:lnTo>
                      <a:pt x="1642" y="1032"/>
                    </a:lnTo>
                    <a:lnTo>
                      <a:pt x="1658" y="1033"/>
                    </a:lnTo>
                    <a:lnTo>
                      <a:pt x="1675" y="1035"/>
                    </a:lnTo>
                    <a:lnTo>
                      <a:pt x="1675" y="1035"/>
                    </a:lnTo>
                    <a:lnTo>
                      <a:pt x="1692" y="1039"/>
                    </a:lnTo>
                    <a:lnTo>
                      <a:pt x="1706" y="1042"/>
                    </a:lnTo>
                    <a:lnTo>
                      <a:pt x="1721" y="1046"/>
                    </a:lnTo>
                    <a:lnTo>
                      <a:pt x="1733" y="1051"/>
                    </a:lnTo>
                    <a:lnTo>
                      <a:pt x="1745" y="1056"/>
                    </a:lnTo>
                    <a:lnTo>
                      <a:pt x="1755" y="1061"/>
                    </a:lnTo>
                    <a:lnTo>
                      <a:pt x="1764" y="1067"/>
                    </a:lnTo>
                    <a:lnTo>
                      <a:pt x="1773" y="1073"/>
                    </a:lnTo>
                    <a:lnTo>
                      <a:pt x="1780" y="1079"/>
                    </a:lnTo>
                    <a:lnTo>
                      <a:pt x="1787" y="1085"/>
                    </a:lnTo>
                    <a:lnTo>
                      <a:pt x="1798" y="1099"/>
                    </a:lnTo>
                    <a:lnTo>
                      <a:pt x="1808" y="1113"/>
                    </a:lnTo>
                    <a:lnTo>
                      <a:pt x="1816" y="1127"/>
                    </a:lnTo>
                    <a:lnTo>
                      <a:pt x="1829" y="1154"/>
                    </a:lnTo>
                    <a:lnTo>
                      <a:pt x="1835" y="1167"/>
                    </a:lnTo>
                    <a:lnTo>
                      <a:pt x="1843" y="1178"/>
                    </a:lnTo>
                    <a:lnTo>
                      <a:pt x="1852" y="1189"/>
                    </a:lnTo>
                    <a:lnTo>
                      <a:pt x="1857" y="1193"/>
                    </a:lnTo>
                    <a:lnTo>
                      <a:pt x="1862" y="1196"/>
                    </a:lnTo>
                    <a:lnTo>
                      <a:pt x="1869" y="1201"/>
                    </a:lnTo>
                    <a:lnTo>
                      <a:pt x="1876" y="1204"/>
                    </a:lnTo>
                    <a:lnTo>
                      <a:pt x="1884" y="1206"/>
                    </a:lnTo>
                    <a:lnTo>
                      <a:pt x="1893" y="1207"/>
                    </a:lnTo>
                    <a:lnTo>
                      <a:pt x="1893" y="1207"/>
                    </a:lnTo>
                    <a:lnTo>
                      <a:pt x="1902" y="1208"/>
                    </a:lnTo>
                    <a:lnTo>
                      <a:pt x="1911" y="1209"/>
                    </a:lnTo>
                    <a:lnTo>
                      <a:pt x="1921" y="1209"/>
                    </a:lnTo>
                    <a:lnTo>
                      <a:pt x="1931" y="1208"/>
                    </a:lnTo>
                    <a:lnTo>
                      <a:pt x="1940" y="1206"/>
                    </a:lnTo>
                    <a:lnTo>
                      <a:pt x="1950" y="1203"/>
                    </a:lnTo>
                    <a:lnTo>
                      <a:pt x="1959" y="1200"/>
                    </a:lnTo>
                    <a:lnTo>
                      <a:pt x="1968" y="1195"/>
                    </a:lnTo>
                    <a:lnTo>
                      <a:pt x="1977" y="1190"/>
                    </a:lnTo>
                    <a:lnTo>
                      <a:pt x="1985" y="1184"/>
                    </a:lnTo>
                    <a:lnTo>
                      <a:pt x="1992" y="1177"/>
                    </a:lnTo>
                    <a:lnTo>
                      <a:pt x="1999" y="1169"/>
                    </a:lnTo>
                    <a:lnTo>
                      <a:pt x="2005" y="1160"/>
                    </a:lnTo>
                    <a:lnTo>
                      <a:pt x="2010" y="1150"/>
                    </a:lnTo>
                    <a:lnTo>
                      <a:pt x="2014" y="1139"/>
                    </a:lnTo>
                    <a:lnTo>
                      <a:pt x="2017" y="1127"/>
                    </a:lnTo>
                    <a:lnTo>
                      <a:pt x="2017" y="1127"/>
                    </a:lnTo>
                    <a:lnTo>
                      <a:pt x="2019" y="1109"/>
                    </a:lnTo>
                    <a:lnTo>
                      <a:pt x="2018" y="1089"/>
                    </a:lnTo>
                    <a:lnTo>
                      <a:pt x="2015" y="1069"/>
                    </a:lnTo>
                    <a:lnTo>
                      <a:pt x="2009" y="1047"/>
                    </a:lnTo>
                    <a:lnTo>
                      <a:pt x="2000" y="1027"/>
                    </a:lnTo>
                    <a:lnTo>
                      <a:pt x="1989" y="1005"/>
                    </a:lnTo>
                    <a:lnTo>
                      <a:pt x="1975" y="984"/>
                    </a:lnTo>
                    <a:lnTo>
                      <a:pt x="1967" y="973"/>
                    </a:lnTo>
                    <a:lnTo>
                      <a:pt x="1958" y="962"/>
                    </a:lnTo>
                    <a:lnTo>
                      <a:pt x="1948" y="951"/>
                    </a:lnTo>
                    <a:lnTo>
                      <a:pt x="1937" y="942"/>
                    </a:lnTo>
                    <a:lnTo>
                      <a:pt x="1926" y="932"/>
                    </a:lnTo>
                    <a:lnTo>
                      <a:pt x="1914" y="922"/>
                    </a:lnTo>
                    <a:lnTo>
                      <a:pt x="1902" y="912"/>
                    </a:lnTo>
                    <a:lnTo>
                      <a:pt x="1887" y="904"/>
                    </a:lnTo>
                    <a:lnTo>
                      <a:pt x="1872" y="895"/>
                    </a:lnTo>
                    <a:lnTo>
                      <a:pt x="1858" y="886"/>
                    </a:lnTo>
                    <a:lnTo>
                      <a:pt x="1841" y="879"/>
                    </a:lnTo>
                    <a:lnTo>
                      <a:pt x="1824" y="871"/>
                    </a:lnTo>
                    <a:lnTo>
                      <a:pt x="1806" y="864"/>
                    </a:lnTo>
                    <a:lnTo>
                      <a:pt x="1788" y="857"/>
                    </a:lnTo>
                    <a:lnTo>
                      <a:pt x="1768" y="852"/>
                    </a:lnTo>
                    <a:lnTo>
                      <a:pt x="1748" y="846"/>
                    </a:lnTo>
                    <a:lnTo>
                      <a:pt x="1727" y="842"/>
                    </a:lnTo>
                    <a:lnTo>
                      <a:pt x="1704" y="838"/>
                    </a:lnTo>
                    <a:lnTo>
                      <a:pt x="1704" y="838"/>
                    </a:lnTo>
                    <a:lnTo>
                      <a:pt x="1683" y="835"/>
                    </a:lnTo>
                    <a:lnTo>
                      <a:pt x="1662" y="832"/>
                    </a:lnTo>
                    <a:lnTo>
                      <a:pt x="1641" y="831"/>
                    </a:lnTo>
                    <a:lnTo>
                      <a:pt x="1621" y="830"/>
                    </a:lnTo>
                    <a:lnTo>
                      <a:pt x="1601" y="830"/>
                    </a:lnTo>
                    <a:lnTo>
                      <a:pt x="1582" y="830"/>
                    </a:lnTo>
                    <a:lnTo>
                      <a:pt x="1563" y="832"/>
                    </a:lnTo>
                    <a:lnTo>
                      <a:pt x="1544" y="834"/>
                    </a:lnTo>
                    <a:lnTo>
                      <a:pt x="1526" y="837"/>
                    </a:lnTo>
                    <a:lnTo>
                      <a:pt x="1508" y="840"/>
                    </a:lnTo>
                    <a:lnTo>
                      <a:pt x="1491" y="844"/>
                    </a:lnTo>
                    <a:lnTo>
                      <a:pt x="1474" y="849"/>
                    </a:lnTo>
                    <a:lnTo>
                      <a:pt x="1458" y="854"/>
                    </a:lnTo>
                    <a:lnTo>
                      <a:pt x="1443" y="861"/>
                    </a:lnTo>
                    <a:lnTo>
                      <a:pt x="1427" y="867"/>
                    </a:lnTo>
                    <a:lnTo>
                      <a:pt x="1412" y="875"/>
                    </a:lnTo>
                    <a:lnTo>
                      <a:pt x="1399" y="882"/>
                    </a:lnTo>
                    <a:lnTo>
                      <a:pt x="1386" y="891"/>
                    </a:lnTo>
                    <a:lnTo>
                      <a:pt x="1373" y="899"/>
                    </a:lnTo>
                    <a:lnTo>
                      <a:pt x="1361" y="909"/>
                    </a:lnTo>
                    <a:lnTo>
                      <a:pt x="1350" y="919"/>
                    </a:lnTo>
                    <a:lnTo>
                      <a:pt x="1338" y="930"/>
                    </a:lnTo>
                    <a:lnTo>
                      <a:pt x="1328" y="940"/>
                    </a:lnTo>
                    <a:lnTo>
                      <a:pt x="1319" y="952"/>
                    </a:lnTo>
                    <a:lnTo>
                      <a:pt x="1312" y="964"/>
                    </a:lnTo>
                    <a:lnTo>
                      <a:pt x="1303" y="976"/>
                    </a:lnTo>
                    <a:lnTo>
                      <a:pt x="1296" y="989"/>
                    </a:lnTo>
                    <a:lnTo>
                      <a:pt x="1290" y="1003"/>
                    </a:lnTo>
                    <a:lnTo>
                      <a:pt x="1285" y="1017"/>
                    </a:lnTo>
                    <a:lnTo>
                      <a:pt x="1279" y="1031"/>
                    </a:lnTo>
                    <a:lnTo>
                      <a:pt x="1276" y="1045"/>
                    </a:lnTo>
                    <a:lnTo>
                      <a:pt x="1272" y="1060"/>
                    </a:lnTo>
                    <a:lnTo>
                      <a:pt x="1272" y="1060"/>
                    </a:lnTo>
                    <a:lnTo>
                      <a:pt x="1270" y="1075"/>
                    </a:lnTo>
                    <a:lnTo>
                      <a:pt x="1269" y="1091"/>
                    </a:lnTo>
                    <a:lnTo>
                      <a:pt x="1268" y="1106"/>
                    </a:lnTo>
                    <a:lnTo>
                      <a:pt x="1269" y="1121"/>
                    </a:lnTo>
                    <a:lnTo>
                      <a:pt x="1270" y="1135"/>
                    </a:lnTo>
                    <a:lnTo>
                      <a:pt x="1271" y="1149"/>
                    </a:lnTo>
                    <a:lnTo>
                      <a:pt x="1277" y="1177"/>
                    </a:lnTo>
                    <a:lnTo>
                      <a:pt x="1285" y="1204"/>
                    </a:lnTo>
                    <a:lnTo>
                      <a:pt x="1295" y="1231"/>
                    </a:lnTo>
                    <a:lnTo>
                      <a:pt x="1306" y="1256"/>
                    </a:lnTo>
                    <a:lnTo>
                      <a:pt x="1318" y="1280"/>
                    </a:lnTo>
                    <a:lnTo>
                      <a:pt x="1332" y="1301"/>
                    </a:lnTo>
                    <a:lnTo>
                      <a:pt x="1345" y="1323"/>
                    </a:lnTo>
                    <a:lnTo>
                      <a:pt x="1360" y="1341"/>
                    </a:lnTo>
                    <a:lnTo>
                      <a:pt x="1373" y="1358"/>
                    </a:lnTo>
                    <a:lnTo>
                      <a:pt x="1398" y="1389"/>
                    </a:lnTo>
                    <a:lnTo>
                      <a:pt x="1418" y="1409"/>
                    </a:lnTo>
                    <a:lnTo>
                      <a:pt x="1418" y="1409"/>
                    </a:lnTo>
                    <a:close/>
                  </a:path>
                </a:pathLst>
              </a:custGeom>
              <a:solidFill>
                <a:srgbClr val="8E4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6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3628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THANK YOU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57561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Insert the Subtitle of Your Presentation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497</Words>
  <Application>Microsoft Office PowerPoint</Application>
  <PresentationFormat>Grand écran</PresentationFormat>
  <Paragraphs>82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Cover and End Slide Master</vt:lpstr>
      <vt:lpstr>Contents Slide Master</vt:lpstr>
      <vt:lpstr>Showeet theme</vt:lpstr>
      <vt:lpstr>TITLES</vt:lpstr>
      <vt:lpstr>Présentation PowerPoint</vt:lpstr>
      <vt:lpstr>Présentation PowerPoint</vt:lpstr>
      <vt:lpstr>RENCONTRER L’EQUIPE</vt:lpstr>
      <vt:lpstr>Présentation PowerPoint</vt:lpstr>
      <vt:lpstr>Présentation PowerPoint</vt:lpstr>
      <vt:lpstr>Q&amp;A Session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Ferrand</dc:creator>
  <cp:lastModifiedBy>Maxime Ferrand</cp:lastModifiedBy>
  <cp:revision>4</cp:revision>
  <dcterms:created xsi:type="dcterms:W3CDTF">2022-11-21T07:20:38Z</dcterms:created>
  <dcterms:modified xsi:type="dcterms:W3CDTF">2022-11-21T08:42:00Z</dcterms:modified>
</cp:coreProperties>
</file>