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4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84" r:id="rId3"/>
    <p:sldMasterId id="2147483693" r:id="rId4"/>
  </p:sldMasterIdLst>
  <p:notesMasterIdLst>
    <p:notesMasterId r:id="rId21"/>
  </p:notesMasterIdLst>
  <p:sldIdLst>
    <p:sldId id="340" r:id="rId5"/>
    <p:sldId id="341" r:id="rId6"/>
    <p:sldId id="1040" r:id="rId7"/>
    <p:sldId id="262" r:id="rId8"/>
    <p:sldId id="1042" r:id="rId9"/>
    <p:sldId id="1041" r:id="rId10"/>
    <p:sldId id="339" r:id="rId11"/>
    <p:sldId id="1043" r:id="rId12"/>
    <p:sldId id="1045" r:id="rId13"/>
    <p:sldId id="1046" r:id="rId14"/>
    <p:sldId id="326" r:id="rId15"/>
    <p:sldId id="1047" r:id="rId16"/>
    <p:sldId id="1048" r:id="rId17"/>
    <p:sldId id="601" r:id="rId18"/>
    <p:sldId id="301" r:id="rId19"/>
    <p:sldId id="104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00"/>
    <a:srgbClr val="0680C3"/>
    <a:srgbClr val="3275E7"/>
    <a:srgbClr val="E62601"/>
    <a:srgbClr val="07A398"/>
    <a:srgbClr val="5CD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9" autoAdjust="0"/>
    <p:restoredTop sz="94723" autoAdjust="0"/>
  </p:normalViewPr>
  <p:slideViewPr>
    <p:cSldViewPr snapToGrid="0" showGuides="1">
      <p:cViewPr varScale="1">
        <p:scale>
          <a:sx n="101" d="100"/>
          <a:sy n="101" d="100"/>
        </p:scale>
        <p:origin x="4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BACK - Temps (jour-homme)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Temps (jour-homme)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Feuil1!$A$3:$A$6</c:f>
              <c:strCache>
                <c:ptCount val="4"/>
                <c:pt idx="0">
                  <c:v>Entités</c:v>
                </c:pt>
                <c:pt idx="1">
                  <c:v>Sécurité</c:v>
                </c:pt>
                <c:pt idx="2">
                  <c:v>Services</c:v>
                </c:pt>
                <c:pt idx="3">
                  <c:v>Controller</c:v>
                </c:pt>
              </c:strCache>
            </c:strRef>
          </c:cat>
          <c:val>
            <c:numRef>
              <c:f>Feuil1!$B$3:$B$6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D1-4F60-8FCA-0BD47FDED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60112264"/>
        <c:axId val="259995584"/>
      </c:barChart>
      <c:catAx>
        <c:axId val="2601122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9995584"/>
        <c:crosses val="autoZero"/>
        <c:auto val="1"/>
        <c:lblAlgn val="ctr"/>
        <c:lblOffset val="100"/>
        <c:noMultiLvlLbl val="0"/>
      </c:catAx>
      <c:valAx>
        <c:axId val="259995584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0112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Front - Temps (jour-homme)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Temps (jour-homme)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Feuil1!$A$10:$A$13</c:f>
              <c:strCache>
                <c:ptCount val="4"/>
                <c:pt idx="0">
                  <c:v>Vues</c:v>
                </c:pt>
                <c:pt idx="1">
                  <c:v>Components</c:v>
                </c:pt>
                <c:pt idx="2">
                  <c:v>Services</c:v>
                </c:pt>
                <c:pt idx="3">
                  <c:v>Debug</c:v>
                </c:pt>
              </c:strCache>
            </c:strRef>
          </c:cat>
          <c:val>
            <c:numRef>
              <c:f>Feuil1!$B$10:$B$13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4-4233-88F7-91E9E8DE0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67043568"/>
        <c:axId val="265762208"/>
      </c:barChart>
      <c:catAx>
        <c:axId val="2670435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5762208"/>
        <c:crosses val="autoZero"/>
        <c:auto val="1"/>
        <c:lblAlgn val="ctr"/>
        <c:lblOffset val="100"/>
        <c:noMultiLvlLbl val="0"/>
      </c:catAx>
      <c:valAx>
        <c:axId val="2657622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704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032DC-33D4-4FB6-A916-D4D3C6B3E5A2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BC4C1-B1AD-4AA4-A09D-774ED7D93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97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0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f0620aca9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f0620aca9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28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Bootstrap</a:t>
            </a:r>
            <a:br>
              <a:rPr lang="fr-FR" dirty="0"/>
            </a:br>
            <a:r>
              <a:rPr lang="fr-FR" dirty="0"/>
              <a:t>HTML/CSS</a:t>
            </a:r>
          </a:p>
          <a:p>
            <a:r>
              <a:rPr lang="fr-FR" dirty="0"/>
              <a:t>Postman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7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33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Lissage sur la partie BACK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50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8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9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28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51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60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1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88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3949607" cy="4547474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 flipH="1">
            <a:off x="1011701" y="1764146"/>
            <a:ext cx="3555469" cy="29421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77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39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21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02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750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32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9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034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62069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882155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85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51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0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119336" y="6021288"/>
            <a:ext cx="93610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5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0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2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9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3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8051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6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0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467383"/>
            <a:ext cx="11233248" cy="715581"/>
          </a:xfrm>
        </p:spPr>
        <p:txBody>
          <a:bodyPr wrap="square" anchor="b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91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4581130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606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373261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2852937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3546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8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80"/>
            <a:ext cx="5112568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9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5587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6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7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2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79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9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21092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0993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96292BA-B17F-4EB9-82C5-31C1BE82276B}"/>
              </a:ext>
            </a:extLst>
          </p:cNvPr>
          <p:cNvSpPr/>
          <p:nvPr/>
        </p:nvSpPr>
        <p:spPr>
          <a:xfrm>
            <a:off x="1084581" y="182888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hlinkClick r:id="rId2"/>
            <a:extLst>
              <a:ext uri="{FF2B5EF4-FFF2-40B4-BE49-F238E27FC236}">
                <a16:creationId xmlns:a16="http://schemas.microsoft.com/office/drawing/2014/main" id="{C626BD92-BB23-48FC-B753-652718B27656}"/>
              </a:ext>
            </a:extLst>
          </p:cNvPr>
          <p:cNvSpPr txBox="1"/>
          <p:nvPr/>
        </p:nvSpPr>
        <p:spPr>
          <a:xfrm>
            <a:off x="6557554" y="6467568"/>
            <a:ext cx="5194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NOVEMBRE 2022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8AD-A7DB-4577-9504-C78CE13C16FF}"/>
              </a:ext>
            </a:extLst>
          </p:cNvPr>
          <p:cNvSpPr txBox="1"/>
          <p:nvPr/>
        </p:nvSpPr>
        <p:spPr>
          <a:xfrm>
            <a:off x="6017623" y="817470"/>
            <a:ext cx="567227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Formation AJC – SOPRA STERIA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DDC8F-3B7B-4AF6-AE12-5E45A52F2A17}"/>
              </a:ext>
            </a:extLst>
          </p:cNvPr>
          <p:cNvSpPr txBox="1"/>
          <p:nvPr/>
        </p:nvSpPr>
        <p:spPr>
          <a:xfrm>
            <a:off x="6017692" y="2519780"/>
            <a:ext cx="56722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Projet site E-Commerce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Le temps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2B51E86-FBFE-4BB4-8311-806612301FF4}"/>
              </a:ext>
            </a:extLst>
          </p:cNvPr>
          <p:cNvSpPr txBox="1"/>
          <p:nvPr/>
        </p:nvSpPr>
        <p:spPr>
          <a:xfrm>
            <a:off x="4419780" y="1475837"/>
            <a:ext cx="322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Charge de travail en « Jour-homme »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46EA25AB-55B7-4A04-ADE5-A3947B47FC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745591"/>
              </p:ext>
            </p:extLst>
          </p:nvPr>
        </p:nvGraphicFramePr>
        <p:xfrm>
          <a:off x="730096" y="27970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EB805586-92B9-409A-985F-4A5276855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544252"/>
              </p:ext>
            </p:extLst>
          </p:nvPr>
        </p:nvGraphicFramePr>
        <p:xfrm>
          <a:off x="6712351" y="27970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027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E18E9B-94BF-4AFF-9563-018322404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941" y="291211"/>
            <a:ext cx="11575441" cy="724247"/>
          </a:xfrm>
        </p:spPr>
        <p:txBody>
          <a:bodyPr/>
          <a:lstStyle/>
          <a:p>
            <a:r>
              <a:rPr lang="fr-FR" dirty="0"/>
              <a:t>03 – Application</a:t>
            </a:r>
            <a:endParaRPr lang="en-US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4AB50C7-EA4E-4A0D-A893-0B49A1A44F6D}"/>
              </a:ext>
            </a:extLst>
          </p:cNvPr>
          <p:cNvGrpSpPr/>
          <p:nvPr/>
        </p:nvGrpSpPr>
        <p:grpSpPr>
          <a:xfrm>
            <a:off x="4492102" y="2221910"/>
            <a:ext cx="7551873" cy="2861781"/>
            <a:chOff x="1948763" y="2315037"/>
            <a:chExt cx="8229370" cy="3336149"/>
          </a:xfrm>
        </p:grpSpPr>
        <p:grpSp>
          <p:nvGrpSpPr>
            <p:cNvPr id="12" name="Google Shape;418;p27">
              <a:extLst>
                <a:ext uri="{FF2B5EF4-FFF2-40B4-BE49-F238E27FC236}">
                  <a16:creationId xmlns:a16="http://schemas.microsoft.com/office/drawing/2014/main" id="{091170E4-FE94-4F91-8484-7A8CF485F211}"/>
                </a:ext>
              </a:extLst>
            </p:cNvPr>
            <p:cNvGrpSpPr/>
            <p:nvPr/>
          </p:nvGrpSpPr>
          <p:grpSpPr>
            <a:xfrm>
              <a:off x="2734513" y="2480514"/>
              <a:ext cx="1462083" cy="1766300"/>
              <a:chOff x="1028413" y="1117643"/>
              <a:chExt cx="1392063" cy="1681550"/>
            </a:xfrm>
          </p:grpSpPr>
          <p:sp>
            <p:nvSpPr>
              <p:cNvPr id="40" name="Google Shape;419;p27">
                <a:extLst>
                  <a:ext uri="{FF2B5EF4-FFF2-40B4-BE49-F238E27FC236}">
                    <a16:creationId xmlns:a16="http://schemas.microsoft.com/office/drawing/2014/main" id="{8AB07F60-E44A-4E76-A2E7-0A21BABAE413}"/>
                  </a:ext>
                </a:extLst>
              </p:cNvPr>
              <p:cNvSpPr/>
              <p:nvPr/>
            </p:nvSpPr>
            <p:spPr>
              <a:xfrm>
                <a:off x="2086075" y="1117643"/>
                <a:ext cx="188401" cy="125767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659" extrusionOk="0">
                    <a:moveTo>
                      <a:pt x="3" y="0"/>
                    </a:moveTo>
                    <a:lnTo>
                      <a:pt x="3" y="4546"/>
                    </a:lnTo>
                    <a:cubicBezTo>
                      <a:pt x="1" y="5018"/>
                      <a:pt x="267" y="5448"/>
                      <a:pt x="687" y="5659"/>
                    </a:cubicBezTo>
                    <a:lnTo>
                      <a:pt x="893" y="5659"/>
                    </a:lnTo>
                    <a:lnTo>
                      <a:pt x="893" y="5516"/>
                    </a:lnTo>
                    <a:cubicBezTo>
                      <a:pt x="484" y="5368"/>
                      <a:pt x="212" y="4980"/>
                      <a:pt x="214" y="4546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0;p27">
                <a:extLst>
                  <a:ext uri="{FF2B5EF4-FFF2-40B4-BE49-F238E27FC236}">
                    <a16:creationId xmlns:a16="http://schemas.microsoft.com/office/drawing/2014/main" id="{97071900-C20F-4C29-84F2-BA8E39ED93BE}"/>
                  </a:ext>
                </a:extLst>
              </p:cNvPr>
              <p:cNvSpPr/>
              <p:nvPr/>
            </p:nvSpPr>
            <p:spPr>
              <a:xfrm>
                <a:off x="1028413" y="2318786"/>
                <a:ext cx="1392063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2277" extrusionOk="0">
                    <a:moveTo>
                      <a:pt x="0" y="0"/>
                    </a:moveTo>
                    <a:lnTo>
                      <a:pt x="0" y="2276"/>
                    </a:lnTo>
                    <a:lnTo>
                      <a:pt x="5476" y="2276"/>
                    </a:lnTo>
                    <a:cubicBezTo>
                      <a:pt x="6098" y="2269"/>
                      <a:pt x="6598" y="1761"/>
                      <a:pt x="6598" y="1137"/>
                    </a:cubicBezTo>
                    <a:cubicBezTo>
                      <a:pt x="6598" y="516"/>
                      <a:pt x="6098" y="8"/>
                      <a:pt x="54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421;p27">
              <a:extLst>
                <a:ext uri="{FF2B5EF4-FFF2-40B4-BE49-F238E27FC236}">
                  <a16:creationId xmlns:a16="http://schemas.microsoft.com/office/drawing/2014/main" id="{B83480C1-B94E-426C-88A5-B1988B140E16}"/>
                </a:ext>
              </a:extLst>
            </p:cNvPr>
            <p:cNvGrpSpPr/>
            <p:nvPr/>
          </p:nvGrpSpPr>
          <p:grpSpPr>
            <a:xfrm>
              <a:off x="5719622" y="2490256"/>
              <a:ext cx="1472277" cy="1766531"/>
              <a:chOff x="3257040" y="1126918"/>
              <a:chExt cx="1401768" cy="1681769"/>
            </a:xfrm>
          </p:grpSpPr>
          <p:sp>
            <p:nvSpPr>
              <p:cNvPr id="38" name="Google Shape;422;p27">
                <a:extLst>
                  <a:ext uri="{FF2B5EF4-FFF2-40B4-BE49-F238E27FC236}">
                    <a16:creationId xmlns:a16="http://schemas.microsoft.com/office/drawing/2014/main" id="{207A5113-4F4F-4B67-A696-0781619C9450}"/>
                  </a:ext>
                </a:extLst>
              </p:cNvPr>
              <p:cNvSpPr/>
              <p:nvPr/>
            </p:nvSpPr>
            <p:spPr>
              <a:xfrm>
                <a:off x="4320388" y="1126918"/>
                <a:ext cx="187974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703" extrusionOk="0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3;p27">
                <a:extLst>
                  <a:ext uri="{FF2B5EF4-FFF2-40B4-BE49-F238E27FC236}">
                    <a16:creationId xmlns:a16="http://schemas.microsoft.com/office/drawing/2014/main" id="{B0945F6A-2E44-453B-80BE-01135E55D538}"/>
                  </a:ext>
                </a:extLst>
              </p:cNvPr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9" extrusionOk="0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424;p27">
              <a:extLst>
                <a:ext uri="{FF2B5EF4-FFF2-40B4-BE49-F238E27FC236}">
                  <a16:creationId xmlns:a16="http://schemas.microsoft.com/office/drawing/2014/main" id="{5443BDDA-7DD5-4267-8AD4-90F281927824}"/>
                </a:ext>
              </a:extLst>
            </p:cNvPr>
            <p:cNvGrpSpPr/>
            <p:nvPr/>
          </p:nvGrpSpPr>
          <p:grpSpPr>
            <a:xfrm>
              <a:off x="8705856" y="2490256"/>
              <a:ext cx="1472277" cy="1766530"/>
              <a:chOff x="3257040" y="1126918"/>
              <a:chExt cx="1401768" cy="1681769"/>
            </a:xfrm>
          </p:grpSpPr>
          <p:sp>
            <p:nvSpPr>
              <p:cNvPr id="36" name="Google Shape;425;p27">
                <a:extLst>
                  <a:ext uri="{FF2B5EF4-FFF2-40B4-BE49-F238E27FC236}">
                    <a16:creationId xmlns:a16="http://schemas.microsoft.com/office/drawing/2014/main" id="{7C57A3FB-9F90-4EDF-8F23-D0208D47D90D}"/>
                  </a:ext>
                </a:extLst>
              </p:cNvPr>
              <p:cNvSpPr/>
              <p:nvPr/>
            </p:nvSpPr>
            <p:spPr>
              <a:xfrm>
                <a:off x="4320388" y="1126918"/>
                <a:ext cx="187974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703" extrusionOk="0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6;p27">
                <a:extLst>
                  <a:ext uri="{FF2B5EF4-FFF2-40B4-BE49-F238E27FC236}">
                    <a16:creationId xmlns:a16="http://schemas.microsoft.com/office/drawing/2014/main" id="{658FEAF8-CCE2-4A96-AFE1-45AB27AAD34F}"/>
                  </a:ext>
                </a:extLst>
              </p:cNvPr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9" extrusionOk="0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427;p27">
              <a:extLst>
                <a:ext uri="{FF2B5EF4-FFF2-40B4-BE49-F238E27FC236}">
                  <a16:creationId xmlns:a16="http://schemas.microsoft.com/office/drawing/2014/main" id="{3736F6F1-8044-45C7-AE3A-13D4A68A2F3A}"/>
                </a:ext>
              </a:extLst>
            </p:cNvPr>
            <p:cNvGrpSpPr/>
            <p:nvPr/>
          </p:nvGrpSpPr>
          <p:grpSpPr>
            <a:xfrm>
              <a:off x="7212726" y="3742194"/>
              <a:ext cx="1472277" cy="1783359"/>
              <a:chOff x="4678637" y="2318786"/>
              <a:chExt cx="1401768" cy="1697790"/>
            </a:xfrm>
          </p:grpSpPr>
          <p:sp>
            <p:nvSpPr>
              <p:cNvPr id="34" name="Google Shape;428;p27">
                <a:extLst>
                  <a:ext uri="{FF2B5EF4-FFF2-40B4-BE49-F238E27FC236}">
                    <a16:creationId xmlns:a16="http://schemas.microsoft.com/office/drawing/2014/main" id="{C20DD47C-7BDD-4759-9862-E8BEAF559442}"/>
                  </a:ext>
                </a:extLst>
              </p:cNvPr>
              <p:cNvSpPr/>
              <p:nvPr/>
            </p:nvSpPr>
            <p:spPr>
              <a:xfrm>
                <a:off x="4678637" y="2318786"/>
                <a:ext cx="1401768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7" extrusionOk="0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2" y="2276"/>
                      <a:pt x="6644" y="1768"/>
                      <a:pt x="6644" y="1137"/>
                    </a:cubicBezTo>
                    <a:cubicBezTo>
                      <a:pt x="6644" y="508"/>
                      <a:pt x="6132" y="0"/>
                      <a:pt x="5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9;p27">
                <a:extLst>
                  <a:ext uri="{FF2B5EF4-FFF2-40B4-BE49-F238E27FC236}">
                    <a16:creationId xmlns:a16="http://schemas.microsoft.com/office/drawing/2014/main" id="{2C5C9309-761B-4747-B0DC-AB11EC403647}"/>
                  </a:ext>
                </a:extLst>
              </p:cNvPr>
              <p:cNvSpPr/>
              <p:nvPr/>
            </p:nvSpPr>
            <p:spPr>
              <a:xfrm>
                <a:off x="5707163" y="2758907"/>
                <a:ext cx="188425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703" extrusionOk="0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30;p27">
              <a:extLst>
                <a:ext uri="{FF2B5EF4-FFF2-40B4-BE49-F238E27FC236}">
                  <a16:creationId xmlns:a16="http://schemas.microsoft.com/office/drawing/2014/main" id="{0854142F-4EB9-4D08-8223-53D5CF0763CB}"/>
                </a:ext>
              </a:extLst>
            </p:cNvPr>
            <p:cNvGrpSpPr/>
            <p:nvPr/>
          </p:nvGrpSpPr>
          <p:grpSpPr>
            <a:xfrm>
              <a:off x="4226287" y="3742194"/>
              <a:ext cx="1472055" cy="1783359"/>
              <a:chOff x="2448744" y="2318786"/>
              <a:chExt cx="1401557" cy="1697790"/>
            </a:xfrm>
          </p:grpSpPr>
          <p:sp>
            <p:nvSpPr>
              <p:cNvPr id="32" name="Google Shape;431;p27">
                <a:extLst>
                  <a:ext uri="{FF2B5EF4-FFF2-40B4-BE49-F238E27FC236}">
                    <a16:creationId xmlns:a16="http://schemas.microsoft.com/office/drawing/2014/main" id="{86BDFF30-0B5F-48D5-B4C2-DA14EC88FD2B}"/>
                  </a:ext>
                </a:extLst>
              </p:cNvPr>
              <p:cNvSpPr/>
              <p:nvPr/>
            </p:nvSpPr>
            <p:spPr>
              <a:xfrm>
                <a:off x="2448744" y="2318786"/>
                <a:ext cx="1401557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277" extrusionOk="0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3" y="2276"/>
                      <a:pt x="6642" y="1768"/>
                      <a:pt x="6642" y="1137"/>
                    </a:cubicBezTo>
                    <a:cubicBezTo>
                      <a:pt x="6642" y="508"/>
                      <a:pt x="6133" y="0"/>
                      <a:pt x="55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32;p27">
                <a:extLst>
                  <a:ext uri="{FF2B5EF4-FFF2-40B4-BE49-F238E27FC236}">
                    <a16:creationId xmlns:a16="http://schemas.microsoft.com/office/drawing/2014/main" id="{B30D83EE-EFC1-4F4E-9AAF-BD2E1929CF0D}"/>
                  </a:ext>
                </a:extLst>
              </p:cNvPr>
              <p:cNvSpPr/>
              <p:nvPr/>
            </p:nvSpPr>
            <p:spPr>
              <a:xfrm>
                <a:off x="3455300" y="2758907"/>
                <a:ext cx="188425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703" extrusionOk="0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433;p27">
              <a:extLst>
                <a:ext uri="{FF2B5EF4-FFF2-40B4-BE49-F238E27FC236}">
                  <a16:creationId xmlns:a16="http://schemas.microsoft.com/office/drawing/2014/main" id="{D3ED54ED-6336-4224-9936-9466C0AA7F59}"/>
                </a:ext>
              </a:extLst>
            </p:cNvPr>
            <p:cNvSpPr txBox="1"/>
            <p:nvPr/>
          </p:nvSpPr>
          <p:spPr>
            <a:xfrm>
              <a:off x="4918917" y="2315037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Sélection</a:t>
              </a:r>
              <a:endParaRPr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434;p27">
              <a:extLst>
                <a:ext uri="{FF2B5EF4-FFF2-40B4-BE49-F238E27FC236}">
                  <a16:creationId xmlns:a16="http://schemas.microsoft.com/office/drawing/2014/main" id="{52A58EA4-6DBB-4736-9AE2-982990F1B623}"/>
                </a:ext>
              </a:extLst>
            </p:cNvPr>
            <p:cNvSpPr txBox="1"/>
            <p:nvPr/>
          </p:nvSpPr>
          <p:spPr>
            <a:xfrm>
              <a:off x="4919015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Choix et mise dans la liste d’achat “panier”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Google Shape;435;p27">
              <a:extLst>
                <a:ext uri="{FF2B5EF4-FFF2-40B4-BE49-F238E27FC236}">
                  <a16:creationId xmlns:a16="http://schemas.microsoft.com/office/drawing/2014/main" id="{F02FF2E2-344B-4D16-BDF0-0806B1682C92}"/>
                </a:ext>
              </a:extLst>
            </p:cNvPr>
            <p:cNvSpPr txBox="1"/>
            <p:nvPr/>
          </p:nvSpPr>
          <p:spPr>
            <a:xfrm>
              <a:off x="7412854" y="2315037"/>
              <a:ext cx="231877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Gestion Admin</a:t>
              </a:r>
              <a:endParaRPr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436;p27">
              <a:extLst>
                <a:ext uri="{FF2B5EF4-FFF2-40B4-BE49-F238E27FC236}">
                  <a16:creationId xmlns:a16="http://schemas.microsoft.com/office/drawing/2014/main" id="{1850F049-4ADA-450F-8571-0DEB6BE6EBAA}"/>
                </a:ext>
              </a:extLst>
            </p:cNvPr>
            <p:cNvSpPr txBox="1"/>
            <p:nvPr/>
          </p:nvSpPr>
          <p:spPr>
            <a:xfrm>
              <a:off x="7924816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Visualisation/edition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437;p27">
              <a:extLst>
                <a:ext uri="{FF2B5EF4-FFF2-40B4-BE49-F238E27FC236}">
                  <a16:creationId xmlns:a16="http://schemas.microsoft.com/office/drawing/2014/main" id="{CA1650F6-5D0D-4F67-B583-14FD565EFF35}"/>
                </a:ext>
              </a:extLst>
            </p:cNvPr>
            <p:cNvSpPr txBox="1"/>
            <p:nvPr/>
          </p:nvSpPr>
          <p:spPr>
            <a:xfrm>
              <a:off x="1948763" y="2315037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Navigation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" name="Google Shape;438;p27">
              <a:extLst>
                <a:ext uri="{FF2B5EF4-FFF2-40B4-BE49-F238E27FC236}">
                  <a16:creationId xmlns:a16="http://schemas.microsoft.com/office/drawing/2014/main" id="{53035F6E-F379-48F7-85A8-852DF9410D76}"/>
                </a:ext>
              </a:extLst>
            </p:cNvPr>
            <p:cNvSpPr txBox="1"/>
            <p:nvPr/>
          </p:nvSpPr>
          <p:spPr>
            <a:xfrm>
              <a:off x="1948862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Naviguer dans le site pour choisir les produits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439;p27">
              <a:extLst>
                <a:ext uri="{FF2B5EF4-FFF2-40B4-BE49-F238E27FC236}">
                  <a16:creationId xmlns:a16="http://schemas.microsoft.com/office/drawing/2014/main" id="{25AE0996-4AD8-4C9B-91B1-177960C094D3}"/>
                </a:ext>
              </a:extLst>
            </p:cNvPr>
            <p:cNvSpPr txBox="1"/>
            <p:nvPr/>
          </p:nvSpPr>
          <p:spPr>
            <a:xfrm>
              <a:off x="3394375" y="4383050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Inscription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440;p27">
              <a:extLst>
                <a:ext uri="{FF2B5EF4-FFF2-40B4-BE49-F238E27FC236}">
                  <a16:creationId xmlns:a16="http://schemas.microsoft.com/office/drawing/2014/main" id="{2DACA6C5-AA7E-4DC2-870C-174F7CEE0BCB}"/>
                </a:ext>
              </a:extLst>
            </p:cNvPr>
            <p:cNvSpPr txBox="1"/>
            <p:nvPr/>
          </p:nvSpPr>
          <p:spPr>
            <a:xfrm>
              <a:off x="3394474" y="4700657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Création d’un compte client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Google Shape;441;p27">
              <a:extLst>
                <a:ext uri="{FF2B5EF4-FFF2-40B4-BE49-F238E27FC236}">
                  <a16:creationId xmlns:a16="http://schemas.microsoft.com/office/drawing/2014/main" id="{7B060116-277B-4A18-B859-E1687FC7661E}"/>
                </a:ext>
              </a:extLst>
            </p:cNvPr>
            <p:cNvSpPr txBox="1"/>
            <p:nvPr/>
          </p:nvSpPr>
          <p:spPr>
            <a:xfrm>
              <a:off x="6403803" y="4383050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Paiement</a:t>
              </a:r>
              <a:endParaRPr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" name="Google Shape;442;p27">
              <a:extLst>
                <a:ext uri="{FF2B5EF4-FFF2-40B4-BE49-F238E27FC236}">
                  <a16:creationId xmlns:a16="http://schemas.microsoft.com/office/drawing/2014/main" id="{62550ACF-6544-4492-A838-2248D5D89D82}"/>
                </a:ext>
              </a:extLst>
            </p:cNvPr>
            <p:cNvSpPr txBox="1"/>
            <p:nvPr/>
          </p:nvSpPr>
          <p:spPr>
            <a:xfrm>
              <a:off x="6309276" y="4787786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Validation du panier et commande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" name="Google Shape;443;p27">
              <a:extLst>
                <a:ext uri="{FF2B5EF4-FFF2-40B4-BE49-F238E27FC236}">
                  <a16:creationId xmlns:a16="http://schemas.microsoft.com/office/drawing/2014/main" id="{6904C107-7942-40EB-9969-E1FEF41F64C6}"/>
                </a:ext>
              </a:extLst>
            </p:cNvPr>
            <p:cNvSpPr txBox="1"/>
            <p:nvPr/>
          </p:nvSpPr>
          <p:spPr>
            <a:xfrm>
              <a:off x="2734504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Produits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444;p27">
              <a:extLst>
                <a:ext uri="{FF2B5EF4-FFF2-40B4-BE49-F238E27FC236}">
                  <a16:creationId xmlns:a16="http://schemas.microsoft.com/office/drawing/2014/main" id="{F568F39A-96A6-4772-9F41-437BD4775338}"/>
                </a:ext>
              </a:extLst>
            </p:cNvPr>
            <p:cNvSpPr txBox="1"/>
            <p:nvPr/>
          </p:nvSpPr>
          <p:spPr>
            <a:xfrm>
              <a:off x="4287508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Comptes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445;p27">
              <a:extLst>
                <a:ext uri="{FF2B5EF4-FFF2-40B4-BE49-F238E27FC236}">
                  <a16:creationId xmlns:a16="http://schemas.microsoft.com/office/drawing/2014/main" id="{FF60D4E4-671F-49F7-808C-372592251D7F}"/>
                </a:ext>
              </a:extLst>
            </p:cNvPr>
            <p:cNvSpPr txBox="1"/>
            <p:nvPr/>
          </p:nvSpPr>
          <p:spPr>
            <a:xfrm>
              <a:off x="5773661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Panier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446;p27">
              <a:extLst>
                <a:ext uri="{FF2B5EF4-FFF2-40B4-BE49-F238E27FC236}">
                  <a16:creationId xmlns:a16="http://schemas.microsoft.com/office/drawing/2014/main" id="{12948366-4507-488D-9020-A335D0A71AC9}"/>
                </a:ext>
              </a:extLst>
            </p:cNvPr>
            <p:cNvSpPr txBox="1"/>
            <p:nvPr/>
          </p:nvSpPr>
          <p:spPr>
            <a:xfrm>
              <a:off x="7274676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Commande</a:t>
              </a:r>
              <a:endParaRPr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" name="Google Shape;447;p27">
              <a:extLst>
                <a:ext uri="{FF2B5EF4-FFF2-40B4-BE49-F238E27FC236}">
                  <a16:creationId xmlns:a16="http://schemas.microsoft.com/office/drawing/2014/main" id="{BE147874-3335-461C-A7AB-D1A7631E1E07}"/>
                </a:ext>
              </a:extLst>
            </p:cNvPr>
            <p:cNvSpPr txBox="1"/>
            <p:nvPr/>
          </p:nvSpPr>
          <p:spPr>
            <a:xfrm>
              <a:off x="8760803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Admin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7" name="그림 개체 틀 2">
            <a:extLst>
              <a:ext uri="{FF2B5EF4-FFF2-40B4-BE49-F238E27FC236}">
                <a16:creationId xmlns:a16="http://schemas.microsoft.com/office/drawing/2014/main" id="{DFE8D66E-2AD1-44F4-A22B-3C1A17E7932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 flipH="1">
            <a:off x="989865" y="1771258"/>
            <a:ext cx="3555469" cy="29421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04 – Retour d’expérience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FB3D62-891F-4486-B20D-AB284668CFFB}"/>
              </a:ext>
            </a:extLst>
          </p:cNvPr>
          <p:cNvGrpSpPr/>
          <p:nvPr/>
        </p:nvGrpSpPr>
        <p:grpSpPr>
          <a:xfrm>
            <a:off x="4419600" y="1315041"/>
            <a:ext cx="3352800" cy="645321"/>
            <a:chOff x="4765964" y="1337900"/>
            <a:chExt cx="3352800" cy="64532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A3E4A8C-1548-4606-93FB-9F7AAA949995}"/>
                </a:ext>
              </a:extLst>
            </p:cNvPr>
            <p:cNvSpPr txBox="1"/>
            <p:nvPr/>
          </p:nvSpPr>
          <p:spPr>
            <a:xfrm>
              <a:off x="5337094" y="1337900"/>
              <a:ext cx="2210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V1 du site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351D0B-5D63-4DC1-9B38-F0461D8286C9}"/>
                </a:ext>
              </a:extLst>
            </p:cNvPr>
            <p:cNvSpPr/>
            <p:nvPr/>
          </p:nvSpPr>
          <p:spPr>
            <a:xfrm>
              <a:off x="4765964" y="1937502"/>
              <a:ext cx="3352800" cy="45719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2E740731-20EC-466F-AA82-BE8FE03ED32B}"/>
              </a:ext>
            </a:extLst>
          </p:cNvPr>
          <p:cNvSpPr txBox="1"/>
          <p:nvPr/>
        </p:nvSpPr>
        <p:spPr>
          <a:xfrm>
            <a:off x="1367035" y="2564763"/>
            <a:ext cx="363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Fonctionnalités implantées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69B539F-2C1A-4589-8F43-510367C3FE72}"/>
              </a:ext>
            </a:extLst>
          </p:cNvPr>
          <p:cNvSpPr txBox="1"/>
          <p:nvPr/>
        </p:nvSpPr>
        <p:spPr>
          <a:xfrm>
            <a:off x="6096000" y="1925096"/>
            <a:ext cx="294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Connexion/inscription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DED3F31-A13D-448A-BA34-785B96FEB702}"/>
              </a:ext>
            </a:extLst>
          </p:cNvPr>
          <p:cNvSpPr txBox="1"/>
          <p:nvPr/>
        </p:nvSpPr>
        <p:spPr>
          <a:xfrm>
            <a:off x="6096000" y="2414349"/>
            <a:ext cx="1021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Achats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831BA6D-3C05-4BC4-ABE5-20035B4E34B1}"/>
              </a:ext>
            </a:extLst>
          </p:cNvPr>
          <p:cNvSpPr txBox="1"/>
          <p:nvPr/>
        </p:nvSpPr>
        <p:spPr>
          <a:xfrm>
            <a:off x="6096000" y="2852442"/>
            <a:ext cx="278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Gestion des comptes</a:t>
            </a:r>
          </a:p>
        </p:txBody>
      </p:sp>
      <p:pic>
        <p:nvPicPr>
          <p:cNvPr id="18" name="Graphique 17" descr="Coche">
            <a:extLst>
              <a:ext uri="{FF2B5EF4-FFF2-40B4-BE49-F238E27FC236}">
                <a16:creationId xmlns:a16="http://schemas.microsoft.com/office/drawing/2014/main" id="{EC00D088-0066-47E1-900C-29CAD14EAC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907" y="1924126"/>
            <a:ext cx="490223" cy="490223"/>
          </a:xfrm>
          <a:prstGeom prst="rect">
            <a:avLst/>
          </a:prstGeom>
        </p:spPr>
      </p:pic>
      <p:pic>
        <p:nvPicPr>
          <p:cNvPr id="40" name="Graphique 39" descr="Coche">
            <a:extLst>
              <a:ext uri="{FF2B5EF4-FFF2-40B4-BE49-F238E27FC236}">
                <a16:creationId xmlns:a16="http://schemas.microsoft.com/office/drawing/2014/main" id="{FD72B0C3-0E3C-4727-B75A-9A983565B1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907" y="2414349"/>
            <a:ext cx="490223" cy="490223"/>
          </a:xfrm>
          <a:prstGeom prst="rect">
            <a:avLst/>
          </a:prstGeom>
        </p:spPr>
      </p:pic>
      <p:pic>
        <p:nvPicPr>
          <p:cNvPr id="41" name="Graphique 40" descr="Coche">
            <a:extLst>
              <a:ext uri="{FF2B5EF4-FFF2-40B4-BE49-F238E27FC236}">
                <a16:creationId xmlns:a16="http://schemas.microsoft.com/office/drawing/2014/main" id="{7E47DA1E-0EA5-439E-9566-ED2CBFBA9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907" y="2910399"/>
            <a:ext cx="490223" cy="490223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5D960C2-5FF3-4FB6-ACA6-FF1C6D4A9D2C}"/>
              </a:ext>
            </a:extLst>
          </p:cNvPr>
          <p:cNvSpPr txBox="1"/>
          <p:nvPr/>
        </p:nvSpPr>
        <p:spPr>
          <a:xfrm>
            <a:off x="2843496" y="4636169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REX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F900C5-0469-4AC6-B2D6-54380A63F23C}"/>
              </a:ext>
            </a:extLst>
          </p:cNvPr>
          <p:cNvSpPr txBox="1"/>
          <p:nvPr/>
        </p:nvSpPr>
        <p:spPr>
          <a:xfrm>
            <a:off x="6109601" y="4092496"/>
            <a:ext cx="227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Charge de travail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CEDEE50-212A-4E84-A799-9EEAB5E49323}"/>
              </a:ext>
            </a:extLst>
          </p:cNvPr>
          <p:cNvSpPr txBox="1"/>
          <p:nvPr/>
        </p:nvSpPr>
        <p:spPr>
          <a:xfrm>
            <a:off x="6109601" y="4581749"/>
            <a:ext cx="413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Technique et expérience accrue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43E3065-A6E1-46A8-9DDD-178FC960B511}"/>
              </a:ext>
            </a:extLst>
          </p:cNvPr>
          <p:cNvSpPr txBox="1"/>
          <p:nvPr/>
        </p:nvSpPr>
        <p:spPr>
          <a:xfrm>
            <a:off x="6109601" y="5075224"/>
            <a:ext cx="335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Perspectives nombreuses</a:t>
            </a:r>
          </a:p>
        </p:txBody>
      </p:sp>
      <p:pic>
        <p:nvPicPr>
          <p:cNvPr id="47" name="Graphique 46" descr="Diplôme">
            <a:extLst>
              <a:ext uri="{FF2B5EF4-FFF2-40B4-BE49-F238E27FC236}">
                <a16:creationId xmlns:a16="http://schemas.microsoft.com/office/drawing/2014/main" id="{E9957E8E-681C-4495-9F44-80DBB8B32C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364508" y="4581749"/>
            <a:ext cx="490223" cy="490223"/>
          </a:xfrm>
          <a:prstGeom prst="rect">
            <a:avLst/>
          </a:prstGeom>
        </p:spPr>
      </p:pic>
      <p:pic>
        <p:nvPicPr>
          <p:cNvPr id="48" name="Graphique 47" descr="Ampoule et engrenage">
            <a:extLst>
              <a:ext uri="{FF2B5EF4-FFF2-40B4-BE49-F238E27FC236}">
                <a16:creationId xmlns:a16="http://schemas.microsoft.com/office/drawing/2014/main" id="{7A890B86-D9BE-4C67-B63D-71222E47BC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64507" y="5043414"/>
            <a:ext cx="490223" cy="490223"/>
          </a:xfrm>
          <a:prstGeom prst="rect">
            <a:avLst/>
          </a:prstGeom>
        </p:spPr>
      </p:pic>
      <p:pic>
        <p:nvPicPr>
          <p:cNvPr id="49" name="Graphique 48" descr="Chronomètre">
            <a:extLst>
              <a:ext uri="{FF2B5EF4-FFF2-40B4-BE49-F238E27FC236}">
                <a16:creationId xmlns:a16="http://schemas.microsoft.com/office/drawing/2014/main" id="{8BD0809F-96DF-40F1-A216-F84E0701B19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364507" y="4092496"/>
            <a:ext cx="490223" cy="49022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4164DD9-57A4-4CD8-A4EF-A3444174E031}"/>
              </a:ext>
            </a:extLst>
          </p:cNvPr>
          <p:cNvSpPr/>
          <p:nvPr/>
        </p:nvSpPr>
        <p:spPr>
          <a:xfrm>
            <a:off x="4419600" y="3857449"/>
            <a:ext cx="3352800" cy="45719"/>
          </a:xfrm>
          <a:prstGeom prst="rect">
            <a:avLst/>
          </a:prstGeom>
          <a:solidFill>
            <a:srgbClr val="06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790CB3A-B0C8-478F-99E5-8B4E942433BD}"/>
              </a:ext>
            </a:extLst>
          </p:cNvPr>
          <p:cNvSpPr txBox="1"/>
          <p:nvPr/>
        </p:nvSpPr>
        <p:spPr>
          <a:xfrm>
            <a:off x="6110127" y="3406734"/>
            <a:ext cx="245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Historique d’achat</a:t>
            </a:r>
          </a:p>
        </p:txBody>
      </p:sp>
      <p:pic>
        <p:nvPicPr>
          <p:cNvPr id="23" name="Graphique 22" descr="Sablier">
            <a:extLst>
              <a:ext uri="{FF2B5EF4-FFF2-40B4-BE49-F238E27FC236}">
                <a16:creationId xmlns:a16="http://schemas.microsoft.com/office/drawing/2014/main" id="{C56374F7-2BBE-450A-A239-A14A907EF7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350906" y="3381990"/>
            <a:ext cx="490223" cy="4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3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Conclusions – Tour de table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FB3D62-891F-4486-B20D-AB284668CFFB}"/>
              </a:ext>
            </a:extLst>
          </p:cNvPr>
          <p:cNvGrpSpPr/>
          <p:nvPr/>
        </p:nvGrpSpPr>
        <p:grpSpPr>
          <a:xfrm>
            <a:off x="4419600" y="1452978"/>
            <a:ext cx="3352800" cy="507384"/>
            <a:chOff x="4765964" y="1475837"/>
            <a:chExt cx="3352800" cy="507384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A3E4A8C-1548-4606-93FB-9F7AAA949995}"/>
                </a:ext>
              </a:extLst>
            </p:cNvPr>
            <p:cNvSpPr txBox="1"/>
            <p:nvPr/>
          </p:nvSpPr>
          <p:spPr>
            <a:xfrm>
              <a:off x="5344714" y="1475837"/>
              <a:ext cx="2210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Conclusions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351D0B-5D63-4DC1-9B38-F0461D8286C9}"/>
                </a:ext>
              </a:extLst>
            </p:cNvPr>
            <p:cNvSpPr/>
            <p:nvPr/>
          </p:nvSpPr>
          <p:spPr>
            <a:xfrm>
              <a:off x="4765964" y="1937502"/>
              <a:ext cx="3352800" cy="45719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0367F487-0834-4F57-A647-ACE5C629C665}"/>
              </a:ext>
            </a:extLst>
          </p:cNvPr>
          <p:cNvGrpSpPr/>
          <p:nvPr/>
        </p:nvGrpSpPr>
        <p:grpSpPr>
          <a:xfrm>
            <a:off x="1724205" y="2278919"/>
            <a:ext cx="2695395" cy="3157060"/>
            <a:chOff x="854782" y="1452978"/>
            <a:chExt cx="2695395" cy="3157060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E5D960C2-5FF3-4FB6-ACA6-FF1C6D4A9D2C}"/>
                </a:ext>
              </a:extLst>
            </p:cNvPr>
            <p:cNvSpPr txBox="1"/>
            <p:nvPr/>
          </p:nvSpPr>
          <p:spPr>
            <a:xfrm>
              <a:off x="1448234" y="4148373"/>
              <a:ext cx="15084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E6260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Formation</a:t>
              </a:r>
              <a:endParaRPr lang="fr-FR" b="1" dirty="0">
                <a:solidFill>
                  <a:srgbClr val="E626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Graphique 4" descr="Salle de classe">
              <a:extLst>
                <a:ext uri="{FF2B5EF4-FFF2-40B4-BE49-F238E27FC236}">
                  <a16:creationId xmlns:a16="http://schemas.microsoft.com/office/drawing/2014/main" id="{A08195CC-289F-4D9B-9F3A-F9C7E218C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4782" y="1452978"/>
              <a:ext cx="2695395" cy="2695395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5A8A20-3F03-4D2F-AE0A-2474013BDE6A}"/>
              </a:ext>
            </a:extLst>
          </p:cNvPr>
          <p:cNvGrpSpPr/>
          <p:nvPr/>
        </p:nvGrpSpPr>
        <p:grpSpPr>
          <a:xfrm>
            <a:off x="7772400" y="2278919"/>
            <a:ext cx="2695395" cy="3157060"/>
            <a:chOff x="854782" y="1452978"/>
            <a:chExt cx="2695395" cy="315706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248A69C-3D2D-43A4-A78E-2E89CE21ABAE}"/>
                </a:ext>
              </a:extLst>
            </p:cNvPr>
            <p:cNvSpPr txBox="1"/>
            <p:nvPr/>
          </p:nvSpPr>
          <p:spPr>
            <a:xfrm>
              <a:off x="1149153" y="4148373"/>
              <a:ext cx="2283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680C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Perspectives Pro</a:t>
              </a:r>
              <a:endParaRPr lang="fr-FR" b="1" dirty="0">
                <a:solidFill>
                  <a:srgbClr val="0680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8" name="Graphique 27" descr="Brainstorming de groupe">
              <a:extLst>
                <a:ext uri="{FF2B5EF4-FFF2-40B4-BE49-F238E27FC236}">
                  <a16:creationId xmlns:a16="http://schemas.microsoft.com/office/drawing/2014/main" id="{56FDB9DA-AAB1-4760-9BFA-CB8F8457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54782" y="1452978"/>
              <a:ext cx="2695395" cy="2695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00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A3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Q&amp;R Session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Avez-Vous</a:t>
            </a:r>
            <a:r>
              <a:rPr lang="en-US" dirty="0"/>
              <a:t> des questions 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7960" y="527357"/>
            <a:ext cx="4616123" cy="3005816"/>
            <a:chOff x="4193959" y="1376773"/>
            <a:chExt cx="4616123" cy="3005816"/>
          </a:xfrm>
        </p:grpSpPr>
        <p:sp>
          <p:nvSpPr>
            <p:cNvPr id="14" name="Rectangle 13"/>
            <p:cNvSpPr/>
            <p:nvPr/>
          </p:nvSpPr>
          <p:spPr>
            <a:xfrm>
              <a:off x="4863458" y="2760375"/>
              <a:ext cx="892731" cy="992661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1322" y="3041698"/>
              <a:ext cx="756084" cy="840718"/>
            </a:xfrm>
            <a:prstGeom prst="rect">
              <a:avLst/>
            </a:prstGeom>
            <a:solidFill>
              <a:srgbClr val="DB4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46366" y="1681014"/>
              <a:ext cx="756084" cy="84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93959" y="1376773"/>
              <a:ext cx="4616123" cy="3005816"/>
              <a:chOff x="9516954" y="5115728"/>
              <a:chExt cx="2348038" cy="1528939"/>
            </a:xfrm>
          </p:grpSpPr>
          <p:sp>
            <p:nvSpPr>
              <p:cNvPr id="5" name="Freeform 631"/>
              <p:cNvSpPr>
                <a:spLocks noEditPoints="1"/>
              </p:cNvSpPr>
              <p:nvPr/>
            </p:nvSpPr>
            <p:spPr bwMode="auto">
              <a:xfrm flipH="1">
                <a:off x="9516954" y="5671706"/>
                <a:ext cx="1115796" cy="806168"/>
              </a:xfrm>
              <a:custGeom>
                <a:avLst/>
                <a:gdLst>
                  <a:gd name="T0" fmla="*/ 352 w 3853"/>
                  <a:gd name="T1" fmla="*/ 2444 h 3250"/>
                  <a:gd name="T2" fmla="*/ 142 w 3853"/>
                  <a:gd name="T3" fmla="*/ 2131 h 3250"/>
                  <a:gd name="T4" fmla="*/ 24 w 3853"/>
                  <a:gd name="T5" fmla="*/ 1781 h 3250"/>
                  <a:gd name="T6" fmla="*/ 4 w 3853"/>
                  <a:gd name="T7" fmla="*/ 1451 h 3250"/>
                  <a:gd name="T8" fmla="*/ 79 w 3853"/>
                  <a:gd name="T9" fmla="*/ 1103 h 3250"/>
                  <a:gd name="T10" fmla="*/ 241 w 3853"/>
                  <a:gd name="T11" fmla="*/ 788 h 3250"/>
                  <a:gd name="T12" fmla="*/ 481 w 3853"/>
                  <a:gd name="T13" fmla="*/ 515 h 3250"/>
                  <a:gd name="T14" fmla="*/ 787 w 3853"/>
                  <a:gd name="T15" fmla="*/ 290 h 3250"/>
                  <a:gd name="T16" fmla="*/ 1149 w 3853"/>
                  <a:gd name="T17" fmla="*/ 124 h 3250"/>
                  <a:gd name="T18" fmla="*/ 1553 w 3853"/>
                  <a:gd name="T19" fmla="*/ 24 h 3250"/>
                  <a:gd name="T20" fmla="*/ 1989 w 3853"/>
                  <a:gd name="T21" fmla="*/ 1 h 3250"/>
                  <a:gd name="T22" fmla="*/ 2376 w 3853"/>
                  <a:gd name="T23" fmla="*/ 47 h 3250"/>
                  <a:gd name="T24" fmla="*/ 2776 w 3853"/>
                  <a:gd name="T25" fmla="*/ 168 h 3250"/>
                  <a:gd name="T26" fmla="*/ 3129 w 3853"/>
                  <a:gd name="T27" fmla="*/ 354 h 3250"/>
                  <a:gd name="T28" fmla="*/ 3424 w 3853"/>
                  <a:gd name="T29" fmla="*/ 595 h 3250"/>
                  <a:gd name="T30" fmla="*/ 3649 w 3853"/>
                  <a:gd name="T31" fmla="*/ 881 h 3250"/>
                  <a:gd name="T32" fmla="*/ 3796 w 3853"/>
                  <a:gd name="T33" fmla="*/ 1204 h 3250"/>
                  <a:gd name="T34" fmla="*/ 3853 w 3853"/>
                  <a:gd name="T35" fmla="*/ 1552 h 3250"/>
                  <a:gd name="T36" fmla="*/ 3821 w 3853"/>
                  <a:gd name="T37" fmla="*/ 1870 h 3250"/>
                  <a:gd name="T38" fmla="*/ 3696 w 3853"/>
                  <a:gd name="T39" fmla="*/ 2200 h 3250"/>
                  <a:gd name="T40" fmla="*/ 3489 w 3853"/>
                  <a:gd name="T41" fmla="*/ 2494 h 3250"/>
                  <a:gd name="T42" fmla="*/ 3211 w 3853"/>
                  <a:gd name="T43" fmla="*/ 2741 h 3250"/>
                  <a:gd name="T44" fmla="*/ 2872 w 3853"/>
                  <a:gd name="T45" fmla="*/ 2935 h 3250"/>
                  <a:gd name="T46" fmla="*/ 2486 w 3853"/>
                  <a:gd name="T47" fmla="*/ 3064 h 3250"/>
                  <a:gd name="T48" fmla="*/ 2062 w 3853"/>
                  <a:gd name="T49" fmla="*/ 3123 h 3250"/>
                  <a:gd name="T50" fmla="*/ 1665 w 3853"/>
                  <a:gd name="T51" fmla="*/ 3107 h 3250"/>
                  <a:gd name="T52" fmla="*/ 1238 w 3853"/>
                  <a:gd name="T53" fmla="*/ 3015 h 3250"/>
                  <a:gd name="T54" fmla="*/ 879 w 3853"/>
                  <a:gd name="T55" fmla="*/ 3077 h 3250"/>
                  <a:gd name="T56" fmla="*/ 453 w 3853"/>
                  <a:gd name="T57" fmla="*/ 3208 h 3250"/>
                  <a:gd name="T58" fmla="*/ 48 w 3853"/>
                  <a:gd name="T59" fmla="*/ 3250 h 3250"/>
                  <a:gd name="T60" fmla="*/ 174 w 3853"/>
                  <a:gd name="T61" fmla="*/ 3178 h 3250"/>
                  <a:gd name="T62" fmla="*/ 383 w 3853"/>
                  <a:gd name="T63" fmla="*/ 2998 h 3250"/>
                  <a:gd name="T64" fmla="*/ 571 w 3853"/>
                  <a:gd name="T65" fmla="*/ 2657 h 3250"/>
                  <a:gd name="T66" fmla="*/ 1862 w 3853"/>
                  <a:gd name="T67" fmla="*/ 2475 h 3250"/>
                  <a:gd name="T68" fmla="*/ 1965 w 3853"/>
                  <a:gd name="T69" fmla="*/ 2369 h 3250"/>
                  <a:gd name="T70" fmla="*/ 1954 w 3853"/>
                  <a:gd name="T71" fmla="*/ 2237 h 3250"/>
                  <a:gd name="T72" fmla="*/ 1832 w 3853"/>
                  <a:gd name="T73" fmla="*/ 2150 h 3250"/>
                  <a:gd name="T74" fmla="*/ 1699 w 3853"/>
                  <a:gd name="T75" fmla="*/ 2173 h 3250"/>
                  <a:gd name="T76" fmla="*/ 1623 w 3853"/>
                  <a:gd name="T77" fmla="*/ 2281 h 3250"/>
                  <a:gd name="T78" fmla="*/ 1658 w 3853"/>
                  <a:gd name="T79" fmla="*/ 2423 h 3250"/>
                  <a:gd name="T80" fmla="*/ 1784 w 3853"/>
                  <a:gd name="T81" fmla="*/ 1717 h 3250"/>
                  <a:gd name="T82" fmla="*/ 1845 w 3853"/>
                  <a:gd name="T83" fmla="*/ 1874 h 3250"/>
                  <a:gd name="T84" fmla="*/ 1834 w 3853"/>
                  <a:gd name="T85" fmla="*/ 1988 h 3250"/>
                  <a:gd name="T86" fmla="*/ 2005 w 3853"/>
                  <a:gd name="T87" fmla="*/ 1889 h 3250"/>
                  <a:gd name="T88" fmla="*/ 2058 w 3853"/>
                  <a:gd name="T89" fmla="*/ 1734 h 3250"/>
                  <a:gd name="T90" fmla="*/ 2006 w 3853"/>
                  <a:gd name="T91" fmla="*/ 1568 h 3250"/>
                  <a:gd name="T92" fmla="*/ 1899 w 3853"/>
                  <a:gd name="T93" fmla="*/ 1318 h 3250"/>
                  <a:gd name="T94" fmla="*/ 1926 w 3853"/>
                  <a:gd name="T95" fmla="*/ 1108 h 3250"/>
                  <a:gd name="T96" fmla="*/ 2030 w 3853"/>
                  <a:gd name="T97" fmla="*/ 963 h 3250"/>
                  <a:gd name="T98" fmla="*/ 2135 w 3853"/>
                  <a:gd name="T99" fmla="*/ 925 h 3250"/>
                  <a:gd name="T100" fmla="*/ 2248 w 3853"/>
                  <a:gd name="T101" fmla="*/ 938 h 3250"/>
                  <a:gd name="T102" fmla="*/ 2354 w 3853"/>
                  <a:gd name="T103" fmla="*/ 1002 h 3250"/>
                  <a:gd name="T104" fmla="*/ 2411 w 3853"/>
                  <a:gd name="T105" fmla="*/ 1114 h 3250"/>
                  <a:gd name="T106" fmla="*/ 2411 w 3853"/>
                  <a:gd name="T107" fmla="*/ 1295 h 3250"/>
                  <a:gd name="T108" fmla="*/ 2490 w 3853"/>
                  <a:gd name="T109" fmla="*/ 992 h 3250"/>
                  <a:gd name="T110" fmla="*/ 2226 w 3853"/>
                  <a:gd name="T111" fmla="*/ 834 h 3250"/>
                  <a:gd name="T112" fmla="*/ 1965 w 3853"/>
                  <a:gd name="T113" fmla="*/ 793 h 3250"/>
                  <a:gd name="T114" fmla="*/ 1745 w 3853"/>
                  <a:gd name="T115" fmla="*/ 830 h 3250"/>
                  <a:gd name="T116" fmla="*/ 1593 w 3853"/>
                  <a:gd name="T117" fmla="*/ 944 h 3250"/>
                  <a:gd name="T118" fmla="*/ 1520 w 3853"/>
                  <a:gd name="T119" fmla="*/ 1106 h 3250"/>
                  <a:gd name="T120" fmla="*/ 1526 w 3853"/>
                  <a:gd name="T121" fmla="*/ 1290 h 3250"/>
                  <a:gd name="T122" fmla="*/ 1680 w 3853"/>
                  <a:gd name="T123" fmla="*/ 1561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53" h="3250">
                    <a:moveTo>
                      <a:pt x="571" y="2657"/>
                    </a:moveTo>
                    <a:lnTo>
                      <a:pt x="571" y="2657"/>
                    </a:lnTo>
                    <a:lnTo>
                      <a:pt x="536" y="2629"/>
                    </a:lnTo>
                    <a:lnTo>
                      <a:pt x="504" y="2600"/>
                    </a:lnTo>
                    <a:lnTo>
                      <a:pt x="471" y="2570"/>
                    </a:lnTo>
                    <a:lnTo>
                      <a:pt x="440" y="2539"/>
                    </a:lnTo>
                    <a:lnTo>
                      <a:pt x="409" y="2508"/>
                    </a:lnTo>
                    <a:lnTo>
                      <a:pt x="380" y="2477"/>
                    </a:lnTo>
                    <a:lnTo>
                      <a:pt x="352" y="2444"/>
                    </a:lnTo>
                    <a:lnTo>
                      <a:pt x="324" y="2412"/>
                    </a:lnTo>
                    <a:lnTo>
                      <a:pt x="298" y="2379"/>
                    </a:lnTo>
                    <a:lnTo>
                      <a:pt x="273" y="2345"/>
                    </a:lnTo>
                    <a:lnTo>
                      <a:pt x="248" y="2310"/>
                    </a:lnTo>
                    <a:lnTo>
                      <a:pt x="224" y="2276"/>
                    </a:lnTo>
                    <a:lnTo>
                      <a:pt x="203" y="2240"/>
                    </a:lnTo>
                    <a:lnTo>
                      <a:pt x="182" y="2205"/>
                    </a:lnTo>
                    <a:lnTo>
                      <a:pt x="162" y="2168"/>
                    </a:lnTo>
                    <a:lnTo>
                      <a:pt x="142" y="2131"/>
                    </a:lnTo>
                    <a:lnTo>
                      <a:pt x="124" y="2093"/>
                    </a:lnTo>
                    <a:lnTo>
                      <a:pt x="108" y="2056"/>
                    </a:lnTo>
                    <a:lnTo>
                      <a:pt x="92" y="2018"/>
                    </a:lnTo>
                    <a:lnTo>
                      <a:pt x="77" y="1979"/>
                    </a:lnTo>
                    <a:lnTo>
                      <a:pt x="64" y="1940"/>
                    </a:lnTo>
                    <a:lnTo>
                      <a:pt x="52" y="1901"/>
                    </a:lnTo>
                    <a:lnTo>
                      <a:pt x="41" y="1861"/>
                    </a:lnTo>
                    <a:lnTo>
                      <a:pt x="31" y="1821"/>
                    </a:lnTo>
                    <a:lnTo>
                      <a:pt x="24" y="1781"/>
                    </a:lnTo>
                    <a:lnTo>
                      <a:pt x="17" y="1740"/>
                    </a:lnTo>
                    <a:lnTo>
                      <a:pt x="11" y="1699"/>
                    </a:lnTo>
                    <a:lnTo>
                      <a:pt x="7" y="1658"/>
                    </a:lnTo>
                    <a:lnTo>
                      <a:pt x="3" y="1617"/>
                    </a:lnTo>
                    <a:lnTo>
                      <a:pt x="1" y="1575"/>
                    </a:lnTo>
                    <a:lnTo>
                      <a:pt x="1" y="1533"/>
                    </a:lnTo>
                    <a:lnTo>
                      <a:pt x="2" y="1491"/>
                    </a:lnTo>
                    <a:lnTo>
                      <a:pt x="2" y="1491"/>
                    </a:lnTo>
                    <a:lnTo>
                      <a:pt x="4" y="1451"/>
                    </a:lnTo>
                    <a:lnTo>
                      <a:pt x="8" y="1411"/>
                    </a:lnTo>
                    <a:lnTo>
                      <a:pt x="12" y="1371"/>
                    </a:lnTo>
                    <a:lnTo>
                      <a:pt x="18" y="1332"/>
                    </a:lnTo>
                    <a:lnTo>
                      <a:pt x="26" y="1293"/>
                    </a:lnTo>
                    <a:lnTo>
                      <a:pt x="34" y="1254"/>
                    </a:lnTo>
                    <a:lnTo>
                      <a:pt x="43" y="1215"/>
                    </a:lnTo>
                    <a:lnTo>
                      <a:pt x="54" y="1178"/>
                    </a:lnTo>
                    <a:lnTo>
                      <a:pt x="65" y="1140"/>
                    </a:lnTo>
                    <a:lnTo>
                      <a:pt x="79" y="1103"/>
                    </a:lnTo>
                    <a:lnTo>
                      <a:pt x="92" y="1066"/>
                    </a:lnTo>
                    <a:lnTo>
                      <a:pt x="107" y="1030"/>
                    </a:lnTo>
                    <a:lnTo>
                      <a:pt x="123" y="994"/>
                    </a:lnTo>
                    <a:lnTo>
                      <a:pt x="140" y="958"/>
                    </a:lnTo>
                    <a:lnTo>
                      <a:pt x="158" y="924"/>
                    </a:lnTo>
                    <a:lnTo>
                      <a:pt x="177" y="889"/>
                    </a:lnTo>
                    <a:lnTo>
                      <a:pt x="197" y="855"/>
                    </a:lnTo>
                    <a:lnTo>
                      <a:pt x="219" y="821"/>
                    </a:lnTo>
                    <a:lnTo>
                      <a:pt x="241" y="788"/>
                    </a:lnTo>
                    <a:lnTo>
                      <a:pt x="264" y="755"/>
                    </a:lnTo>
                    <a:lnTo>
                      <a:pt x="288" y="723"/>
                    </a:lnTo>
                    <a:lnTo>
                      <a:pt x="313" y="692"/>
                    </a:lnTo>
                    <a:lnTo>
                      <a:pt x="339" y="660"/>
                    </a:lnTo>
                    <a:lnTo>
                      <a:pt x="366" y="630"/>
                    </a:lnTo>
                    <a:lnTo>
                      <a:pt x="394" y="600"/>
                    </a:lnTo>
                    <a:lnTo>
                      <a:pt x="422" y="571"/>
                    </a:lnTo>
                    <a:lnTo>
                      <a:pt x="451" y="543"/>
                    </a:lnTo>
                    <a:lnTo>
                      <a:pt x="481" y="515"/>
                    </a:lnTo>
                    <a:lnTo>
                      <a:pt x="513" y="487"/>
                    </a:lnTo>
                    <a:lnTo>
                      <a:pt x="544" y="460"/>
                    </a:lnTo>
                    <a:lnTo>
                      <a:pt x="577" y="434"/>
                    </a:lnTo>
                    <a:lnTo>
                      <a:pt x="610" y="408"/>
                    </a:lnTo>
                    <a:lnTo>
                      <a:pt x="644" y="383"/>
                    </a:lnTo>
                    <a:lnTo>
                      <a:pt x="679" y="359"/>
                    </a:lnTo>
                    <a:lnTo>
                      <a:pt x="715" y="335"/>
                    </a:lnTo>
                    <a:lnTo>
                      <a:pt x="750" y="312"/>
                    </a:lnTo>
                    <a:lnTo>
                      <a:pt x="787" y="290"/>
                    </a:lnTo>
                    <a:lnTo>
                      <a:pt x="826" y="268"/>
                    </a:lnTo>
                    <a:lnTo>
                      <a:pt x="864" y="248"/>
                    </a:lnTo>
                    <a:lnTo>
                      <a:pt x="902" y="227"/>
                    </a:lnTo>
                    <a:lnTo>
                      <a:pt x="942" y="208"/>
                    </a:lnTo>
                    <a:lnTo>
                      <a:pt x="982" y="190"/>
                    </a:lnTo>
                    <a:lnTo>
                      <a:pt x="1023" y="172"/>
                    </a:lnTo>
                    <a:lnTo>
                      <a:pt x="1065" y="155"/>
                    </a:lnTo>
                    <a:lnTo>
                      <a:pt x="1106" y="139"/>
                    </a:lnTo>
                    <a:lnTo>
                      <a:pt x="1149" y="124"/>
                    </a:lnTo>
                    <a:lnTo>
                      <a:pt x="1191" y="110"/>
                    </a:lnTo>
                    <a:lnTo>
                      <a:pt x="1235" y="96"/>
                    </a:lnTo>
                    <a:lnTo>
                      <a:pt x="1279" y="83"/>
                    </a:lnTo>
                    <a:lnTo>
                      <a:pt x="1324" y="71"/>
                    </a:lnTo>
                    <a:lnTo>
                      <a:pt x="1369" y="60"/>
                    </a:lnTo>
                    <a:lnTo>
                      <a:pt x="1415" y="50"/>
                    </a:lnTo>
                    <a:lnTo>
                      <a:pt x="1459" y="41"/>
                    </a:lnTo>
                    <a:lnTo>
                      <a:pt x="1507" y="32"/>
                    </a:lnTo>
                    <a:lnTo>
                      <a:pt x="1553" y="24"/>
                    </a:lnTo>
                    <a:lnTo>
                      <a:pt x="1600" y="18"/>
                    </a:lnTo>
                    <a:lnTo>
                      <a:pt x="1648" y="13"/>
                    </a:lnTo>
                    <a:lnTo>
                      <a:pt x="1695" y="8"/>
                    </a:lnTo>
                    <a:lnTo>
                      <a:pt x="1743" y="4"/>
                    </a:lnTo>
                    <a:lnTo>
                      <a:pt x="1793" y="2"/>
                    </a:lnTo>
                    <a:lnTo>
                      <a:pt x="1841" y="0"/>
                    </a:lnTo>
                    <a:lnTo>
                      <a:pt x="1890" y="0"/>
                    </a:lnTo>
                    <a:lnTo>
                      <a:pt x="1940" y="0"/>
                    </a:lnTo>
                    <a:lnTo>
                      <a:pt x="1989" y="1"/>
                    </a:lnTo>
                    <a:lnTo>
                      <a:pt x="1989" y="1"/>
                    </a:lnTo>
                    <a:lnTo>
                      <a:pt x="2039" y="3"/>
                    </a:lnTo>
                    <a:lnTo>
                      <a:pt x="2089" y="6"/>
                    </a:lnTo>
                    <a:lnTo>
                      <a:pt x="2137" y="10"/>
                    </a:lnTo>
                    <a:lnTo>
                      <a:pt x="2185" y="16"/>
                    </a:lnTo>
                    <a:lnTo>
                      <a:pt x="2233" y="22"/>
                    </a:lnTo>
                    <a:lnTo>
                      <a:pt x="2282" y="30"/>
                    </a:lnTo>
                    <a:lnTo>
                      <a:pt x="2329" y="37"/>
                    </a:lnTo>
                    <a:lnTo>
                      <a:pt x="2376" y="47"/>
                    </a:lnTo>
                    <a:lnTo>
                      <a:pt x="2422" y="57"/>
                    </a:lnTo>
                    <a:lnTo>
                      <a:pt x="2468" y="68"/>
                    </a:lnTo>
                    <a:lnTo>
                      <a:pt x="2514" y="79"/>
                    </a:lnTo>
                    <a:lnTo>
                      <a:pt x="2559" y="92"/>
                    </a:lnTo>
                    <a:lnTo>
                      <a:pt x="2604" y="105"/>
                    </a:lnTo>
                    <a:lnTo>
                      <a:pt x="2647" y="120"/>
                    </a:lnTo>
                    <a:lnTo>
                      <a:pt x="2691" y="136"/>
                    </a:lnTo>
                    <a:lnTo>
                      <a:pt x="2734" y="151"/>
                    </a:lnTo>
                    <a:lnTo>
                      <a:pt x="2776" y="168"/>
                    </a:lnTo>
                    <a:lnTo>
                      <a:pt x="2818" y="185"/>
                    </a:lnTo>
                    <a:lnTo>
                      <a:pt x="2858" y="204"/>
                    </a:lnTo>
                    <a:lnTo>
                      <a:pt x="2900" y="223"/>
                    </a:lnTo>
                    <a:lnTo>
                      <a:pt x="2939" y="243"/>
                    </a:lnTo>
                    <a:lnTo>
                      <a:pt x="2978" y="264"/>
                    </a:lnTo>
                    <a:lnTo>
                      <a:pt x="3018" y="285"/>
                    </a:lnTo>
                    <a:lnTo>
                      <a:pt x="3055" y="307"/>
                    </a:lnTo>
                    <a:lnTo>
                      <a:pt x="3092" y="330"/>
                    </a:lnTo>
                    <a:lnTo>
                      <a:pt x="3129" y="354"/>
                    </a:lnTo>
                    <a:lnTo>
                      <a:pt x="3165" y="378"/>
                    </a:lnTo>
                    <a:lnTo>
                      <a:pt x="3199" y="402"/>
                    </a:lnTo>
                    <a:lnTo>
                      <a:pt x="3234" y="428"/>
                    </a:lnTo>
                    <a:lnTo>
                      <a:pt x="3268" y="454"/>
                    </a:lnTo>
                    <a:lnTo>
                      <a:pt x="3300" y="481"/>
                    </a:lnTo>
                    <a:lnTo>
                      <a:pt x="3333" y="508"/>
                    </a:lnTo>
                    <a:lnTo>
                      <a:pt x="3363" y="536"/>
                    </a:lnTo>
                    <a:lnTo>
                      <a:pt x="3393" y="565"/>
                    </a:lnTo>
                    <a:lnTo>
                      <a:pt x="3424" y="595"/>
                    </a:lnTo>
                    <a:lnTo>
                      <a:pt x="3452" y="624"/>
                    </a:lnTo>
                    <a:lnTo>
                      <a:pt x="3480" y="654"/>
                    </a:lnTo>
                    <a:lnTo>
                      <a:pt x="3507" y="685"/>
                    </a:lnTo>
                    <a:lnTo>
                      <a:pt x="3533" y="717"/>
                    </a:lnTo>
                    <a:lnTo>
                      <a:pt x="3558" y="748"/>
                    </a:lnTo>
                    <a:lnTo>
                      <a:pt x="3582" y="780"/>
                    </a:lnTo>
                    <a:lnTo>
                      <a:pt x="3605" y="814"/>
                    </a:lnTo>
                    <a:lnTo>
                      <a:pt x="3628" y="846"/>
                    </a:lnTo>
                    <a:lnTo>
                      <a:pt x="3649" y="881"/>
                    </a:lnTo>
                    <a:lnTo>
                      <a:pt x="3669" y="914"/>
                    </a:lnTo>
                    <a:lnTo>
                      <a:pt x="3690" y="950"/>
                    </a:lnTo>
                    <a:lnTo>
                      <a:pt x="3708" y="984"/>
                    </a:lnTo>
                    <a:lnTo>
                      <a:pt x="3725" y="1020"/>
                    </a:lnTo>
                    <a:lnTo>
                      <a:pt x="3741" y="1056"/>
                    </a:lnTo>
                    <a:lnTo>
                      <a:pt x="3757" y="1092"/>
                    </a:lnTo>
                    <a:lnTo>
                      <a:pt x="3771" y="1129"/>
                    </a:lnTo>
                    <a:lnTo>
                      <a:pt x="3784" y="1166"/>
                    </a:lnTo>
                    <a:lnTo>
                      <a:pt x="3796" y="1204"/>
                    </a:lnTo>
                    <a:lnTo>
                      <a:pt x="3807" y="1240"/>
                    </a:lnTo>
                    <a:lnTo>
                      <a:pt x="3816" y="1279"/>
                    </a:lnTo>
                    <a:lnTo>
                      <a:pt x="3825" y="1317"/>
                    </a:lnTo>
                    <a:lnTo>
                      <a:pt x="3833" y="1356"/>
                    </a:lnTo>
                    <a:lnTo>
                      <a:pt x="3840" y="1395"/>
                    </a:lnTo>
                    <a:lnTo>
                      <a:pt x="3844" y="1434"/>
                    </a:lnTo>
                    <a:lnTo>
                      <a:pt x="3849" y="1474"/>
                    </a:lnTo>
                    <a:lnTo>
                      <a:pt x="3851" y="1512"/>
                    </a:lnTo>
                    <a:lnTo>
                      <a:pt x="3853" y="1552"/>
                    </a:lnTo>
                    <a:lnTo>
                      <a:pt x="3853" y="1593"/>
                    </a:lnTo>
                    <a:lnTo>
                      <a:pt x="3852" y="1633"/>
                    </a:lnTo>
                    <a:lnTo>
                      <a:pt x="3852" y="1633"/>
                    </a:lnTo>
                    <a:lnTo>
                      <a:pt x="3850" y="1673"/>
                    </a:lnTo>
                    <a:lnTo>
                      <a:pt x="3847" y="1713"/>
                    </a:lnTo>
                    <a:lnTo>
                      <a:pt x="3842" y="1753"/>
                    </a:lnTo>
                    <a:lnTo>
                      <a:pt x="3835" y="1792"/>
                    </a:lnTo>
                    <a:lnTo>
                      <a:pt x="3829" y="1831"/>
                    </a:lnTo>
                    <a:lnTo>
                      <a:pt x="3821" y="1870"/>
                    </a:lnTo>
                    <a:lnTo>
                      <a:pt x="3811" y="1909"/>
                    </a:lnTo>
                    <a:lnTo>
                      <a:pt x="3801" y="1947"/>
                    </a:lnTo>
                    <a:lnTo>
                      <a:pt x="3788" y="1984"/>
                    </a:lnTo>
                    <a:lnTo>
                      <a:pt x="3776" y="2021"/>
                    </a:lnTo>
                    <a:lnTo>
                      <a:pt x="3762" y="2058"/>
                    </a:lnTo>
                    <a:lnTo>
                      <a:pt x="3747" y="2095"/>
                    </a:lnTo>
                    <a:lnTo>
                      <a:pt x="3731" y="2130"/>
                    </a:lnTo>
                    <a:lnTo>
                      <a:pt x="3714" y="2166"/>
                    </a:lnTo>
                    <a:lnTo>
                      <a:pt x="3696" y="2200"/>
                    </a:lnTo>
                    <a:lnTo>
                      <a:pt x="3676" y="2235"/>
                    </a:lnTo>
                    <a:lnTo>
                      <a:pt x="3656" y="2269"/>
                    </a:lnTo>
                    <a:lnTo>
                      <a:pt x="3636" y="2303"/>
                    </a:lnTo>
                    <a:lnTo>
                      <a:pt x="3613" y="2336"/>
                    </a:lnTo>
                    <a:lnTo>
                      <a:pt x="3590" y="2369"/>
                    </a:lnTo>
                    <a:lnTo>
                      <a:pt x="3566" y="2401"/>
                    </a:lnTo>
                    <a:lnTo>
                      <a:pt x="3541" y="2433"/>
                    </a:lnTo>
                    <a:lnTo>
                      <a:pt x="3516" y="2464"/>
                    </a:lnTo>
                    <a:lnTo>
                      <a:pt x="3489" y="2494"/>
                    </a:lnTo>
                    <a:lnTo>
                      <a:pt x="3461" y="2524"/>
                    </a:lnTo>
                    <a:lnTo>
                      <a:pt x="3433" y="2553"/>
                    </a:lnTo>
                    <a:lnTo>
                      <a:pt x="3404" y="2582"/>
                    </a:lnTo>
                    <a:lnTo>
                      <a:pt x="3373" y="2611"/>
                    </a:lnTo>
                    <a:lnTo>
                      <a:pt x="3342" y="2638"/>
                    </a:lnTo>
                    <a:lnTo>
                      <a:pt x="3310" y="2665"/>
                    </a:lnTo>
                    <a:lnTo>
                      <a:pt x="3278" y="2691"/>
                    </a:lnTo>
                    <a:lnTo>
                      <a:pt x="3244" y="2717"/>
                    </a:lnTo>
                    <a:lnTo>
                      <a:pt x="3211" y="2741"/>
                    </a:lnTo>
                    <a:lnTo>
                      <a:pt x="3176" y="2766"/>
                    </a:lnTo>
                    <a:lnTo>
                      <a:pt x="3140" y="2789"/>
                    </a:lnTo>
                    <a:lnTo>
                      <a:pt x="3104" y="2813"/>
                    </a:lnTo>
                    <a:lnTo>
                      <a:pt x="3067" y="2834"/>
                    </a:lnTo>
                    <a:lnTo>
                      <a:pt x="3029" y="2856"/>
                    </a:lnTo>
                    <a:lnTo>
                      <a:pt x="2991" y="2876"/>
                    </a:lnTo>
                    <a:lnTo>
                      <a:pt x="2951" y="2897"/>
                    </a:lnTo>
                    <a:lnTo>
                      <a:pt x="2912" y="2916"/>
                    </a:lnTo>
                    <a:lnTo>
                      <a:pt x="2872" y="2935"/>
                    </a:lnTo>
                    <a:lnTo>
                      <a:pt x="2831" y="2952"/>
                    </a:lnTo>
                    <a:lnTo>
                      <a:pt x="2790" y="2969"/>
                    </a:lnTo>
                    <a:lnTo>
                      <a:pt x="2748" y="2985"/>
                    </a:lnTo>
                    <a:lnTo>
                      <a:pt x="2706" y="3001"/>
                    </a:lnTo>
                    <a:lnTo>
                      <a:pt x="2663" y="3015"/>
                    </a:lnTo>
                    <a:lnTo>
                      <a:pt x="2619" y="3029"/>
                    </a:lnTo>
                    <a:lnTo>
                      <a:pt x="2575" y="3042"/>
                    </a:lnTo>
                    <a:lnTo>
                      <a:pt x="2531" y="3053"/>
                    </a:lnTo>
                    <a:lnTo>
                      <a:pt x="2486" y="3064"/>
                    </a:lnTo>
                    <a:lnTo>
                      <a:pt x="2440" y="3074"/>
                    </a:lnTo>
                    <a:lnTo>
                      <a:pt x="2394" y="3084"/>
                    </a:lnTo>
                    <a:lnTo>
                      <a:pt x="2348" y="3092"/>
                    </a:lnTo>
                    <a:lnTo>
                      <a:pt x="2301" y="3100"/>
                    </a:lnTo>
                    <a:lnTo>
                      <a:pt x="2254" y="3106"/>
                    </a:lnTo>
                    <a:lnTo>
                      <a:pt x="2207" y="3112"/>
                    </a:lnTo>
                    <a:lnTo>
                      <a:pt x="2158" y="3116"/>
                    </a:lnTo>
                    <a:lnTo>
                      <a:pt x="2110" y="3120"/>
                    </a:lnTo>
                    <a:lnTo>
                      <a:pt x="2062" y="3123"/>
                    </a:lnTo>
                    <a:lnTo>
                      <a:pt x="2014" y="3125"/>
                    </a:lnTo>
                    <a:lnTo>
                      <a:pt x="1964" y="3125"/>
                    </a:lnTo>
                    <a:lnTo>
                      <a:pt x="1915" y="3125"/>
                    </a:lnTo>
                    <a:lnTo>
                      <a:pt x="1864" y="3124"/>
                    </a:lnTo>
                    <a:lnTo>
                      <a:pt x="1864" y="3124"/>
                    </a:lnTo>
                    <a:lnTo>
                      <a:pt x="1814" y="3121"/>
                    </a:lnTo>
                    <a:lnTo>
                      <a:pt x="1763" y="3117"/>
                    </a:lnTo>
                    <a:lnTo>
                      <a:pt x="1714" y="3113"/>
                    </a:lnTo>
                    <a:lnTo>
                      <a:pt x="1665" y="3107"/>
                    </a:lnTo>
                    <a:lnTo>
                      <a:pt x="1615" y="3101"/>
                    </a:lnTo>
                    <a:lnTo>
                      <a:pt x="1566" y="3093"/>
                    </a:lnTo>
                    <a:lnTo>
                      <a:pt x="1518" y="3085"/>
                    </a:lnTo>
                    <a:lnTo>
                      <a:pt x="1471" y="3076"/>
                    </a:lnTo>
                    <a:lnTo>
                      <a:pt x="1422" y="3065"/>
                    </a:lnTo>
                    <a:lnTo>
                      <a:pt x="1376" y="3055"/>
                    </a:lnTo>
                    <a:lnTo>
                      <a:pt x="1329" y="3042"/>
                    </a:lnTo>
                    <a:lnTo>
                      <a:pt x="1284" y="3029"/>
                    </a:lnTo>
                    <a:lnTo>
                      <a:pt x="1238" y="3015"/>
                    </a:lnTo>
                    <a:lnTo>
                      <a:pt x="1194" y="2999"/>
                    </a:lnTo>
                    <a:lnTo>
                      <a:pt x="1150" y="2984"/>
                    </a:lnTo>
                    <a:lnTo>
                      <a:pt x="1106" y="2967"/>
                    </a:lnTo>
                    <a:lnTo>
                      <a:pt x="1106" y="2967"/>
                    </a:lnTo>
                    <a:lnTo>
                      <a:pt x="1071" y="2987"/>
                    </a:lnTo>
                    <a:lnTo>
                      <a:pt x="1031" y="3007"/>
                    </a:lnTo>
                    <a:lnTo>
                      <a:pt x="986" y="3030"/>
                    </a:lnTo>
                    <a:lnTo>
                      <a:pt x="934" y="3053"/>
                    </a:lnTo>
                    <a:lnTo>
                      <a:pt x="879" y="3077"/>
                    </a:lnTo>
                    <a:lnTo>
                      <a:pt x="819" y="3101"/>
                    </a:lnTo>
                    <a:lnTo>
                      <a:pt x="754" y="3126"/>
                    </a:lnTo>
                    <a:lnTo>
                      <a:pt x="685" y="3148"/>
                    </a:lnTo>
                    <a:lnTo>
                      <a:pt x="648" y="3159"/>
                    </a:lnTo>
                    <a:lnTo>
                      <a:pt x="611" y="3170"/>
                    </a:lnTo>
                    <a:lnTo>
                      <a:pt x="573" y="3180"/>
                    </a:lnTo>
                    <a:lnTo>
                      <a:pt x="534" y="3191"/>
                    </a:lnTo>
                    <a:lnTo>
                      <a:pt x="495" y="3199"/>
                    </a:lnTo>
                    <a:lnTo>
                      <a:pt x="453" y="3208"/>
                    </a:lnTo>
                    <a:lnTo>
                      <a:pt x="412" y="3217"/>
                    </a:lnTo>
                    <a:lnTo>
                      <a:pt x="369" y="3223"/>
                    </a:lnTo>
                    <a:lnTo>
                      <a:pt x="325" y="3229"/>
                    </a:lnTo>
                    <a:lnTo>
                      <a:pt x="282" y="3236"/>
                    </a:lnTo>
                    <a:lnTo>
                      <a:pt x="236" y="3240"/>
                    </a:lnTo>
                    <a:lnTo>
                      <a:pt x="190" y="3245"/>
                    </a:lnTo>
                    <a:lnTo>
                      <a:pt x="144" y="3248"/>
                    </a:lnTo>
                    <a:lnTo>
                      <a:pt x="96" y="3250"/>
                    </a:lnTo>
                    <a:lnTo>
                      <a:pt x="48" y="3250"/>
                    </a:lnTo>
                    <a:lnTo>
                      <a:pt x="0" y="3250"/>
                    </a:lnTo>
                    <a:lnTo>
                      <a:pt x="0" y="3250"/>
                    </a:lnTo>
                    <a:lnTo>
                      <a:pt x="17" y="3246"/>
                    </a:lnTo>
                    <a:lnTo>
                      <a:pt x="37" y="3240"/>
                    </a:lnTo>
                    <a:lnTo>
                      <a:pt x="64" y="3231"/>
                    </a:lnTo>
                    <a:lnTo>
                      <a:pt x="95" y="3218"/>
                    </a:lnTo>
                    <a:lnTo>
                      <a:pt x="132" y="3200"/>
                    </a:lnTo>
                    <a:lnTo>
                      <a:pt x="153" y="3190"/>
                    </a:lnTo>
                    <a:lnTo>
                      <a:pt x="174" y="3178"/>
                    </a:lnTo>
                    <a:lnTo>
                      <a:pt x="195" y="3164"/>
                    </a:lnTo>
                    <a:lnTo>
                      <a:pt x="218" y="3150"/>
                    </a:lnTo>
                    <a:lnTo>
                      <a:pt x="240" y="3133"/>
                    </a:lnTo>
                    <a:lnTo>
                      <a:pt x="264" y="3115"/>
                    </a:lnTo>
                    <a:lnTo>
                      <a:pt x="287" y="3096"/>
                    </a:lnTo>
                    <a:lnTo>
                      <a:pt x="311" y="3074"/>
                    </a:lnTo>
                    <a:lnTo>
                      <a:pt x="334" y="3051"/>
                    </a:lnTo>
                    <a:lnTo>
                      <a:pt x="359" y="3025"/>
                    </a:lnTo>
                    <a:lnTo>
                      <a:pt x="383" y="2998"/>
                    </a:lnTo>
                    <a:lnTo>
                      <a:pt x="405" y="2970"/>
                    </a:lnTo>
                    <a:lnTo>
                      <a:pt x="429" y="2939"/>
                    </a:lnTo>
                    <a:lnTo>
                      <a:pt x="451" y="2906"/>
                    </a:lnTo>
                    <a:lnTo>
                      <a:pt x="473" y="2870"/>
                    </a:lnTo>
                    <a:lnTo>
                      <a:pt x="495" y="2832"/>
                    </a:lnTo>
                    <a:lnTo>
                      <a:pt x="515" y="2792"/>
                    </a:lnTo>
                    <a:lnTo>
                      <a:pt x="534" y="2750"/>
                    </a:lnTo>
                    <a:lnTo>
                      <a:pt x="553" y="2705"/>
                    </a:lnTo>
                    <a:lnTo>
                      <a:pt x="571" y="2657"/>
                    </a:lnTo>
                    <a:lnTo>
                      <a:pt x="571" y="2657"/>
                    </a:lnTo>
                    <a:close/>
                    <a:moveTo>
                      <a:pt x="1759" y="2483"/>
                    </a:moveTo>
                    <a:lnTo>
                      <a:pt x="1759" y="2483"/>
                    </a:lnTo>
                    <a:lnTo>
                      <a:pt x="1777" y="2487"/>
                    </a:lnTo>
                    <a:lnTo>
                      <a:pt x="1795" y="2488"/>
                    </a:lnTo>
                    <a:lnTo>
                      <a:pt x="1813" y="2487"/>
                    </a:lnTo>
                    <a:lnTo>
                      <a:pt x="1830" y="2484"/>
                    </a:lnTo>
                    <a:lnTo>
                      <a:pt x="1846" y="2480"/>
                    </a:lnTo>
                    <a:lnTo>
                      <a:pt x="1862" y="2475"/>
                    </a:lnTo>
                    <a:lnTo>
                      <a:pt x="1878" y="2468"/>
                    </a:lnTo>
                    <a:lnTo>
                      <a:pt x="1894" y="2460"/>
                    </a:lnTo>
                    <a:lnTo>
                      <a:pt x="1907" y="2450"/>
                    </a:lnTo>
                    <a:lnTo>
                      <a:pt x="1919" y="2439"/>
                    </a:lnTo>
                    <a:lnTo>
                      <a:pt x="1932" y="2427"/>
                    </a:lnTo>
                    <a:lnTo>
                      <a:pt x="1942" y="2414"/>
                    </a:lnTo>
                    <a:lnTo>
                      <a:pt x="1952" y="2400"/>
                    </a:lnTo>
                    <a:lnTo>
                      <a:pt x="1960" y="2385"/>
                    </a:lnTo>
                    <a:lnTo>
                      <a:pt x="1965" y="2369"/>
                    </a:lnTo>
                    <a:lnTo>
                      <a:pt x="1970" y="2352"/>
                    </a:lnTo>
                    <a:lnTo>
                      <a:pt x="1970" y="2352"/>
                    </a:lnTo>
                    <a:lnTo>
                      <a:pt x="1973" y="2334"/>
                    </a:lnTo>
                    <a:lnTo>
                      <a:pt x="1974" y="2317"/>
                    </a:lnTo>
                    <a:lnTo>
                      <a:pt x="1973" y="2301"/>
                    </a:lnTo>
                    <a:lnTo>
                      <a:pt x="1971" y="2283"/>
                    </a:lnTo>
                    <a:lnTo>
                      <a:pt x="1966" y="2267"/>
                    </a:lnTo>
                    <a:lnTo>
                      <a:pt x="1961" y="2252"/>
                    </a:lnTo>
                    <a:lnTo>
                      <a:pt x="1954" y="2237"/>
                    </a:lnTo>
                    <a:lnTo>
                      <a:pt x="1945" y="2223"/>
                    </a:lnTo>
                    <a:lnTo>
                      <a:pt x="1935" y="2210"/>
                    </a:lnTo>
                    <a:lnTo>
                      <a:pt x="1924" y="2197"/>
                    </a:lnTo>
                    <a:lnTo>
                      <a:pt x="1912" y="2186"/>
                    </a:lnTo>
                    <a:lnTo>
                      <a:pt x="1897" y="2177"/>
                    </a:lnTo>
                    <a:lnTo>
                      <a:pt x="1882" y="2167"/>
                    </a:lnTo>
                    <a:lnTo>
                      <a:pt x="1867" y="2159"/>
                    </a:lnTo>
                    <a:lnTo>
                      <a:pt x="1850" y="2154"/>
                    </a:lnTo>
                    <a:lnTo>
                      <a:pt x="1832" y="2150"/>
                    </a:lnTo>
                    <a:lnTo>
                      <a:pt x="1832" y="2150"/>
                    </a:lnTo>
                    <a:lnTo>
                      <a:pt x="1814" y="2146"/>
                    </a:lnTo>
                    <a:lnTo>
                      <a:pt x="1797" y="2145"/>
                    </a:lnTo>
                    <a:lnTo>
                      <a:pt x="1779" y="2146"/>
                    </a:lnTo>
                    <a:lnTo>
                      <a:pt x="1762" y="2149"/>
                    </a:lnTo>
                    <a:lnTo>
                      <a:pt x="1745" y="2153"/>
                    </a:lnTo>
                    <a:lnTo>
                      <a:pt x="1730" y="2158"/>
                    </a:lnTo>
                    <a:lnTo>
                      <a:pt x="1714" y="2165"/>
                    </a:lnTo>
                    <a:lnTo>
                      <a:pt x="1699" y="2173"/>
                    </a:lnTo>
                    <a:lnTo>
                      <a:pt x="1686" y="2183"/>
                    </a:lnTo>
                    <a:lnTo>
                      <a:pt x="1674" y="2194"/>
                    </a:lnTo>
                    <a:lnTo>
                      <a:pt x="1661" y="2206"/>
                    </a:lnTo>
                    <a:lnTo>
                      <a:pt x="1651" y="2219"/>
                    </a:lnTo>
                    <a:lnTo>
                      <a:pt x="1642" y="2233"/>
                    </a:lnTo>
                    <a:lnTo>
                      <a:pt x="1634" y="2248"/>
                    </a:lnTo>
                    <a:lnTo>
                      <a:pt x="1628" y="2264"/>
                    </a:lnTo>
                    <a:lnTo>
                      <a:pt x="1623" y="2281"/>
                    </a:lnTo>
                    <a:lnTo>
                      <a:pt x="1623" y="2281"/>
                    </a:lnTo>
                    <a:lnTo>
                      <a:pt x="1620" y="2299"/>
                    </a:lnTo>
                    <a:lnTo>
                      <a:pt x="1619" y="2316"/>
                    </a:lnTo>
                    <a:lnTo>
                      <a:pt x="1620" y="2333"/>
                    </a:lnTo>
                    <a:lnTo>
                      <a:pt x="1622" y="2349"/>
                    </a:lnTo>
                    <a:lnTo>
                      <a:pt x="1627" y="2366"/>
                    </a:lnTo>
                    <a:lnTo>
                      <a:pt x="1632" y="2381"/>
                    </a:lnTo>
                    <a:lnTo>
                      <a:pt x="1639" y="2396"/>
                    </a:lnTo>
                    <a:lnTo>
                      <a:pt x="1648" y="2410"/>
                    </a:lnTo>
                    <a:lnTo>
                      <a:pt x="1658" y="2423"/>
                    </a:lnTo>
                    <a:lnTo>
                      <a:pt x="1669" y="2436"/>
                    </a:lnTo>
                    <a:lnTo>
                      <a:pt x="1682" y="2447"/>
                    </a:lnTo>
                    <a:lnTo>
                      <a:pt x="1695" y="2456"/>
                    </a:lnTo>
                    <a:lnTo>
                      <a:pt x="1710" y="2466"/>
                    </a:lnTo>
                    <a:lnTo>
                      <a:pt x="1725" y="2472"/>
                    </a:lnTo>
                    <a:lnTo>
                      <a:pt x="1741" y="2479"/>
                    </a:lnTo>
                    <a:lnTo>
                      <a:pt x="1759" y="2483"/>
                    </a:lnTo>
                    <a:lnTo>
                      <a:pt x="1759" y="2483"/>
                    </a:lnTo>
                    <a:close/>
                    <a:moveTo>
                      <a:pt x="1784" y="1717"/>
                    </a:moveTo>
                    <a:lnTo>
                      <a:pt x="1784" y="1717"/>
                    </a:lnTo>
                    <a:lnTo>
                      <a:pt x="1804" y="1748"/>
                    </a:lnTo>
                    <a:lnTo>
                      <a:pt x="1821" y="1779"/>
                    </a:lnTo>
                    <a:lnTo>
                      <a:pt x="1829" y="1795"/>
                    </a:lnTo>
                    <a:lnTo>
                      <a:pt x="1835" y="1811"/>
                    </a:lnTo>
                    <a:lnTo>
                      <a:pt x="1840" y="1827"/>
                    </a:lnTo>
                    <a:lnTo>
                      <a:pt x="1843" y="1842"/>
                    </a:lnTo>
                    <a:lnTo>
                      <a:pt x="1845" y="1858"/>
                    </a:lnTo>
                    <a:lnTo>
                      <a:pt x="1845" y="1874"/>
                    </a:lnTo>
                    <a:lnTo>
                      <a:pt x="1843" y="1890"/>
                    </a:lnTo>
                    <a:lnTo>
                      <a:pt x="1839" y="1907"/>
                    </a:lnTo>
                    <a:lnTo>
                      <a:pt x="1832" y="1924"/>
                    </a:lnTo>
                    <a:lnTo>
                      <a:pt x="1823" y="1941"/>
                    </a:lnTo>
                    <a:lnTo>
                      <a:pt x="1811" y="1958"/>
                    </a:lnTo>
                    <a:lnTo>
                      <a:pt x="1795" y="1977"/>
                    </a:lnTo>
                    <a:lnTo>
                      <a:pt x="1811" y="1993"/>
                    </a:lnTo>
                    <a:lnTo>
                      <a:pt x="1811" y="1993"/>
                    </a:lnTo>
                    <a:lnTo>
                      <a:pt x="1834" y="1988"/>
                    </a:lnTo>
                    <a:lnTo>
                      <a:pt x="1858" y="1981"/>
                    </a:lnTo>
                    <a:lnTo>
                      <a:pt x="1880" y="1974"/>
                    </a:lnTo>
                    <a:lnTo>
                      <a:pt x="1901" y="1965"/>
                    </a:lnTo>
                    <a:lnTo>
                      <a:pt x="1922" y="1955"/>
                    </a:lnTo>
                    <a:lnTo>
                      <a:pt x="1941" y="1944"/>
                    </a:lnTo>
                    <a:lnTo>
                      <a:pt x="1959" y="1933"/>
                    </a:lnTo>
                    <a:lnTo>
                      <a:pt x="1975" y="1920"/>
                    </a:lnTo>
                    <a:lnTo>
                      <a:pt x="1991" y="1904"/>
                    </a:lnTo>
                    <a:lnTo>
                      <a:pt x="2005" y="1889"/>
                    </a:lnTo>
                    <a:lnTo>
                      <a:pt x="2018" y="1872"/>
                    </a:lnTo>
                    <a:lnTo>
                      <a:pt x="2029" y="1855"/>
                    </a:lnTo>
                    <a:lnTo>
                      <a:pt x="2038" y="1835"/>
                    </a:lnTo>
                    <a:lnTo>
                      <a:pt x="2046" y="1815"/>
                    </a:lnTo>
                    <a:lnTo>
                      <a:pt x="2052" y="1793"/>
                    </a:lnTo>
                    <a:lnTo>
                      <a:pt x="2056" y="1771"/>
                    </a:lnTo>
                    <a:lnTo>
                      <a:pt x="2056" y="1771"/>
                    </a:lnTo>
                    <a:lnTo>
                      <a:pt x="2058" y="1752"/>
                    </a:lnTo>
                    <a:lnTo>
                      <a:pt x="2058" y="1734"/>
                    </a:lnTo>
                    <a:lnTo>
                      <a:pt x="2058" y="1715"/>
                    </a:lnTo>
                    <a:lnTo>
                      <a:pt x="2056" y="1698"/>
                    </a:lnTo>
                    <a:lnTo>
                      <a:pt x="2053" y="1681"/>
                    </a:lnTo>
                    <a:lnTo>
                      <a:pt x="2048" y="1665"/>
                    </a:lnTo>
                    <a:lnTo>
                      <a:pt x="2043" y="1647"/>
                    </a:lnTo>
                    <a:lnTo>
                      <a:pt x="2037" y="1631"/>
                    </a:lnTo>
                    <a:lnTo>
                      <a:pt x="2029" y="1615"/>
                    </a:lnTo>
                    <a:lnTo>
                      <a:pt x="2023" y="1600"/>
                    </a:lnTo>
                    <a:lnTo>
                      <a:pt x="2006" y="1568"/>
                    </a:lnTo>
                    <a:lnTo>
                      <a:pt x="1969" y="1504"/>
                    </a:lnTo>
                    <a:lnTo>
                      <a:pt x="1950" y="1470"/>
                    </a:lnTo>
                    <a:lnTo>
                      <a:pt x="1933" y="1435"/>
                    </a:lnTo>
                    <a:lnTo>
                      <a:pt x="1925" y="1417"/>
                    </a:lnTo>
                    <a:lnTo>
                      <a:pt x="1918" y="1398"/>
                    </a:lnTo>
                    <a:lnTo>
                      <a:pt x="1912" y="1380"/>
                    </a:lnTo>
                    <a:lnTo>
                      <a:pt x="1907" y="1359"/>
                    </a:lnTo>
                    <a:lnTo>
                      <a:pt x="1903" y="1339"/>
                    </a:lnTo>
                    <a:lnTo>
                      <a:pt x="1899" y="1318"/>
                    </a:lnTo>
                    <a:lnTo>
                      <a:pt x="1897" y="1295"/>
                    </a:lnTo>
                    <a:lnTo>
                      <a:pt x="1896" y="1273"/>
                    </a:lnTo>
                    <a:lnTo>
                      <a:pt x="1896" y="1249"/>
                    </a:lnTo>
                    <a:lnTo>
                      <a:pt x="1898" y="1224"/>
                    </a:lnTo>
                    <a:lnTo>
                      <a:pt x="1901" y="1199"/>
                    </a:lnTo>
                    <a:lnTo>
                      <a:pt x="1907" y="1172"/>
                    </a:lnTo>
                    <a:lnTo>
                      <a:pt x="1907" y="1172"/>
                    </a:lnTo>
                    <a:lnTo>
                      <a:pt x="1916" y="1139"/>
                    </a:lnTo>
                    <a:lnTo>
                      <a:pt x="1926" y="1108"/>
                    </a:lnTo>
                    <a:lnTo>
                      <a:pt x="1938" y="1078"/>
                    </a:lnTo>
                    <a:lnTo>
                      <a:pt x="1952" y="1051"/>
                    </a:lnTo>
                    <a:lnTo>
                      <a:pt x="1966" y="1028"/>
                    </a:lnTo>
                    <a:lnTo>
                      <a:pt x="1983" y="1006"/>
                    </a:lnTo>
                    <a:lnTo>
                      <a:pt x="1992" y="996"/>
                    </a:lnTo>
                    <a:lnTo>
                      <a:pt x="2001" y="987"/>
                    </a:lnTo>
                    <a:lnTo>
                      <a:pt x="2010" y="978"/>
                    </a:lnTo>
                    <a:lnTo>
                      <a:pt x="2020" y="969"/>
                    </a:lnTo>
                    <a:lnTo>
                      <a:pt x="2030" y="963"/>
                    </a:lnTo>
                    <a:lnTo>
                      <a:pt x="2041" y="955"/>
                    </a:lnTo>
                    <a:lnTo>
                      <a:pt x="2052" y="950"/>
                    </a:lnTo>
                    <a:lnTo>
                      <a:pt x="2063" y="944"/>
                    </a:lnTo>
                    <a:lnTo>
                      <a:pt x="2074" y="939"/>
                    </a:lnTo>
                    <a:lnTo>
                      <a:pt x="2085" y="935"/>
                    </a:lnTo>
                    <a:lnTo>
                      <a:pt x="2098" y="931"/>
                    </a:lnTo>
                    <a:lnTo>
                      <a:pt x="2110" y="928"/>
                    </a:lnTo>
                    <a:lnTo>
                      <a:pt x="2122" y="926"/>
                    </a:lnTo>
                    <a:lnTo>
                      <a:pt x="2135" y="925"/>
                    </a:lnTo>
                    <a:lnTo>
                      <a:pt x="2148" y="924"/>
                    </a:lnTo>
                    <a:lnTo>
                      <a:pt x="2162" y="924"/>
                    </a:lnTo>
                    <a:lnTo>
                      <a:pt x="2175" y="924"/>
                    </a:lnTo>
                    <a:lnTo>
                      <a:pt x="2190" y="926"/>
                    </a:lnTo>
                    <a:lnTo>
                      <a:pt x="2203" y="927"/>
                    </a:lnTo>
                    <a:lnTo>
                      <a:pt x="2218" y="930"/>
                    </a:lnTo>
                    <a:lnTo>
                      <a:pt x="2218" y="930"/>
                    </a:lnTo>
                    <a:lnTo>
                      <a:pt x="2233" y="934"/>
                    </a:lnTo>
                    <a:lnTo>
                      <a:pt x="2248" y="938"/>
                    </a:lnTo>
                    <a:lnTo>
                      <a:pt x="2262" y="942"/>
                    </a:lnTo>
                    <a:lnTo>
                      <a:pt x="2275" y="948"/>
                    </a:lnTo>
                    <a:lnTo>
                      <a:pt x="2288" y="953"/>
                    </a:lnTo>
                    <a:lnTo>
                      <a:pt x="2301" y="960"/>
                    </a:lnTo>
                    <a:lnTo>
                      <a:pt x="2312" y="967"/>
                    </a:lnTo>
                    <a:lnTo>
                      <a:pt x="2323" y="975"/>
                    </a:lnTo>
                    <a:lnTo>
                      <a:pt x="2333" y="983"/>
                    </a:lnTo>
                    <a:lnTo>
                      <a:pt x="2343" y="992"/>
                    </a:lnTo>
                    <a:lnTo>
                      <a:pt x="2354" y="1002"/>
                    </a:lnTo>
                    <a:lnTo>
                      <a:pt x="2362" y="1011"/>
                    </a:lnTo>
                    <a:lnTo>
                      <a:pt x="2370" y="1022"/>
                    </a:lnTo>
                    <a:lnTo>
                      <a:pt x="2378" y="1034"/>
                    </a:lnTo>
                    <a:lnTo>
                      <a:pt x="2385" y="1046"/>
                    </a:lnTo>
                    <a:lnTo>
                      <a:pt x="2392" y="1058"/>
                    </a:lnTo>
                    <a:lnTo>
                      <a:pt x="2397" y="1072"/>
                    </a:lnTo>
                    <a:lnTo>
                      <a:pt x="2402" y="1085"/>
                    </a:lnTo>
                    <a:lnTo>
                      <a:pt x="2406" y="1100"/>
                    </a:lnTo>
                    <a:lnTo>
                      <a:pt x="2411" y="1114"/>
                    </a:lnTo>
                    <a:lnTo>
                      <a:pt x="2413" y="1130"/>
                    </a:lnTo>
                    <a:lnTo>
                      <a:pt x="2416" y="1146"/>
                    </a:lnTo>
                    <a:lnTo>
                      <a:pt x="2417" y="1163"/>
                    </a:lnTo>
                    <a:lnTo>
                      <a:pt x="2419" y="1180"/>
                    </a:lnTo>
                    <a:lnTo>
                      <a:pt x="2419" y="1198"/>
                    </a:lnTo>
                    <a:lnTo>
                      <a:pt x="2419" y="1217"/>
                    </a:lnTo>
                    <a:lnTo>
                      <a:pt x="2417" y="1235"/>
                    </a:lnTo>
                    <a:lnTo>
                      <a:pt x="2416" y="1254"/>
                    </a:lnTo>
                    <a:lnTo>
                      <a:pt x="2411" y="1295"/>
                    </a:lnTo>
                    <a:lnTo>
                      <a:pt x="2402" y="1339"/>
                    </a:lnTo>
                    <a:lnTo>
                      <a:pt x="2425" y="1344"/>
                    </a:lnTo>
                    <a:lnTo>
                      <a:pt x="2562" y="1114"/>
                    </a:lnTo>
                    <a:lnTo>
                      <a:pt x="2562" y="1114"/>
                    </a:lnTo>
                    <a:lnTo>
                      <a:pt x="2552" y="1088"/>
                    </a:lnTo>
                    <a:lnTo>
                      <a:pt x="2541" y="1063"/>
                    </a:lnTo>
                    <a:lnTo>
                      <a:pt x="2526" y="1038"/>
                    </a:lnTo>
                    <a:lnTo>
                      <a:pt x="2509" y="1015"/>
                    </a:lnTo>
                    <a:lnTo>
                      <a:pt x="2490" y="992"/>
                    </a:lnTo>
                    <a:lnTo>
                      <a:pt x="2469" y="969"/>
                    </a:lnTo>
                    <a:lnTo>
                      <a:pt x="2445" y="949"/>
                    </a:lnTo>
                    <a:lnTo>
                      <a:pt x="2420" y="928"/>
                    </a:lnTo>
                    <a:lnTo>
                      <a:pt x="2393" y="910"/>
                    </a:lnTo>
                    <a:lnTo>
                      <a:pt x="2362" y="892"/>
                    </a:lnTo>
                    <a:lnTo>
                      <a:pt x="2331" y="875"/>
                    </a:lnTo>
                    <a:lnTo>
                      <a:pt x="2297" y="860"/>
                    </a:lnTo>
                    <a:lnTo>
                      <a:pt x="2263" y="846"/>
                    </a:lnTo>
                    <a:lnTo>
                      <a:pt x="2226" y="834"/>
                    </a:lnTo>
                    <a:lnTo>
                      <a:pt x="2186" y="822"/>
                    </a:lnTo>
                    <a:lnTo>
                      <a:pt x="2146" y="814"/>
                    </a:lnTo>
                    <a:lnTo>
                      <a:pt x="2146" y="814"/>
                    </a:lnTo>
                    <a:lnTo>
                      <a:pt x="2115" y="807"/>
                    </a:lnTo>
                    <a:lnTo>
                      <a:pt x="2083" y="803"/>
                    </a:lnTo>
                    <a:lnTo>
                      <a:pt x="2053" y="799"/>
                    </a:lnTo>
                    <a:lnTo>
                      <a:pt x="2023" y="795"/>
                    </a:lnTo>
                    <a:lnTo>
                      <a:pt x="1993" y="794"/>
                    </a:lnTo>
                    <a:lnTo>
                      <a:pt x="1965" y="793"/>
                    </a:lnTo>
                    <a:lnTo>
                      <a:pt x="1938" y="793"/>
                    </a:lnTo>
                    <a:lnTo>
                      <a:pt x="1912" y="794"/>
                    </a:lnTo>
                    <a:lnTo>
                      <a:pt x="1885" y="796"/>
                    </a:lnTo>
                    <a:lnTo>
                      <a:pt x="1860" y="800"/>
                    </a:lnTo>
                    <a:lnTo>
                      <a:pt x="1835" y="804"/>
                    </a:lnTo>
                    <a:lnTo>
                      <a:pt x="1812" y="808"/>
                    </a:lnTo>
                    <a:lnTo>
                      <a:pt x="1789" y="815"/>
                    </a:lnTo>
                    <a:lnTo>
                      <a:pt x="1767" y="822"/>
                    </a:lnTo>
                    <a:lnTo>
                      <a:pt x="1745" y="830"/>
                    </a:lnTo>
                    <a:lnTo>
                      <a:pt x="1725" y="839"/>
                    </a:lnTo>
                    <a:lnTo>
                      <a:pt x="1705" y="848"/>
                    </a:lnTo>
                    <a:lnTo>
                      <a:pt x="1687" y="860"/>
                    </a:lnTo>
                    <a:lnTo>
                      <a:pt x="1669" y="871"/>
                    </a:lnTo>
                    <a:lnTo>
                      <a:pt x="1652" y="884"/>
                    </a:lnTo>
                    <a:lnTo>
                      <a:pt x="1636" y="898"/>
                    </a:lnTo>
                    <a:lnTo>
                      <a:pt x="1621" y="912"/>
                    </a:lnTo>
                    <a:lnTo>
                      <a:pt x="1606" y="928"/>
                    </a:lnTo>
                    <a:lnTo>
                      <a:pt x="1593" y="944"/>
                    </a:lnTo>
                    <a:lnTo>
                      <a:pt x="1581" y="962"/>
                    </a:lnTo>
                    <a:lnTo>
                      <a:pt x="1569" y="980"/>
                    </a:lnTo>
                    <a:lnTo>
                      <a:pt x="1558" y="998"/>
                    </a:lnTo>
                    <a:lnTo>
                      <a:pt x="1549" y="1019"/>
                    </a:lnTo>
                    <a:lnTo>
                      <a:pt x="1540" y="1039"/>
                    </a:lnTo>
                    <a:lnTo>
                      <a:pt x="1532" y="1061"/>
                    </a:lnTo>
                    <a:lnTo>
                      <a:pt x="1526" y="1084"/>
                    </a:lnTo>
                    <a:lnTo>
                      <a:pt x="1520" y="1106"/>
                    </a:lnTo>
                    <a:lnTo>
                      <a:pt x="1520" y="1106"/>
                    </a:lnTo>
                    <a:lnTo>
                      <a:pt x="1516" y="1129"/>
                    </a:lnTo>
                    <a:lnTo>
                      <a:pt x="1513" y="1151"/>
                    </a:lnTo>
                    <a:lnTo>
                      <a:pt x="1511" y="1171"/>
                    </a:lnTo>
                    <a:lnTo>
                      <a:pt x="1511" y="1192"/>
                    </a:lnTo>
                    <a:lnTo>
                      <a:pt x="1512" y="1212"/>
                    </a:lnTo>
                    <a:lnTo>
                      <a:pt x="1513" y="1233"/>
                    </a:lnTo>
                    <a:lnTo>
                      <a:pt x="1517" y="1252"/>
                    </a:lnTo>
                    <a:lnTo>
                      <a:pt x="1521" y="1272"/>
                    </a:lnTo>
                    <a:lnTo>
                      <a:pt x="1526" y="1290"/>
                    </a:lnTo>
                    <a:lnTo>
                      <a:pt x="1532" y="1308"/>
                    </a:lnTo>
                    <a:lnTo>
                      <a:pt x="1539" y="1328"/>
                    </a:lnTo>
                    <a:lnTo>
                      <a:pt x="1546" y="1346"/>
                    </a:lnTo>
                    <a:lnTo>
                      <a:pt x="1555" y="1363"/>
                    </a:lnTo>
                    <a:lnTo>
                      <a:pt x="1564" y="1382"/>
                    </a:lnTo>
                    <a:lnTo>
                      <a:pt x="1584" y="1417"/>
                    </a:lnTo>
                    <a:lnTo>
                      <a:pt x="1605" y="1453"/>
                    </a:lnTo>
                    <a:lnTo>
                      <a:pt x="1630" y="1489"/>
                    </a:lnTo>
                    <a:lnTo>
                      <a:pt x="1680" y="1561"/>
                    </a:lnTo>
                    <a:lnTo>
                      <a:pt x="1707" y="1598"/>
                    </a:lnTo>
                    <a:lnTo>
                      <a:pt x="1733" y="1637"/>
                    </a:lnTo>
                    <a:lnTo>
                      <a:pt x="1759" y="1676"/>
                    </a:lnTo>
                    <a:lnTo>
                      <a:pt x="1784" y="1717"/>
                    </a:lnTo>
                    <a:lnTo>
                      <a:pt x="1784" y="1717"/>
                    </a:lnTo>
                    <a:close/>
                  </a:path>
                </a:pathLst>
              </a:custGeom>
              <a:solidFill>
                <a:srgbClr val="349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Freeform 632"/>
              <p:cNvSpPr>
                <a:spLocks noEditPoints="1"/>
              </p:cNvSpPr>
              <p:nvPr/>
            </p:nvSpPr>
            <p:spPr bwMode="auto">
              <a:xfrm flipH="1">
                <a:off x="10587562" y="5122678"/>
                <a:ext cx="954162" cy="863503"/>
              </a:xfrm>
              <a:custGeom>
                <a:avLst/>
                <a:gdLst>
                  <a:gd name="T0" fmla="*/ 2498 w 3291"/>
                  <a:gd name="T1" fmla="*/ 1 h 3483"/>
                  <a:gd name="T2" fmla="*/ 2699 w 3291"/>
                  <a:gd name="T3" fmla="*/ 46 h 3483"/>
                  <a:gd name="T4" fmla="*/ 2869 w 3291"/>
                  <a:gd name="T5" fmla="*/ 152 h 3483"/>
                  <a:gd name="T6" fmla="*/ 2996 w 3291"/>
                  <a:gd name="T7" fmla="*/ 306 h 3483"/>
                  <a:gd name="T8" fmla="*/ 3062 w 3291"/>
                  <a:gd name="T9" fmla="*/ 501 h 3483"/>
                  <a:gd name="T10" fmla="*/ 3286 w 3291"/>
                  <a:gd name="T11" fmla="*/ 2135 h 3483"/>
                  <a:gd name="T12" fmla="*/ 3230 w 3291"/>
                  <a:gd name="T13" fmla="*/ 2325 h 3483"/>
                  <a:gd name="T14" fmla="*/ 3113 w 3291"/>
                  <a:gd name="T15" fmla="*/ 2483 h 3483"/>
                  <a:gd name="T16" fmla="*/ 2945 w 3291"/>
                  <a:gd name="T17" fmla="*/ 2598 h 3483"/>
                  <a:gd name="T18" fmla="*/ 2479 w 3291"/>
                  <a:gd name="T19" fmla="*/ 2689 h 3483"/>
                  <a:gd name="T20" fmla="*/ 2584 w 3291"/>
                  <a:gd name="T21" fmla="*/ 2970 h 3483"/>
                  <a:gd name="T22" fmla="*/ 2700 w 3291"/>
                  <a:gd name="T23" fmla="*/ 3162 h 3483"/>
                  <a:gd name="T24" fmla="*/ 2865 w 3291"/>
                  <a:gd name="T25" fmla="*/ 3346 h 3483"/>
                  <a:gd name="T26" fmla="*/ 3053 w 3291"/>
                  <a:gd name="T27" fmla="*/ 3482 h 3483"/>
                  <a:gd name="T28" fmla="*/ 2874 w 3291"/>
                  <a:gd name="T29" fmla="*/ 3469 h 3483"/>
                  <a:gd name="T30" fmla="*/ 2605 w 3291"/>
                  <a:gd name="T31" fmla="*/ 3392 h 3483"/>
                  <a:gd name="T32" fmla="*/ 2365 w 3291"/>
                  <a:gd name="T33" fmla="*/ 3249 h 3483"/>
                  <a:gd name="T34" fmla="*/ 2217 w 3291"/>
                  <a:gd name="T35" fmla="*/ 3109 h 3483"/>
                  <a:gd name="T36" fmla="*/ 2084 w 3291"/>
                  <a:gd name="T37" fmla="*/ 2922 h 3483"/>
                  <a:gd name="T38" fmla="*/ 915 w 3291"/>
                  <a:gd name="T39" fmla="*/ 2906 h 3483"/>
                  <a:gd name="T40" fmla="*/ 703 w 3291"/>
                  <a:gd name="T41" fmla="*/ 2899 h 3483"/>
                  <a:gd name="T42" fmla="*/ 513 w 3291"/>
                  <a:gd name="T43" fmla="*/ 2827 h 3483"/>
                  <a:gd name="T44" fmla="*/ 360 w 3291"/>
                  <a:gd name="T45" fmla="*/ 2698 h 3483"/>
                  <a:gd name="T46" fmla="*/ 258 w 3291"/>
                  <a:gd name="T47" fmla="*/ 2525 h 3483"/>
                  <a:gd name="T48" fmla="*/ 2 w 3291"/>
                  <a:gd name="T49" fmla="*/ 894 h 3483"/>
                  <a:gd name="T50" fmla="*/ 19 w 3291"/>
                  <a:gd name="T51" fmla="*/ 693 h 3483"/>
                  <a:gd name="T52" fmla="*/ 103 w 3291"/>
                  <a:gd name="T53" fmla="*/ 514 h 3483"/>
                  <a:gd name="T54" fmla="*/ 244 w 3291"/>
                  <a:gd name="T55" fmla="*/ 372 h 3483"/>
                  <a:gd name="T56" fmla="*/ 429 w 3291"/>
                  <a:gd name="T57" fmla="*/ 283 h 3483"/>
                  <a:gd name="T58" fmla="*/ 1536 w 3291"/>
                  <a:gd name="T59" fmla="*/ 2083 h 3483"/>
                  <a:gd name="T60" fmla="*/ 1624 w 3291"/>
                  <a:gd name="T61" fmla="*/ 2202 h 3483"/>
                  <a:gd name="T62" fmla="*/ 1791 w 3291"/>
                  <a:gd name="T63" fmla="*/ 2241 h 3483"/>
                  <a:gd name="T64" fmla="*/ 1935 w 3291"/>
                  <a:gd name="T65" fmla="*/ 2195 h 3483"/>
                  <a:gd name="T66" fmla="*/ 2027 w 3291"/>
                  <a:gd name="T67" fmla="*/ 2074 h 3483"/>
                  <a:gd name="T68" fmla="*/ 2023 w 3291"/>
                  <a:gd name="T69" fmla="*/ 1954 h 3483"/>
                  <a:gd name="T70" fmla="*/ 1928 w 3291"/>
                  <a:gd name="T71" fmla="*/ 1840 h 3483"/>
                  <a:gd name="T72" fmla="*/ 1798 w 3291"/>
                  <a:gd name="T73" fmla="*/ 1804 h 3483"/>
                  <a:gd name="T74" fmla="*/ 1677 w 3291"/>
                  <a:gd name="T75" fmla="*/ 1828 h 3483"/>
                  <a:gd name="T76" fmla="*/ 1555 w 3291"/>
                  <a:gd name="T77" fmla="*/ 1934 h 3483"/>
                  <a:gd name="T78" fmla="*/ 1532 w 3291"/>
                  <a:gd name="T79" fmla="*/ 2061 h 3483"/>
                  <a:gd name="T80" fmla="*/ 1151 w 3291"/>
                  <a:gd name="T81" fmla="*/ 1367 h 3483"/>
                  <a:gd name="T82" fmla="*/ 1254 w 3291"/>
                  <a:gd name="T83" fmla="*/ 1474 h 3483"/>
                  <a:gd name="T84" fmla="*/ 1455 w 3291"/>
                  <a:gd name="T85" fmla="*/ 1590 h 3483"/>
                  <a:gd name="T86" fmla="*/ 1518 w 3291"/>
                  <a:gd name="T87" fmla="*/ 1658 h 3483"/>
                  <a:gd name="T88" fmla="*/ 1904 w 3291"/>
                  <a:gd name="T89" fmla="*/ 1529 h 3483"/>
                  <a:gd name="T90" fmla="*/ 1826 w 3291"/>
                  <a:gd name="T91" fmla="*/ 1429 h 3483"/>
                  <a:gd name="T92" fmla="*/ 1606 w 3291"/>
                  <a:gd name="T93" fmla="*/ 1295 h 3483"/>
                  <a:gd name="T94" fmla="*/ 1517 w 3291"/>
                  <a:gd name="T95" fmla="*/ 1219 h 3483"/>
                  <a:gd name="T96" fmla="*/ 1517 w 3291"/>
                  <a:gd name="T97" fmla="*/ 1148 h 3483"/>
                  <a:gd name="T98" fmla="*/ 1586 w 3291"/>
                  <a:gd name="T99" fmla="*/ 1096 h 3483"/>
                  <a:gd name="T100" fmla="*/ 1691 w 3291"/>
                  <a:gd name="T101" fmla="*/ 1078 h 3483"/>
                  <a:gd name="T102" fmla="*/ 1830 w 3291"/>
                  <a:gd name="T103" fmla="*/ 1123 h 3483"/>
                  <a:gd name="T104" fmla="*/ 1959 w 3291"/>
                  <a:gd name="T105" fmla="*/ 1210 h 3483"/>
                  <a:gd name="T106" fmla="*/ 1985 w 3291"/>
                  <a:gd name="T107" fmla="*/ 838 h 3483"/>
                  <a:gd name="T108" fmla="*/ 1719 w 3291"/>
                  <a:gd name="T109" fmla="*/ 760 h 3483"/>
                  <a:gd name="T110" fmla="*/ 1507 w 3291"/>
                  <a:gd name="T111" fmla="*/ 772 h 3483"/>
                  <a:gd name="T112" fmla="*/ 1341 w 3291"/>
                  <a:gd name="T113" fmla="*/ 828 h 3483"/>
                  <a:gd name="T114" fmla="*/ 1213 w 3291"/>
                  <a:gd name="T115" fmla="*/ 920 h 3483"/>
                  <a:gd name="T116" fmla="*/ 1130 w 3291"/>
                  <a:gd name="T117" fmla="*/ 1047 h 3483"/>
                  <a:gd name="T118" fmla="*/ 1106 w 3291"/>
                  <a:gd name="T119" fmla="*/ 1206 h 3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91" h="3483">
                    <a:moveTo>
                      <a:pt x="519" y="263"/>
                    </a:moveTo>
                    <a:lnTo>
                      <a:pt x="2376" y="6"/>
                    </a:lnTo>
                    <a:lnTo>
                      <a:pt x="2376" y="6"/>
                    </a:lnTo>
                    <a:lnTo>
                      <a:pt x="2406" y="2"/>
                    </a:lnTo>
                    <a:lnTo>
                      <a:pt x="2437" y="1"/>
                    </a:lnTo>
                    <a:lnTo>
                      <a:pt x="2468" y="0"/>
                    </a:lnTo>
                    <a:lnTo>
                      <a:pt x="2498" y="1"/>
                    </a:lnTo>
                    <a:lnTo>
                      <a:pt x="2528" y="3"/>
                    </a:lnTo>
                    <a:lnTo>
                      <a:pt x="2557" y="7"/>
                    </a:lnTo>
                    <a:lnTo>
                      <a:pt x="2586" y="13"/>
                    </a:lnTo>
                    <a:lnTo>
                      <a:pt x="2616" y="19"/>
                    </a:lnTo>
                    <a:lnTo>
                      <a:pt x="2644" y="27"/>
                    </a:lnTo>
                    <a:lnTo>
                      <a:pt x="2672" y="36"/>
                    </a:lnTo>
                    <a:lnTo>
                      <a:pt x="2699" y="46"/>
                    </a:lnTo>
                    <a:lnTo>
                      <a:pt x="2726" y="58"/>
                    </a:lnTo>
                    <a:lnTo>
                      <a:pt x="2751" y="71"/>
                    </a:lnTo>
                    <a:lnTo>
                      <a:pt x="2777" y="85"/>
                    </a:lnTo>
                    <a:lnTo>
                      <a:pt x="2801" y="100"/>
                    </a:lnTo>
                    <a:lnTo>
                      <a:pt x="2824" y="116"/>
                    </a:lnTo>
                    <a:lnTo>
                      <a:pt x="2848" y="134"/>
                    </a:lnTo>
                    <a:lnTo>
                      <a:pt x="2869" y="152"/>
                    </a:lnTo>
                    <a:lnTo>
                      <a:pt x="2890" y="171"/>
                    </a:lnTo>
                    <a:lnTo>
                      <a:pt x="2911" y="192"/>
                    </a:lnTo>
                    <a:lnTo>
                      <a:pt x="2930" y="212"/>
                    </a:lnTo>
                    <a:lnTo>
                      <a:pt x="2948" y="235"/>
                    </a:lnTo>
                    <a:lnTo>
                      <a:pt x="2964" y="258"/>
                    </a:lnTo>
                    <a:lnTo>
                      <a:pt x="2981" y="281"/>
                    </a:lnTo>
                    <a:lnTo>
                      <a:pt x="2996" y="306"/>
                    </a:lnTo>
                    <a:lnTo>
                      <a:pt x="3009" y="332"/>
                    </a:lnTo>
                    <a:lnTo>
                      <a:pt x="3022" y="358"/>
                    </a:lnTo>
                    <a:lnTo>
                      <a:pt x="3032" y="385"/>
                    </a:lnTo>
                    <a:lnTo>
                      <a:pt x="3042" y="413"/>
                    </a:lnTo>
                    <a:lnTo>
                      <a:pt x="3050" y="441"/>
                    </a:lnTo>
                    <a:lnTo>
                      <a:pt x="3056" y="470"/>
                    </a:lnTo>
                    <a:lnTo>
                      <a:pt x="3062" y="501"/>
                    </a:lnTo>
                    <a:lnTo>
                      <a:pt x="3284" y="1988"/>
                    </a:lnTo>
                    <a:lnTo>
                      <a:pt x="3284" y="1988"/>
                    </a:lnTo>
                    <a:lnTo>
                      <a:pt x="3288" y="2017"/>
                    </a:lnTo>
                    <a:lnTo>
                      <a:pt x="3290" y="2047"/>
                    </a:lnTo>
                    <a:lnTo>
                      <a:pt x="3291" y="2076"/>
                    </a:lnTo>
                    <a:lnTo>
                      <a:pt x="3290" y="2105"/>
                    </a:lnTo>
                    <a:lnTo>
                      <a:pt x="3286" y="2135"/>
                    </a:lnTo>
                    <a:lnTo>
                      <a:pt x="3283" y="2163"/>
                    </a:lnTo>
                    <a:lnTo>
                      <a:pt x="3277" y="2191"/>
                    </a:lnTo>
                    <a:lnTo>
                      <a:pt x="3271" y="2219"/>
                    </a:lnTo>
                    <a:lnTo>
                      <a:pt x="3263" y="2246"/>
                    </a:lnTo>
                    <a:lnTo>
                      <a:pt x="3253" y="2273"/>
                    </a:lnTo>
                    <a:lnTo>
                      <a:pt x="3243" y="2299"/>
                    </a:lnTo>
                    <a:lnTo>
                      <a:pt x="3230" y="2325"/>
                    </a:lnTo>
                    <a:lnTo>
                      <a:pt x="3217" y="2349"/>
                    </a:lnTo>
                    <a:lnTo>
                      <a:pt x="3202" y="2373"/>
                    </a:lnTo>
                    <a:lnTo>
                      <a:pt x="3187" y="2397"/>
                    </a:lnTo>
                    <a:lnTo>
                      <a:pt x="3170" y="2420"/>
                    </a:lnTo>
                    <a:lnTo>
                      <a:pt x="3152" y="2442"/>
                    </a:lnTo>
                    <a:lnTo>
                      <a:pt x="3133" y="2463"/>
                    </a:lnTo>
                    <a:lnTo>
                      <a:pt x="3113" y="2483"/>
                    </a:lnTo>
                    <a:lnTo>
                      <a:pt x="3091" y="2503"/>
                    </a:lnTo>
                    <a:lnTo>
                      <a:pt x="3069" y="2521"/>
                    </a:lnTo>
                    <a:lnTo>
                      <a:pt x="3046" y="2538"/>
                    </a:lnTo>
                    <a:lnTo>
                      <a:pt x="3022" y="2555"/>
                    </a:lnTo>
                    <a:lnTo>
                      <a:pt x="2997" y="2571"/>
                    </a:lnTo>
                    <a:lnTo>
                      <a:pt x="2971" y="2585"/>
                    </a:lnTo>
                    <a:lnTo>
                      <a:pt x="2945" y="2598"/>
                    </a:lnTo>
                    <a:lnTo>
                      <a:pt x="2917" y="2610"/>
                    </a:lnTo>
                    <a:lnTo>
                      <a:pt x="2889" y="2619"/>
                    </a:lnTo>
                    <a:lnTo>
                      <a:pt x="2861" y="2629"/>
                    </a:lnTo>
                    <a:lnTo>
                      <a:pt x="2831" y="2637"/>
                    </a:lnTo>
                    <a:lnTo>
                      <a:pt x="2802" y="2643"/>
                    </a:lnTo>
                    <a:lnTo>
                      <a:pt x="2770" y="2649"/>
                    </a:lnTo>
                    <a:lnTo>
                      <a:pt x="2479" y="2689"/>
                    </a:lnTo>
                    <a:lnTo>
                      <a:pt x="2479" y="2689"/>
                    </a:lnTo>
                    <a:lnTo>
                      <a:pt x="2489" y="2727"/>
                    </a:lnTo>
                    <a:lnTo>
                      <a:pt x="2502" y="2771"/>
                    </a:lnTo>
                    <a:lnTo>
                      <a:pt x="2519" y="2817"/>
                    </a:lnTo>
                    <a:lnTo>
                      <a:pt x="2537" y="2866"/>
                    </a:lnTo>
                    <a:lnTo>
                      <a:pt x="2559" y="2917"/>
                    </a:lnTo>
                    <a:lnTo>
                      <a:pt x="2584" y="2970"/>
                    </a:lnTo>
                    <a:lnTo>
                      <a:pt x="2598" y="2997"/>
                    </a:lnTo>
                    <a:lnTo>
                      <a:pt x="2612" y="3024"/>
                    </a:lnTo>
                    <a:lnTo>
                      <a:pt x="2628" y="3052"/>
                    </a:lnTo>
                    <a:lnTo>
                      <a:pt x="2645" y="3079"/>
                    </a:lnTo>
                    <a:lnTo>
                      <a:pt x="2662" y="3108"/>
                    </a:lnTo>
                    <a:lnTo>
                      <a:pt x="2681" y="3135"/>
                    </a:lnTo>
                    <a:lnTo>
                      <a:pt x="2700" y="3162"/>
                    </a:lnTo>
                    <a:lnTo>
                      <a:pt x="2720" y="3190"/>
                    </a:lnTo>
                    <a:lnTo>
                      <a:pt x="2741" y="3217"/>
                    </a:lnTo>
                    <a:lnTo>
                      <a:pt x="2764" y="3244"/>
                    </a:lnTo>
                    <a:lnTo>
                      <a:pt x="2787" y="3270"/>
                    </a:lnTo>
                    <a:lnTo>
                      <a:pt x="2812" y="3295"/>
                    </a:lnTo>
                    <a:lnTo>
                      <a:pt x="2838" y="3321"/>
                    </a:lnTo>
                    <a:lnTo>
                      <a:pt x="2865" y="3346"/>
                    </a:lnTo>
                    <a:lnTo>
                      <a:pt x="2893" y="3371"/>
                    </a:lnTo>
                    <a:lnTo>
                      <a:pt x="2922" y="3395"/>
                    </a:lnTo>
                    <a:lnTo>
                      <a:pt x="2953" y="3419"/>
                    </a:lnTo>
                    <a:lnTo>
                      <a:pt x="2985" y="3440"/>
                    </a:lnTo>
                    <a:lnTo>
                      <a:pt x="3018" y="3462"/>
                    </a:lnTo>
                    <a:lnTo>
                      <a:pt x="3053" y="3482"/>
                    </a:lnTo>
                    <a:lnTo>
                      <a:pt x="3053" y="3482"/>
                    </a:lnTo>
                    <a:lnTo>
                      <a:pt x="3044" y="3483"/>
                    </a:lnTo>
                    <a:lnTo>
                      <a:pt x="3021" y="3483"/>
                    </a:lnTo>
                    <a:lnTo>
                      <a:pt x="2984" y="3481"/>
                    </a:lnTo>
                    <a:lnTo>
                      <a:pt x="2960" y="3480"/>
                    </a:lnTo>
                    <a:lnTo>
                      <a:pt x="2933" y="3478"/>
                    </a:lnTo>
                    <a:lnTo>
                      <a:pt x="2905" y="3474"/>
                    </a:lnTo>
                    <a:lnTo>
                      <a:pt x="2874" y="3469"/>
                    </a:lnTo>
                    <a:lnTo>
                      <a:pt x="2840" y="3464"/>
                    </a:lnTo>
                    <a:lnTo>
                      <a:pt x="2805" y="3456"/>
                    </a:lnTo>
                    <a:lnTo>
                      <a:pt x="2767" y="3447"/>
                    </a:lnTo>
                    <a:lnTo>
                      <a:pt x="2729" y="3436"/>
                    </a:lnTo>
                    <a:lnTo>
                      <a:pt x="2688" y="3423"/>
                    </a:lnTo>
                    <a:lnTo>
                      <a:pt x="2647" y="3409"/>
                    </a:lnTo>
                    <a:lnTo>
                      <a:pt x="2605" y="3392"/>
                    </a:lnTo>
                    <a:lnTo>
                      <a:pt x="2562" y="3372"/>
                    </a:lnTo>
                    <a:lnTo>
                      <a:pt x="2519" y="3349"/>
                    </a:lnTo>
                    <a:lnTo>
                      <a:pt x="2475" y="3325"/>
                    </a:lnTo>
                    <a:lnTo>
                      <a:pt x="2432" y="3297"/>
                    </a:lnTo>
                    <a:lnTo>
                      <a:pt x="2409" y="3281"/>
                    </a:lnTo>
                    <a:lnTo>
                      <a:pt x="2388" y="3266"/>
                    </a:lnTo>
                    <a:lnTo>
                      <a:pt x="2365" y="3249"/>
                    </a:lnTo>
                    <a:lnTo>
                      <a:pt x="2344" y="3232"/>
                    </a:lnTo>
                    <a:lnTo>
                      <a:pt x="2323" y="3213"/>
                    </a:lnTo>
                    <a:lnTo>
                      <a:pt x="2301" y="3194"/>
                    </a:lnTo>
                    <a:lnTo>
                      <a:pt x="2280" y="3174"/>
                    </a:lnTo>
                    <a:lnTo>
                      <a:pt x="2259" y="3153"/>
                    </a:lnTo>
                    <a:lnTo>
                      <a:pt x="2238" y="3131"/>
                    </a:lnTo>
                    <a:lnTo>
                      <a:pt x="2217" y="3109"/>
                    </a:lnTo>
                    <a:lnTo>
                      <a:pt x="2197" y="3085"/>
                    </a:lnTo>
                    <a:lnTo>
                      <a:pt x="2177" y="3060"/>
                    </a:lnTo>
                    <a:lnTo>
                      <a:pt x="2158" y="3034"/>
                    </a:lnTo>
                    <a:lnTo>
                      <a:pt x="2139" y="3008"/>
                    </a:lnTo>
                    <a:lnTo>
                      <a:pt x="2120" y="2980"/>
                    </a:lnTo>
                    <a:lnTo>
                      <a:pt x="2102" y="2951"/>
                    </a:lnTo>
                    <a:lnTo>
                      <a:pt x="2084" y="2922"/>
                    </a:lnTo>
                    <a:lnTo>
                      <a:pt x="2066" y="2890"/>
                    </a:lnTo>
                    <a:lnTo>
                      <a:pt x="2049" y="2858"/>
                    </a:lnTo>
                    <a:lnTo>
                      <a:pt x="2032" y="2825"/>
                    </a:lnTo>
                    <a:lnTo>
                      <a:pt x="2017" y="2790"/>
                    </a:lnTo>
                    <a:lnTo>
                      <a:pt x="2001" y="2754"/>
                    </a:lnTo>
                    <a:lnTo>
                      <a:pt x="915" y="2906"/>
                    </a:lnTo>
                    <a:lnTo>
                      <a:pt x="915" y="2906"/>
                    </a:lnTo>
                    <a:lnTo>
                      <a:pt x="884" y="2909"/>
                    </a:lnTo>
                    <a:lnTo>
                      <a:pt x="853" y="2911"/>
                    </a:lnTo>
                    <a:lnTo>
                      <a:pt x="822" y="2912"/>
                    </a:lnTo>
                    <a:lnTo>
                      <a:pt x="792" y="2911"/>
                    </a:lnTo>
                    <a:lnTo>
                      <a:pt x="762" y="2908"/>
                    </a:lnTo>
                    <a:lnTo>
                      <a:pt x="732" y="2905"/>
                    </a:lnTo>
                    <a:lnTo>
                      <a:pt x="703" y="2899"/>
                    </a:lnTo>
                    <a:lnTo>
                      <a:pt x="674" y="2893"/>
                    </a:lnTo>
                    <a:lnTo>
                      <a:pt x="646" y="2885"/>
                    </a:lnTo>
                    <a:lnTo>
                      <a:pt x="618" y="2875"/>
                    </a:lnTo>
                    <a:lnTo>
                      <a:pt x="591" y="2865"/>
                    </a:lnTo>
                    <a:lnTo>
                      <a:pt x="564" y="2854"/>
                    </a:lnTo>
                    <a:lnTo>
                      <a:pt x="538" y="2841"/>
                    </a:lnTo>
                    <a:lnTo>
                      <a:pt x="513" y="2827"/>
                    </a:lnTo>
                    <a:lnTo>
                      <a:pt x="489" y="2812"/>
                    </a:lnTo>
                    <a:lnTo>
                      <a:pt x="465" y="2795"/>
                    </a:lnTo>
                    <a:lnTo>
                      <a:pt x="442" y="2778"/>
                    </a:lnTo>
                    <a:lnTo>
                      <a:pt x="420" y="2760"/>
                    </a:lnTo>
                    <a:lnTo>
                      <a:pt x="399" y="2740"/>
                    </a:lnTo>
                    <a:lnTo>
                      <a:pt x="379" y="2720"/>
                    </a:lnTo>
                    <a:lnTo>
                      <a:pt x="360" y="2698"/>
                    </a:lnTo>
                    <a:lnTo>
                      <a:pt x="342" y="2677"/>
                    </a:lnTo>
                    <a:lnTo>
                      <a:pt x="325" y="2653"/>
                    </a:lnTo>
                    <a:lnTo>
                      <a:pt x="309" y="2629"/>
                    </a:lnTo>
                    <a:lnTo>
                      <a:pt x="295" y="2604"/>
                    </a:lnTo>
                    <a:lnTo>
                      <a:pt x="281" y="2579"/>
                    </a:lnTo>
                    <a:lnTo>
                      <a:pt x="269" y="2552"/>
                    </a:lnTo>
                    <a:lnTo>
                      <a:pt x="258" y="2525"/>
                    </a:lnTo>
                    <a:lnTo>
                      <a:pt x="249" y="2498"/>
                    </a:lnTo>
                    <a:lnTo>
                      <a:pt x="240" y="2469"/>
                    </a:lnTo>
                    <a:lnTo>
                      <a:pt x="233" y="2440"/>
                    </a:lnTo>
                    <a:lnTo>
                      <a:pt x="228" y="2411"/>
                    </a:lnTo>
                    <a:lnTo>
                      <a:pt x="5" y="924"/>
                    </a:lnTo>
                    <a:lnTo>
                      <a:pt x="5" y="924"/>
                    </a:lnTo>
                    <a:lnTo>
                      <a:pt x="2" y="894"/>
                    </a:lnTo>
                    <a:lnTo>
                      <a:pt x="0" y="865"/>
                    </a:lnTo>
                    <a:lnTo>
                      <a:pt x="0" y="835"/>
                    </a:lnTo>
                    <a:lnTo>
                      <a:pt x="1" y="806"/>
                    </a:lnTo>
                    <a:lnTo>
                      <a:pt x="3" y="777"/>
                    </a:lnTo>
                    <a:lnTo>
                      <a:pt x="6" y="748"/>
                    </a:lnTo>
                    <a:lnTo>
                      <a:pt x="12" y="720"/>
                    </a:lnTo>
                    <a:lnTo>
                      <a:pt x="19" y="693"/>
                    </a:lnTo>
                    <a:lnTo>
                      <a:pt x="28" y="665"/>
                    </a:lnTo>
                    <a:lnTo>
                      <a:pt x="37" y="639"/>
                    </a:lnTo>
                    <a:lnTo>
                      <a:pt x="48" y="612"/>
                    </a:lnTo>
                    <a:lnTo>
                      <a:pt x="60" y="587"/>
                    </a:lnTo>
                    <a:lnTo>
                      <a:pt x="72" y="562"/>
                    </a:lnTo>
                    <a:lnTo>
                      <a:pt x="87" y="537"/>
                    </a:lnTo>
                    <a:lnTo>
                      <a:pt x="103" y="514"/>
                    </a:lnTo>
                    <a:lnTo>
                      <a:pt x="121" y="491"/>
                    </a:lnTo>
                    <a:lnTo>
                      <a:pt x="139" y="469"/>
                    </a:lnTo>
                    <a:lnTo>
                      <a:pt x="158" y="448"/>
                    </a:lnTo>
                    <a:lnTo>
                      <a:pt x="177" y="427"/>
                    </a:lnTo>
                    <a:lnTo>
                      <a:pt x="198" y="408"/>
                    </a:lnTo>
                    <a:lnTo>
                      <a:pt x="221" y="389"/>
                    </a:lnTo>
                    <a:lnTo>
                      <a:pt x="244" y="372"/>
                    </a:lnTo>
                    <a:lnTo>
                      <a:pt x="268" y="356"/>
                    </a:lnTo>
                    <a:lnTo>
                      <a:pt x="292" y="341"/>
                    </a:lnTo>
                    <a:lnTo>
                      <a:pt x="318" y="327"/>
                    </a:lnTo>
                    <a:lnTo>
                      <a:pt x="345" y="314"/>
                    </a:lnTo>
                    <a:lnTo>
                      <a:pt x="372" y="302"/>
                    </a:lnTo>
                    <a:lnTo>
                      <a:pt x="400" y="291"/>
                    </a:lnTo>
                    <a:lnTo>
                      <a:pt x="429" y="283"/>
                    </a:lnTo>
                    <a:lnTo>
                      <a:pt x="458" y="275"/>
                    </a:lnTo>
                    <a:lnTo>
                      <a:pt x="489" y="269"/>
                    </a:lnTo>
                    <a:lnTo>
                      <a:pt x="519" y="263"/>
                    </a:lnTo>
                    <a:lnTo>
                      <a:pt x="519" y="263"/>
                    </a:lnTo>
                    <a:close/>
                    <a:moveTo>
                      <a:pt x="1532" y="2061"/>
                    </a:moveTo>
                    <a:lnTo>
                      <a:pt x="1532" y="2061"/>
                    </a:lnTo>
                    <a:lnTo>
                      <a:pt x="1536" y="2083"/>
                    </a:lnTo>
                    <a:lnTo>
                      <a:pt x="1543" y="2102"/>
                    </a:lnTo>
                    <a:lnTo>
                      <a:pt x="1552" y="2123"/>
                    </a:lnTo>
                    <a:lnTo>
                      <a:pt x="1562" y="2141"/>
                    </a:lnTo>
                    <a:lnTo>
                      <a:pt x="1575" y="2158"/>
                    </a:lnTo>
                    <a:lnTo>
                      <a:pt x="1589" y="2173"/>
                    </a:lnTo>
                    <a:lnTo>
                      <a:pt x="1606" y="2189"/>
                    </a:lnTo>
                    <a:lnTo>
                      <a:pt x="1624" y="2202"/>
                    </a:lnTo>
                    <a:lnTo>
                      <a:pt x="1643" y="2213"/>
                    </a:lnTo>
                    <a:lnTo>
                      <a:pt x="1664" y="2223"/>
                    </a:lnTo>
                    <a:lnTo>
                      <a:pt x="1687" y="2231"/>
                    </a:lnTo>
                    <a:lnTo>
                      <a:pt x="1711" y="2236"/>
                    </a:lnTo>
                    <a:lnTo>
                      <a:pt x="1736" y="2240"/>
                    </a:lnTo>
                    <a:lnTo>
                      <a:pt x="1763" y="2243"/>
                    </a:lnTo>
                    <a:lnTo>
                      <a:pt x="1791" y="2241"/>
                    </a:lnTo>
                    <a:lnTo>
                      <a:pt x="1820" y="2239"/>
                    </a:lnTo>
                    <a:lnTo>
                      <a:pt x="1820" y="2239"/>
                    </a:lnTo>
                    <a:lnTo>
                      <a:pt x="1845" y="2234"/>
                    </a:lnTo>
                    <a:lnTo>
                      <a:pt x="1870" y="2227"/>
                    </a:lnTo>
                    <a:lnTo>
                      <a:pt x="1893" y="2219"/>
                    </a:lnTo>
                    <a:lnTo>
                      <a:pt x="1914" y="2208"/>
                    </a:lnTo>
                    <a:lnTo>
                      <a:pt x="1935" y="2195"/>
                    </a:lnTo>
                    <a:lnTo>
                      <a:pt x="1953" y="2181"/>
                    </a:lnTo>
                    <a:lnTo>
                      <a:pt x="1969" y="2166"/>
                    </a:lnTo>
                    <a:lnTo>
                      <a:pt x="1985" y="2149"/>
                    </a:lnTo>
                    <a:lnTo>
                      <a:pt x="1999" y="2131"/>
                    </a:lnTo>
                    <a:lnTo>
                      <a:pt x="2010" y="2113"/>
                    </a:lnTo>
                    <a:lnTo>
                      <a:pt x="2019" y="2094"/>
                    </a:lnTo>
                    <a:lnTo>
                      <a:pt x="2027" y="2074"/>
                    </a:lnTo>
                    <a:lnTo>
                      <a:pt x="2031" y="2054"/>
                    </a:lnTo>
                    <a:lnTo>
                      <a:pt x="2034" y="2033"/>
                    </a:lnTo>
                    <a:lnTo>
                      <a:pt x="2036" y="2013"/>
                    </a:lnTo>
                    <a:lnTo>
                      <a:pt x="2033" y="1992"/>
                    </a:lnTo>
                    <a:lnTo>
                      <a:pt x="2033" y="1992"/>
                    </a:lnTo>
                    <a:lnTo>
                      <a:pt x="2029" y="1973"/>
                    </a:lnTo>
                    <a:lnTo>
                      <a:pt x="2023" y="1954"/>
                    </a:lnTo>
                    <a:lnTo>
                      <a:pt x="2015" y="1935"/>
                    </a:lnTo>
                    <a:lnTo>
                      <a:pt x="2005" y="1916"/>
                    </a:lnTo>
                    <a:lnTo>
                      <a:pt x="1993" y="1899"/>
                    </a:lnTo>
                    <a:lnTo>
                      <a:pt x="1980" y="1883"/>
                    </a:lnTo>
                    <a:lnTo>
                      <a:pt x="1964" y="1867"/>
                    </a:lnTo>
                    <a:lnTo>
                      <a:pt x="1947" y="1853"/>
                    </a:lnTo>
                    <a:lnTo>
                      <a:pt x="1928" y="1840"/>
                    </a:lnTo>
                    <a:lnTo>
                      <a:pt x="1908" y="1829"/>
                    </a:lnTo>
                    <a:lnTo>
                      <a:pt x="1885" y="1819"/>
                    </a:lnTo>
                    <a:lnTo>
                      <a:pt x="1863" y="1812"/>
                    </a:lnTo>
                    <a:lnTo>
                      <a:pt x="1837" y="1807"/>
                    </a:lnTo>
                    <a:lnTo>
                      <a:pt x="1825" y="1805"/>
                    </a:lnTo>
                    <a:lnTo>
                      <a:pt x="1811" y="1804"/>
                    </a:lnTo>
                    <a:lnTo>
                      <a:pt x="1798" y="1804"/>
                    </a:lnTo>
                    <a:lnTo>
                      <a:pt x="1784" y="1804"/>
                    </a:lnTo>
                    <a:lnTo>
                      <a:pt x="1770" y="1805"/>
                    </a:lnTo>
                    <a:lnTo>
                      <a:pt x="1756" y="1806"/>
                    </a:lnTo>
                    <a:lnTo>
                      <a:pt x="1756" y="1806"/>
                    </a:lnTo>
                    <a:lnTo>
                      <a:pt x="1728" y="1812"/>
                    </a:lnTo>
                    <a:lnTo>
                      <a:pt x="1701" y="1818"/>
                    </a:lnTo>
                    <a:lnTo>
                      <a:pt x="1677" y="1828"/>
                    </a:lnTo>
                    <a:lnTo>
                      <a:pt x="1654" y="1839"/>
                    </a:lnTo>
                    <a:lnTo>
                      <a:pt x="1633" y="1851"/>
                    </a:lnTo>
                    <a:lnTo>
                      <a:pt x="1614" y="1865"/>
                    </a:lnTo>
                    <a:lnTo>
                      <a:pt x="1596" y="1881"/>
                    </a:lnTo>
                    <a:lnTo>
                      <a:pt x="1580" y="1897"/>
                    </a:lnTo>
                    <a:lnTo>
                      <a:pt x="1567" y="1915"/>
                    </a:lnTo>
                    <a:lnTo>
                      <a:pt x="1555" y="1934"/>
                    </a:lnTo>
                    <a:lnTo>
                      <a:pt x="1545" y="1954"/>
                    </a:lnTo>
                    <a:lnTo>
                      <a:pt x="1539" y="1975"/>
                    </a:lnTo>
                    <a:lnTo>
                      <a:pt x="1533" y="1995"/>
                    </a:lnTo>
                    <a:lnTo>
                      <a:pt x="1531" y="2017"/>
                    </a:lnTo>
                    <a:lnTo>
                      <a:pt x="1531" y="2038"/>
                    </a:lnTo>
                    <a:lnTo>
                      <a:pt x="1532" y="2061"/>
                    </a:lnTo>
                    <a:lnTo>
                      <a:pt x="1532" y="2061"/>
                    </a:lnTo>
                    <a:close/>
                    <a:moveTo>
                      <a:pt x="1111" y="1258"/>
                    </a:moveTo>
                    <a:lnTo>
                      <a:pt x="1111" y="1258"/>
                    </a:lnTo>
                    <a:lnTo>
                      <a:pt x="1116" y="1281"/>
                    </a:lnTo>
                    <a:lnTo>
                      <a:pt x="1122" y="1305"/>
                    </a:lnTo>
                    <a:lnTo>
                      <a:pt x="1130" y="1327"/>
                    </a:lnTo>
                    <a:lnTo>
                      <a:pt x="1139" y="1347"/>
                    </a:lnTo>
                    <a:lnTo>
                      <a:pt x="1151" y="1367"/>
                    </a:lnTo>
                    <a:lnTo>
                      <a:pt x="1162" y="1384"/>
                    </a:lnTo>
                    <a:lnTo>
                      <a:pt x="1175" y="1401"/>
                    </a:lnTo>
                    <a:lnTo>
                      <a:pt x="1190" y="1418"/>
                    </a:lnTo>
                    <a:lnTo>
                      <a:pt x="1204" y="1433"/>
                    </a:lnTo>
                    <a:lnTo>
                      <a:pt x="1220" y="1447"/>
                    </a:lnTo>
                    <a:lnTo>
                      <a:pt x="1237" y="1461"/>
                    </a:lnTo>
                    <a:lnTo>
                      <a:pt x="1254" y="1474"/>
                    </a:lnTo>
                    <a:lnTo>
                      <a:pt x="1271" y="1486"/>
                    </a:lnTo>
                    <a:lnTo>
                      <a:pt x="1288" y="1496"/>
                    </a:lnTo>
                    <a:lnTo>
                      <a:pt x="1324" y="1518"/>
                    </a:lnTo>
                    <a:lnTo>
                      <a:pt x="1359" y="1537"/>
                    </a:lnTo>
                    <a:lnTo>
                      <a:pt x="1394" y="1556"/>
                    </a:lnTo>
                    <a:lnTo>
                      <a:pt x="1425" y="1573"/>
                    </a:lnTo>
                    <a:lnTo>
                      <a:pt x="1455" y="1590"/>
                    </a:lnTo>
                    <a:lnTo>
                      <a:pt x="1468" y="1600"/>
                    </a:lnTo>
                    <a:lnTo>
                      <a:pt x="1479" y="1609"/>
                    </a:lnTo>
                    <a:lnTo>
                      <a:pt x="1490" y="1618"/>
                    </a:lnTo>
                    <a:lnTo>
                      <a:pt x="1499" y="1627"/>
                    </a:lnTo>
                    <a:lnTo>
                      <a:pt x="1507" y="1638"/>
                    </a:lnTo>
                    <a:lnTo>
                      <a:pt x="1514" y="1648"/>
                    </a:lnTo>
                    <a:lnTo>
                      <a:pt x="1518" y="1658"/>
                    </a:lnTo>
                    <a:lnTo>
                      <a:pt x="1521" y="1670"/>
                    </a:lnTo>
                    <a:lnTo>
                      <a:pt x="1538" y="1784"/>
                    </a:lnTo>
                    <a:lnTo>
                      <a:pt x="1937" y="1729"/>
                    </a:lnTo>
                    <a:lnTo>
                      <a:pt x="1913" y="1563"/>
                    </a:lnTo>
                    <a:lnTo>
                      <a:pt x="1913" y="1563"/>
                    </a:lnTo>
                    <a:lnTo>
                      <a:pt x="1909" y="1546"/>
                    </a:lnTo>
                    <a:lnTo>
                      <a:pt x="1904" y="1529"/>
                    </a:lnTo>
                    <a:lnTo>
                      <a:pt x="1897" y="1513"/>
                    </a:lnTo>
                    <a:lnTo>
                      <a:pt x="1889" y="1497"/>
                    </a:lnTo>
                    <a:lnTo>
                      <a:pt x="1879" y="1483"/>
                    </a:lnTo>
                    <a:lnTo>
                      <a:pt x="1866" y="1468"/>
                    </a:lnTo>
                    <a:lnTo>
                      <a:pt x="1854" y="1455"/>
                    </a:lnTo>
                    <a:lnTo>
                      <a:pt x="1840" y="1442"/>
                    </a:lnTo>
                    <a:lnTo>
                      <a:pt x="1826" y="1429"/>
                    </a:lnTo>
                    <a:lnTo>
                      <a:pt x="1810" y="1418"/>
                    </a:lnTo>
                    <a:lnTo>
                      <a:pt x="1794" y="1406"/>
                    </a:lnTo>
                    <a:lnTo>
                      <a:pt x="1778" y="1394"/>
                    </a:lnTo>
                    <a:lnTo>
                      <a:pt x="1743" y="1372"/>
                    </a:lnTo>
                    <a:lnTo>
                      <a:pt x="1707" y="1352"/>
                    </a:lnTo>
                    <a:lnTo>
                      <a:pt x="1637" y="1314"/>
                    </a:lnTo>
                    <a:lnTo>
                      <a:pt x="1606" y="1295"/>
                    </a:lnTo>
                    <a:lnTo>
                      <a:pt x="1577" y="1277"/>
                    </a:lnTo>
                    <a:lnTo>
                      <a:pt x="1563" y="1267"/>
                    </a:lnTo>
                    <a:lnTo>
                      <a:pt x="1551" y="1258"/>
                    </a:lnTo>
                    <a:lnTo>
                      <a:pt x="1541" y="1249"/>
                    </a:lnTo>
                    <a:lnTo>
                      <a:pt x="1531" y="1239"/>
                    </a:lnTo>
                    <a:lnTo>
                      <a:pt x="1523" y="1230"/>
                    </a:lnTo>
                    <a:lnTo>
                      <a:pt x="1517" y="1219"/>
                    </a:lnTo>
                    <a:lnTo>
                      <a:pt x="1513" y="1209"/>
                    </a:lnTo>
                    <a:lnTo>
                      <a:pt x="1511" y="1198"/>
                    </a:lnTo>
                    <a:lnTo>
                      <a:pt x="1511" y="1198"/>
                    </a:lnTo>
                    <a:lnTo>
                      <a:pt x="1509" y="1184"/>
                    </a:lnTo>
                    <a:lnTo>
                      <a:pt x="1509" y="1171"/>
                    </a:lnTo>
                    <a:lnTo>
                      <a:pt x="1513" y="1159"/>
                    </a:lnTo>
                    <a:lnTo>
                      <a:pt x="1517" y="1148"/>
                    </a:lnTo>
                    <a:lnTo>
                      <a:pt x="1523" y="1138"/>
                    </a:lnTo>
                    <a:lnTo>
                      <a:pt x="1531" y="1129"/>
                    </a:lnTo>
                    <a:lnTo>
                      <a:pt x="1540" y="1121"/>
                    </a:lnTo>
                    <a:lnTo>
                      <a:pt x="1550" y="1113"/>
                    </a:lnTo>
                    <a:lnTo>
                      <a:pt x="1561" y="1107"/>
                    </a:lnTo>
                    <a:lnTo>
                      <a:pt x="1573" y="1101"/>
                    </a:lnTo>
                    <a:lnTo>
                      <a:pt x="1586" y="1096"/>
                    </a:lnTo>
                    <a:lnTo>
                      <a:pt x="1599" y="1091"/>
                    </a:lnTo>
                    <a:lnTo>
                      <a:pt x="1613" y="1087"/>
                    </a:lnTo>
                    <a:lnTo>
                      <a:pt x="1626" y="1084"/>
                    </a:lnTo>
                    <a:lnTo>
                      <a:pt x="1655" y="1080"/>
                    </a:lnTo>
                    <a:lnTo>
                      <a:pt x="1655" y="1080"/>
                    </a:lnTo>
                    <a:lnTo>
                      <a:pt x="1672" y="1078"/>
                    </a:lnTo>
                    <a:lnTo>
                      <a:pt x="1691" y="1078"/>
                    </a:lnTo>
                    <a:lnTo>
                      <a:pt x="1710" y="1081"/>
                    </a:lnTo>
                    <a:lnTo>
                      <a:pt x="1729" y="1084"/>
                    </a:lnTo>
                    <a:lnTo>
                      <a:pt x="1750" y="1089"/>
                    </a:lnTo>
                    <a:lnTo>
                      <a:pt x="1770" y="1096"/>
                    </a:lnTo>
                    <a:lnTo>
                      <a:pt x="1790" y="1104"/>
                    </a:lnTo>
                    <a:lnTo>
                      <a:pt x="1810" y="1113"/>
                    </a:lnTo>
                    <a:lnTo>
                      <a:pt x="1830" y="1123"/>
                    </a:lnTo>
                    <a:lnTo>
                      <a:pt x="1851" y="1133"/>
                    </a:lnTo>
                    <a:lnTo>
                      <a:pt x="1870" y="1145"/>
                    </a:lnTo>
                    <a:lnTo>
                      <a:pt x="1889" y="1157"/>
                    </a:lnTo>
                    <a:lnTo>
                      <a:pt x="1908" y="1170"/>
                    </a:lnTo>
                    <a:lnTo>
                      <a:pt x="1926" y="1183"/>
                    </a:lnTo>
                    <a:lnTo>
                      <a:pt x="1943" y="1197"/>
                    </a:lnTo>
                    <a:lnTo>
                      <a:pt x="1959" y="1210"/>
                    </a:lnTo>
                    <a:lnTo>
                      <a:pt x="2158" y="953"/>
                    </a:lnTo>
                    <a:lnTo>
                      <a:pt x="2158" y="953"/>
                    </a:lnTo>
                    <a:lnTo>
                      <a:pt x="2125" y="926"/>
                    </a:lnTo>
                    <a:lnTo>
                      <a:pt x="2091" y="901"/>
                    </a:lnTo>
                    <a:lnTo>
                      <a:pt x="2057" y="879"/>
                    </a:lnTo>
                    <a:lnTo>
                      <a:pt x="2021" y="857"/>
                    </a:lnTo>
                    <a:lnTo>
                      <a:pt x="1985" y="838"/>
                    </a:lnTo>
                    <a:lnTo>
                      <a:pt x="1948" y="820"/>
                    </a:lnTo>
                    <a:lnTo>
                      <a:pt x="1911" y="805"/>
                    </a:lnTo>
                    <a:lnTo>
                      <a:pt x="1874" y="792"/>
                    </a:lnTo>
                    <a:lnTo>
                      <a:pt x="1836" y="780"/>
                    </a:lnTo>
                    <a:lnTo>
                      <a:pt x="1798" y="772"/>
                    </a:lnTo>
                    <a:lnTo>
                      <a:pt x="1759" y="764"/>
                    </a:lnTo>
                    <a:lnTo>
                      <a:pt x="1719" y="760"/>
                    </a:lnTo>
                    <a:lnTo>
                      <a:pt x="1680" y="757"/>
                    </a:lnTo>
                    <a:lnTo>
                      <a:pt x="1641" y="757"/>
                    </a:lnTo>
                    <a:lnTo>
                      <a:pt x="1600" y="759"/>
                    </a:lnTo>
                    <a:lnTo>
                      <a:pt x="1560" y="763"/>
                    </a:lnTo>
                    <a:lnTo>
                      <a:pt x="1560" y="763"/>
                    </a:lnTo>
                    <a:lnTo>
                      <a:pt x="1533" y="767"/>
                    </a:lnTo>
                    <a:lnTo>
                      <a:pt x="1507" y="772"/>
                    </a:lnTo>
                    <a:lnTo>
                      <a:pt x="1481" y="777"/>
                    </a:lnTo>
                    <a:lnTo>
                      <a:pt x="1457" y="784"/>
                    </a:lnTo>
                    <a:lnTo>
                      <a:pt x="1432" y="791"/>
                    </a:lnTo>
                    <a:lnTo>
                      <a:pt x="1409" y="799"/>
                    </a:lnTo>
                    <a:lnTo>
                      <a:pt x="1386" y="808"/>
                    </a:lnTo>
                    <a:lnTo>
                      <a:pt x="1364" y="817"/>
                    </a:lnTo>
                    <a:lnTo>
                      <a:pt x="1341" y="828"/>
                    </a:lnTo>
                    <a:lnTo>
                      <a:pt x="1321" y="839"/>
                    </a:lnTo>
                    <a:lnTo>
                      <a:pt x="1301" y="851"/>
                    </a:lnTo>
                    <a:lnTo>
                      <a:pt x="1282" y="862"/>
                    </a:lnTo>
                    <a:lnTo>
                      <a:pt x="1263" y="876"/>
                    </a:lnTo>
                    <a:lnTo>
                      <a:pt x="1245" y="891"/>
                    </a:lnTo>
                    <a:lnTo>
                      <a:pt x="1229" y="905"/>
                    </a:lnTo>
                    <a:lnTo>
                      <a:pt x="1213" y="920"/>
                    </a:lnTo>
                    <a:lnTo>
                      <a:pt x="1198" y="936"/>
                    </a:lnTo>
                    <a:lnTo>
                      <a:pt x="1184" y="953"/>
                    </a:lnTo>
                    <a:lnTo>
                      <a:pt x="1172" y="970"/>
                    </a:lnTo>
                    <a:lnTo>
                      <a:pt x="1159" y="989"/>
                    </a:lnTo>
                    <a:lnTo>
                      <a:pt x="1149" y="1007"/>
                    </a:lnTo>
                    <a:lnTo>
                      <a:pt x="1139" y="1027"/>
                    </a:lnTo>
                    <a:lnTo>
                      <a:pt x="1130" y="1047"/>
                    </a:lnTo>
                    <a:lnTo>
                      <a:pt x="1124" y="1068"/>
                    </a:lnTo>
                    <a:lnTo>
                      <a:pt x="1118" y="1089"/>
                    </a:lnTo>
                    <a:lnTo>
                      <a:pt x="1112" y="1111"/>
                    </a:lnTo>
                    <a:lnTo>
                      <a:pt x="1109" y="1133"/>
                    </a:lnTo>
                    <a:lnTo>
                      <a:pt x="1107" y="1157"/>
                    </a:lnTo>
                    <a:lnTo>
                      <a:pt x="1106" y="1181"/>
                    </a:lnTo>
                    <a:lnTo>
                      <a:pt x="1106" y="1206"/>
                    </a:lnTo>
                    <a:lnTo>
                      <a:pt x="1108" y="1232"/>
                    </a:lnTo>
                    <a:lnTo>
                      <a:pt x="1111" y="1258"/>
                    </a:lnTo>
                    <a:lnTo>
                      <a:pt x="1111" y="12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Freeform 633"/>
              <p:cNvSpPr>
                <a:spLocks noEditPoints="1"/>
              </p:cNvSpPr>
              <p:nvPr/>
            </p:nvSpPr>
            <p:spPr bwMode="auto">
              <a:xfrm flipH="1">
                <a:off x="10670986" y="5708192"/>
                <a:ext cx="1194006" cy="936475"/>
              </a:xfrm>
              <a:custGeom>
                <a:avLst/>
                <a:gdLst>
                  <a:gd name="T0" fmla="*/ 110 w 4121"/>
                  <a:gd name="T1" fmla="*/ 1849 h 3773"/>
                  <a:gd name="T2" fmla="*/ 560 w 4121"/>
                  <a:gd name="T3" fmla="*/ 1428 h 3773"/>
                  <a:gd name="T4" fmla="*/ 583 w 4121"/>
                  <a:gd name="T5" fmla="*/ 1171 h 3773"/>
                  <a:gd name="T6" fmla="*/ 746 w 4121"/>
                  <a:gd name="T7" fmla="*/ 811 h 3773"/>
                  <a:gd name="T8" fmla="*/ 1073 w 4121"/>
                  <a:gd name="T9" fmla="*/ 587 h 3773"/>
                  <a:gd name="T10" fmla="*/ 1434 w 4121"/>
                  <a:gd name="T11" fmla="*/ 536 h 3773"/>
                  <a:gd name="T12" fmla="*/ 1747 w 4121"/>
                  <a:gd name="T13" fmla="*/ 641 h 3773"/>
                  <a:gd name="T14" fmla="*/ 1886 w 4121"/>
                  <a:gd name="T15" fmla="*/ 460 h 3773"/>
                  <a:gd name="T16" fmla="*/ 2248 w 4121"/>
                  <a:gd name="T17" fmla="*/ 88 h 3773"/>
                  <a:gd name="T18" fmla="*/ 2495 w 4121"/>
                  <a:gd name="T19" fmla="*/ 10 h 3773"/>
                  <a:gd name="T20" fmla="*/ 2907 w 4121"/>
                  <a:gd name="T21" fmla="*/ 49 h 3773"/>
                  <a:gd name="T22" fmla="*/ 3156 w 4121"/>
                  <a:gd name="T23" fmla="*/ 193 h 3773"/>
                  <a:gd name="T24" fmla="*/ 3365 w 4121"/>
                  <a:gd name="T25" fmla="*/ 470 h 3773"/>
                  <a:gd name="T26" fmla="*/ 3429 w 4121"/>
                  <a:gd name="T27" fmla="*/ 832 h 3773"/>
                  <a:gd name="T28" fmla="*/ 3490 w 4121"/>
                  <a:gd name="T29" fmla="*/ 1036 h 3773"/>
                  <a:gd name="T30" fmla="*/ 3782 w 4121"/>
                  <a:gd name="T31" fmla="*/ 1191 h 3773"/>
                  <a:gd name="T32" fmla="*/ 4026 w 4121"/>
                  <a:gd name="T33" fmla="*/ 1489 h 3773"/>
                  <a:gd name="T34" fmla="*/ 4121 w 4121"/>
                  <a:gd name="T35" fmla="*/ 1914 h 3773"/>
                  <a:gd name="T36" fmla="*/ 3972 w 4121"/>
                  <a:gd name="T37" fmla="*/ 2367 h 3773"/>
                  <a:gd name="T38" fmla="*/ 3542 w 4121"/>
                  <a:gd name="T39" fmla="*/ 2710 h 3773"/>
                  <a:gd name="T40" fmla="*/ 3229 w 4121"/>
                  <a:gd name="T41" fmla="*/ 2775 h 3773"/>
                  <a:gd name="T42" fmla="*/ 3084 w 4121"/>
                  <a:gd name="T43" fmla="*/ 3035 h 3773"/>
                  <a:gd name="T44" fmla="*/ 2956 w 4121"/>
                  <a:gd name="T45" fmla="*/ 3335 h 3773"/>
                  <a:gd name="T46" fmla="*/ 3193 w 4121"/>
                  <a:gd name="T47" fmla="*/ 3633 h 3773"/>
                  <a:gd name="T48" fmla="*/ 3453 w 4121"/>
                  <a:gd name="T49" fmla="*/ 3773 h 3773"/>
                  <a:gd name="T50" fmla="*/ 3054 w 4121"/>
                  <a:gd name="T51" fmla="*/ 3729 h 3773"/>
                  <a:gd name="T52" fmla="*/ 2410 w 4121"/>
                  <a:gd name="T53" fmla="*/ 3499 h 3773"/>
                  <a:gd name="T54" fmla="*/ 2109 w 4121"/>
                  <a:gd name="T55" fmla="*/ 3497 h 3773"/>
                  <a:gd name="T56" fmla="*/ 1823 w 4121"/>
                  <a:gd name="T57" fmla="*/ 3388 h 3773"/>
                  <a:gd name="T58" fmla="*/ 1593 w 4121"/>
                  <a:gd name="T59" fmla="*/ 3191 h 3773"/>
                  <a:gd name="T60" fmla="*/ 1326 w 4121"/>
                  <a:gd name="T61" fmla="*/ 3176 h 3773"/>
                  <a:gd name="T62" fmla="*/ 985 w 4121"/>
                  <a:gd name="T63" fmla="*/ 3235 h 3773"/>
                  <a:gd name="T64" fmla="*/ 494 w 4121"/>
                  <a:gd name="T65" fmla="*/ 3108 h 3773"/>
                  <a:gd name="T66" fmla="*/ 233 w 4121"/>
                  <a:gd name="T67" fmla="*/ 2898 h 3773"/>
                  <a:gd name="T68" fmla="*/ 14 w 4121"/>
                  <a:gd name="T69" fmla="*/ 2438 h 3773"/>
                  <a:gd name="T70" fmla="*/ 2151 w 4121"/>
                  <a:gd name="T71" fmla="*/ 2671 h 3773"/>
                  <a:gd name="T72" fmla="*/ 2319 w 4121"/>
                  <a:gd name="T73" fmla="*/ 2762 h 3773"/>
                  <a:gd name="T74" fmla="*/ 2475 w 4121"/>
                  <a:gd name="T75" fmla="*/ 2675 h 3773"/>
                  <a:gd name="T76" fmla="*/ 2486 w 4121"/>
                  <a:gd name="T77" fmla="*/ 2501 h 3773"/>
                  <a:gd name="T78" fmla="*/ 2327 w 4121"/>
                  <a:gd name="T79" fmla="*/ 2397 h 3773"/>
                  <a:gd name="T80" fmla="*/ 2163 w 4121"/>
                  <a:gd name="T81" fmla="*/ 2467 h 3773"/>
                  <a:gd name="T82" fmla="*/ 1455 w 4121"/>
                  <a:gd name="T83" fmla="*/ 1532 h 3773"/>
                  <a:gd name="T84" fmla="*/ 1584 w 4121"/>
                  <a:gd name="T85" fmla="*/ 1806 h 3773"/>
                  <a:gd name="T86" fmla="*/ 1940 w 4121"/>
                  <a:gd name="T87" fmla="*/ 2045 h 3773"/>
                  <a:gd name="T88" fmla="*/ 2287 w 4121"/>
                  <a:gd name="T89" fmla="*/ 2229 h 3773"/>
                  <a:gd name="T90" fmla="*/ 2132 w 4121"/>
                  <a:gd name="T91" fmla="*/ 1968 h 3773"/>
                  <a:gd name="T92" fmla="*/ 1812 w 4121"/>
                  <a:gd name="T93" fmla="*/ 1667 h 3773"/>
                  <a:gd name="T94" fmla="*/ 1749 w 4121"/>
                  <a:gd name="T95" fmla="*/ 1426 h 3773"/>
                  <a:gd name="T96" fmla="*/ 1845 w 4121"/>
                  <a:gd name="T97" fmla="*/ 1328 h 3773"/>
                  <a:gd name="T98" fmla="*/ 2007 w 4121"/>
                  <a:gd name="T99" fmla="*/ 1372 h 3773"/>
                  <a:gd name="T100" fmla="*/ 2072 w 4121"/>
                  <a:gd name="T101" fmla="*/ 1546 h 3773"/>
                  <a:gd name="T102" fmla="*/ 2003 w 4121"/>
                  <a:gd name="T103" fmla="*/ 1651 h 3773"/>
                  <a:gd name="T104" fmla="*/ 2114 w 4121"/>
                  <a:gd name="T105" fmla="*/ 1721 h 3773"/>
                  <a:gd name="T106" fmla="*/ 2254 w 4121"/>
                  <a:gd name="T107" fmla="*/ 1704 h 3773"/>
                  <a:gd name="T108" fmla="*/ 2345 w 4121"/>
                  <a:gd name="T109" fmla="*/ 1535 h 3773"/>
                  <a:gd name="T110" fmla="*/ 2289 w 4121"/>
                  <a:gd name="T111" fmla="*/ 1377 h 3773"/>
                  <a:gd name="T112" fmla="*/ 2119 w 4121"/>
                  <a:gd name="T113" fmla="*/ 1243 h 3773"/>
                  <a:gd name="T114" fmla="*/ 1829 w 4121"/>
                  <a:gd name="T115" fmla="*/ 1204 h 3773"/>
                  <a:gd name="T116" fmla="*/ 1585 w 4121"/>
                  <a:gd name="T117" fmla="*/ 1262 h 3773"/>
                  <a:gd name="T118" fmla="*/ 1468 w 4121"/>
                  <a:gd name="T119" fmla="*/ 1373 h 3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121" h="3773">
                    <a:moveTo>
                      <a:pt x="1" y="2252"/>
                    </a:moveTo>
                    <a:lnTo>
                      <a:pt x="1" y="2252"/>
                    </a:lnTo>
                    <a:lnTo>
                      <a:pt x="4" y="2205"/>
                    </a:lnTo>
                    <a:lnTo>
                      <a:pt x="9" y="2158"/>
                    </a:lnTo>
                    <a:lnTo>
                      <a:pt x="17" y="2113"/>
                    </a:lnTo>
                    <a:lnTo>
                      <a:pt x="27" y="2067"/>
                    </a:lnTo>
                    <a:lnTo>
                      <a:pt x="40" y="2022"/>
                    </a:lnTo>
                    <a:lnTo>
                      <a:pt x="54" y="1978"/>
                    </a:lnTo>
                    <a:lnTo>
                      <a:pt x="71" y="1934"/>
                    </a:lnTo>
                    <a:lnTo>
                      <a:pt x="89" y="1891"/>
                    </a:lnTo>
                    <a:lnTo>
                      <a:pt x="110" y="1849"/>
                    </a:lnTo>
                    <a:lnTo>
                      <a:pt x="134" y="1809"/>
                    </a:lnTo>
                    <a:lnTo>
                      <a:pt x="159" y="1769"/>
                    </a:lnTo>
                    <a:lnTo>
                      <a:pt x="187" y="1730"/>
                    </a:lnTo>
                    <a:lnTo>
                      <a:pt x="216" y="1694"/>
                    </a:lnTo>
                    <a:lnTo>
                      <a:pt x="246" y="1658"/>
                    </a:lnTo>
                    <a:lnTo>
                      <a:pt x="280" y="1623"/>
                    </a:lnTo>
                    <a:lnTo>
                      <a:pt x="314" y="1590"/>
                    </a:lnTo>
                    <a:lnTo>
                      <a:pt x="314" y="1590"/>
                    </a:lnTo>
                    <a:lnTo>
                      <a:pt x="530" y="1443"/>
                    </a:lnTo>
                    <a:lnTo>
                      <a:pt x="530" y="1443"/>
                    </a:lnTo>
                    <a:lnTo>
                      <a:pt x="560" y="1428"/>
                    </a:lnTo>
                    <a:lnTo>
                      <a:pt x="592" y="1415"/>
                    </a:lnTo>
                    <a:lnTo>
                      <a:pt x="592" y="1415"/>
                    </a:lnTo>
                    <a:lnTo>
                      <a:pt x="584" y="1373"/>
                    </a:lnTo>
                    <a:lnTo>
                      <a:pt x="578" y="1332"/>
                    </a:lnTo>
                    <a:lnTo>
                      <a:pt x="577" y="1310"/>
                    </a:lnTo>
                    <a:lnTo>
                      <a:pt x="576" y="1289"/>
                    </a:lnTo>
                    <a:lnTo>
                      <a:pt x="576" y="1268"/>
                    </a:lnTo>
                    <a:lnTo>
                      <a:pt x="576" y="1247"/>
                    </a:lnTo>
                    <a:lnTo>
                      <a:pt x="576" y="1247"/>
                    </a:lnTo>
                    <a:lnTo>
                      <a:pt x="578" y="1209"/>
                    </a:lnTo>
                    <a:lnTo>
                      <a:pt x="583" y="1171"/>
                    </a:lnTo>
                    <a:lnTo>
                      <a:pt x="589" y="1133"/>
                    </a:lnTo>
                    <a:lnTo>
                      <a:pt x="597" y="1097"/>
                    </a:lnTo>
                    <a:lnTo>
                      <a:pt x="607" y="1062"/>
                    </a:lnTo>
                    <a:lnTo>
                      <a:pt x="620" y="1027"/>
                    </a:lnTo>
                    <a:lnTo>
                      <a:pt x="633" y="994"/>
                    </a:lnTo>
                    <a:lnTo>
                      <a:pt x="648" y="960"/>
                    </a:lnTo>
                    <a:lnTo>
                      <a:pt x="664" y="929"/>
                    </a:lnTo>
                    <a:lnTo>
                      <a:pt x="682" y="898"/>
                    </a:lnTo>
                    <a:lnTo>
                      <a:pt x="703" y="869"/>
                    </a:lnTo>
                    <a:lnTo>
                      <a:pt x="724" y="839"/>
                    </a:lnTo>
                    <a:lnTo>
                      <a:pt x="746" y="811"/>
                    </a:lnTo>
                    <a:lnTo>
                      <a:pt x="770" y="784"/>
                    </a:lnTo>
                    <a:lnTo>
                      <a:pt x="796" y="759"/>
                    </a:lnTo>
                    <a:lnTo>
                      <a:pt x="823" y="735"/>
                    </a:lnTo>
                    <a:lnTo>
                      <a:pt x="850" y="712"/>
                    </a:lnTo>
                    <a:lnTo>
                      <a:pt x="879" y="689"/>
                    </a:lnTo>
                    <a:lnTo>
                      <a:pt x="909" y="669"/>
                    </a:lnTo>
                    <a:lnTo>
                      <a:pt x="939" y="649"/>
                    </a:lnTo>
                    <a:lnTo>
                      <a:pt x="972" y="632"/>
                    </a:lnTo>
                    <a:lnTo>
                      <a:pt x="1004" y="616"/>
                    </a:lnTo>
                    <a:lnTo>
                      <a:pt x="1038" y="600"/>
                    </a:lnTo>
                    <a:lnTo>
                      <a:pt x="1073" y="587"/>
                    </a:lnTo>
                    <a:lnTo>
                      <a:pt x="1108" y="574"/>
                    </a:lnTo>
                    <a:lnTo>
                      <a:pt x="1143" y="564"/>
                    </a:lnTo>
                    <a:lnTo>
                      <a:pt x="1180" y="554"/>
                    </a:lnTo>
                    <a:lnTo>
                      <a:pt x="1218" y="547"/>
                    </a:lnTo>
                    <a:lnTo>
                      <a:pt x="1255" y="541"/>
                    </a:lnTo>
                    <a:lnTo>
                      <a:pt x="1293" y="537"/>
                    </a:lnTo>
                    <a:lnTo>
                      <a:pt x="1332" y="534"/>
                    </a:lnTo>
                    <a:lnTo>
                      <a:pt x="1371" y="533"/>
                    </a:lnTo>
                    <a:lnTo>
                      <a:pt x="1371" y="533"/>
                    </a:lnTo>
                    <a:lnTo>
                      <a:pt x="1403" y="534"/>
                    </a:lnTo>
                    <a:lnTo>
                      <a:pt x="1434" y="536"/>
                    </a:lnTo>
                    <a:lnTo>
                      <a:pt x="1464" y="539"/>
                    </a:lnTo>
                    <a:lnTo>
                      <a:pt x="1495" y="545"/>
                    </a:lnTo>
                    <a:lnTo>
                      <a:pt x="1525" y="550"/>
                    </a:lnTo>
                    <a:lnTo>
                      <a:pt x="1554" y="558"/>
                    </a:lnTo>
                    <a:lnTo>
                      <a:pt x="1583" y="566"/>
                    </a:lnTo>
                    <a:lnTo>
                      <a:pt x="1612" y="576"/>
                    </a:lnTo>
                    <a:lnTo>
                      <a:pt x="1640" y="587"/>
                    </a:lnTo>
                    <a:lnTo>
                      <a:pt x="1667" y="599"/>
                    </a:lnTo>
                    <a:lnTo>
                      <a:pt x="1694" y="612"/>
                    </a:lnTo>
                    <a:lnTo>
                      <a:pt x="1721" y="626"/>
                    </a:lnTo>
                    <a:lnTo>
                      <a:pt x="1747" y="641"/>
                    </a:lnTo>
                    <a:lnTo>
                      <a:pt x="1772" y="657"/>
                    </a:lnTo>
                    <a:lnTo>
                      <a:pt x="1796" y="674"/>
                    </a:lnTo>
                    <a:lnTo>
                      <a:pt x="1820" y="693"/>
                    </a:lnTo>
                    <a:lnTo>
                      <a:pt x="1820" y="693"/>
                    </a:lnTo>
                    <a:lnTo>
                      <a:pt x="1824" y="658"/>
                    </a:lnTo>
                    <a:lnTo>
                      <a:pt x="1831" y="623"/>
                    </a:lnTo>
                    <a:lnTo>
                      <a:pt x="1839" y="590"/>
                    </a:lnTo>
                    <a:lnTo>
                      <a:pt x="1849" y="556"/>
                    </a:lnTo>
                    <a:lnTo>
                      <a:pt x="1859" y="524"/>
                    </a:lnTo>
                    <a:lnTo>
                      <a:pt x="1872" y="492"/>
                    </a:lnTo>
                    <a:lnTo>
                      <a:pt x="1886" y="460"/>
                    </a:lnTo>
                    <a:lnTo>
                      <a:pt x="1901" y="429"/>
                    </a:lnTo>
                    <a:lnTo>
                      <a:pt x="1918" y="399"/>
                    </a:lnTo>
                    <a:lnTo>
                      <a:pt x="1935" y="369"/>
                    </a:lnTo>
                    <a:lnTo>
                      <a:pt x="1956" y="340"/>
                    </a:lnTo>
                    <a:lnTo>
                      <a:pt x="1976" y="312"/>
                    </a:lnTo>
                    <a:lnTo>
                      <a:pt x="1998" y="284"/>
                    </a:lnTo>
                    <a:lnTo>
                      <a:pt x="2022" y="258"/>
                    </a:lnTo>
                    <a:lnTo>
                      <a:pt x="2047" y="234"/>
                    </a:lnTo>
                    <a:lnTo>
                      <a:pt x="2072" y="209"/>
                    </a:lnTo>
                    <a:lnTo>
                      <a:pt x="2072" y="209"/>
                    </a:lnTo>
                    <a:lnTo>
                      <a:pt x="2248" y="88"/>
                    </a:lnTo>
                    <a:lnTo>
                      <a:pt x="2248" y="88"/>
                    </a:lnTo>
                    <a:lnTo>
                      <a:pt x="2272" y="77"/>
                    </a:lnTo>
                    <a:lnTo>
                      <a:pt x="2297" y="66"/>
                    </a:lnTo>
                    <a:lnTo>
                      <a:pt x="2320" y="56"/>
                    </a:lnTo>
                    <a:lnTo>
                      <a:pt x="2345" y="47"/>
                    </a:lnTo>
                    <a:lnTo>
                      <a:pt x="2370" y="39"/>
                    </a:lnTo>
                    <a:lnTo>
                      <a:pt x="2394" y="32"/>
                    </a:lnTo>
                    <a:lnTo>
                      <a:pt x="2419" y="25"/>
                    </a:lnTo>
                    <a:lnTo>
                      <a:pt x="2444" y="19"/>
                    </a:lnTo>
                    <a:lnTo>
                      <a:pt x="2469" y="14"/>
                    </a:lnTo>
                    <a:lnTo>
                      <a:pt x="2495" y="10"/>
                    </a:lnTo>
                    <a:lnTo>
                      <a:pt x="2520" y="6"/>
                    </a:lnTo>
                    <a:lnTo>
                      <a:pt x="2546" y="4"/>
                    </a:lnTo>
                    <a:lnTo>
                      <a:pt x="2573" y="1"/>
                    </a:lnTo>
                    <a:lnTo>
                      <a:pt x="2598" y="0"/>
                    </a:lnTo>
                    <a:lnTo>
                      <a:pt x="2624" y="0"/>
                    </a:lnTo>
                    <a:lnTo>
                      <a:pt x="2651" y="0"/>
                    </a:lnTo>
                    <a:lnTo>
                      <a:pt x="2651" y="0"/>
                    </a:lnTo>
                    <a:lnTo>
                      <a:pt x="2855" y="33"/>
                    </a:lnTo>
                    <a:lnTo>
                      <a:pt x="2855" y="33"/>
                    </a:lnTo>
                    <a:lnTo>
                      <a:pt x="2881" y="40"/>
                    </a:lnTo>
                    <a:lnTo>
                      <a:pt x="2907" y="49"/>
                    </a:lnTo>
                    <a:lnTo>
                      <a:pt x="2932" y="59"/>
                    </a:lnTo>
                    <a:lnTo>
                      <a:pt x="2956" y="68"/>
                    </a:lnTo>
                    <a:lnTo>
                      <a:pt x="2980" y="79"/>
                    </a:lnTo>
                    <a:lnTo>
                      <a:pt x="3003" y="91"/>
                    </a:lnTo>
                    <a:lnTo>
                      <a:pt x="3027" y="104"/>
                    </a:lnTo>
                    <a:lnTo>
                      <a:pt x="3049" y="117"/>
                    </a:lnTo>
                    <a:lnTo>
                      <a:pt x="3072" y="130"/>
                    </a:lnTo>
                    <a:lnTo>
                      <a:pt x="3093" y="145"/>
                    </a:lnTo>
                    <a:lnTo>
                      <a:pt x="3114" y="160"/>
                    </a:lnTo>
                    <a:lnTo>
                      <a:pt x="3136" y="176"/>
                    </a:lnTo>
                    <a:lnTo>
                      <a:pt x="3156" y="193"/>
                    </a:lnTo>
                    <a:lnTo>
                      <a:pt x="3175" y="210"/>
                    </a:lnTo>
                    <a:lnTo>
                      <a:pt x="3195" y="228"/>
                    </a:lnTo>
                    <a:lnTo>
                      <a:pt x="3214" y="248"/>
                    </a:lnTo>
                    <a:lnTo>
                      <a:pt x="3214" y="248"/>
                    </a:lnTo>
                    <a:lnTo>
                      <a:pt x="3240" y="276"/>
                    </a:lnTo>
                    <a:lnTo>
                      <a:pt x="3266" y="306"/>
                    </a:lnTo>
                    <a:lnTo>
                      <a:pt x="3288" y="337"/>
                    </a:lnTo>
                    <a:lnTo>
                      <a:pt x="3311" y="369"/>
                    </a:lnTo>
                    <a:lnTo>
                      <a:pt x="3330" y="402"/>
                    </a:lnTo>
                    <a:lnTo>
                      <a:pt x="3349" y="436"/>
                    </a:lnTo>
                    <a:lnTo>
                      <a:pt x="3365" y="470"/>
                    </a:lnTo>
                    <a:lnTo>
                      <a:pt x="3379" y="506"/>
                    </a:lnTo>
                    <a:lnTo>
                      <a:pt x="3393" y="541"/>
                    </a:lnTo>
                    <a:lnTo>
                      <a:pt x="3404" y="578"/>
                    </a:lnTo>
                    <a:lnTo>
                      <a:pt x="3413" y="615"/>
                    </a:lnTo>
                    <a:lnTo>
                      <a:pt x="3421" y="653"/>
                    </a:lnTo>
                    <a:lnTo>
                      <a:pt x="3426" y="690"/>
                    </a:lnTo>
                    <a:lnTo>
                      <a:pt x="3430" y="728"/>
                    </a:lnTo>
                    <a:lnTo>
                      <a:pt x="3431" y="766"/>
                    </a:lnTo>
                    <a:lnTo>
                      <a:pt x="3431" y="805"/>
                    </a:lnTo>
                    <a:lnTo>
                      <a:pt x="3431" y="805"/>
                    </a:lnTo>
                    <a:lnTo>
                      <a:pt x="3429" y="832"/>
                    </a:lnTo>
                    <a:lnTo>
                      <a:pt x="3426" y="859"/>
                    </a:lnTo>
                    <a:lnTo>
                      <a:pt x="3423" y="886"/>
                    </a:lnTo>
                    <a:lnTo>
                      <a:pt x="3418" y="912"/>
                    </a:lnTo>
                    <a:lnTo>
                      <a:pt x="3413" y="939"/>
                    </a:lnTo>
                    <a:lnTo>
                      <a:pt x="3407" y="965"/>
                    </a:lnTo>
                    <a:lnTo>
                      <a:pt x="3399" y="991"/>
                    </a:lnTo>
                    <a:lnTo>
                      <a:pt x="3392" y="1016"/>
                    </a:lnTo>
                    <a:lnTo>
                      <a:pt x="3392" y="1016"/>
                    </a:lnTo>
                    <a:lnTo>
                      <a:pt x="3460" y="1027"/>
                    </a:lnTo>
                    <a:lnTo>
                      <a:pt x="3460" y="1027"/>
                    </a:lnTo>
                    <a:lnTo>
                      <a:pt x="3490" y="1036"/>
                    </a:lnTo>
                    <a:lnTo>
                      <a:pt x="3519" y="1046"/>
                    </a:lnTo>
                    <a:lnTo>
                      <a:pt x="3547" y="1058"/>
                    </a:lnTo>
                    <a:lnTo>
                      <a:pt x="3576" y="1068"/>
                    </a:lnTo>
                    <a:lnTo>
                      <a:pt x="3604" y="1081"/>
                    </a:lnTo>
                    <a:lnTo>
                      <a:pt x="3630" y="1094"/>
                    </a:lnTo>
                    <a:lnTo>
                      <a:pt x="3657" y="1108"/>
                    </a:lnTo>
                    <a:lnTo>
                      <a:pt x="3683" y="1123"/>
                    </a:lnTo>
                    <a:lnTo>
                      <a:pt x="3708" y="1140"/>
                    </a:lnTo>
                    <a:lnTo>
                      <a:pt x="3734" y="1156"/>
                    </a:lnTo>
                    <a:lnTo>
                      <a:pt x="3757" y="1173"/>
                    </a:lnTo>
                    <a:lnTo>
                      <a:pt x="3782" y="1191"/>
                    </a:lnTo>
                    <a:lnTo>
                      <a:pt x="3805" y="1211"/>
                    </a:lnTo>
                    <a:lnTo>
                      <a:pt x="3828" y="1231"/>
                    </a:lnTo>
                    <a:lnTo>
                      <a:pt x="3850" y="1252"/>
                    </a:lnTo>
                    <a:lnTo>
                      <a:pt x="3872" y="1274"/>
                    </a:lnTo>
                    <a:lnTo>
                      <a:pt x="3872" y="1274"/>
                    </a:lnTo>
                    <a:lnTo>
                      <a:pt x="3902" y="1306"/>
                    </a:lnTo>
                    <a:lnTo>
                      <a:pt x="3931" y="1340"/>
                    </a:lnTo>
                    <a:lnTo>
                      <a:pt x="3958" y="1376"/>
                    </a:lnTo>
                    <a:lnTo>
                      <a:pt x="3983" y="1413"/>
                    </a:lnTo>
                    <a:lnTo>
                      <a:pt x="4005" y="1451"/>
                    </a:lnTo>
                    <a:lnTo>
                      <a:pt x="4026" y="1489"/>
                    </a:lnTo>
                    <a:lnTo>
                      <a:pt x="4046" y="1529"/>
                    </a:lnTo>
                    <a:lnTo>
                      <a:pt x="4062" y="1569"/>
                    </a:lnTo>
                    <a:lnTo>
                      <a:pt x="4077" y="1610"/>
                    </a:lnTo>
                    <a:lnTo>
                      <a:pt x="4089" y="1653"/>
                    </a:lnTo>
                    <a:lnTo>
                      <a:pt x="4101" y="1696"/>
                    </a:lnTo>
                    <a:lnTo>
                      <a:pt x="4108" y="1738"/>
                    </a:lnTo>
                    <a:lnTo>
                      <a:pt x="4115" y="1782"/>
                    </a:lnTo>
                    <a:lnTo>
                      <a:pt x="4118" y="1825"/>
                    </a:lnTo>
                    <a:lnTo>
                      <a:pt x="4121" y="1870"/>
                    </a:lnTo>
                    <a:lnTo>
                      <a:pt x="4121" y="1914"/>
                    </a:lnTo>
                    <a:lnTo>
                      <a:pt x="4121" y="1914"/>
                    </a:lnTo>
                    <a:lnTo>
                      <a:pt x="4117" y="1957"/>
                    </a:lnTo>
                    <a:lnTo>
                      <a:pt x="4113" y="2001"/>
                    </a:lnTo>
                    <a:lnTo>
                      <a:pt x="4105" y="2045"/>
                    </a:lnTo>
                    <a:lnTo>
                      <a:pt x="4096" y="2088"/>
                    </a:lnTo>
                    <a:lnTo>
                      <a:pt x="4085" y="2130"/>
                    </a:lnTo>
                    <a:lnTo>
                      <a:pt x="4070" y="2171"/>
                    </a:lnTo>
                    <a:lnTo>
                      <a:pt x="4055" y="2212"/>
                    </a:lnTo>
                    <a:lnTo>
                      <a:pt x="4038" y="2252"/>
                    </a:lnTo>
                    <a:lnTo>
                      <a:pt x="4018" y="2292"/>
                    </a:lnTo>
                    <a:lnTo>
                      <a:pt x="3996" y="2330"/>
                    </a:lnTo>
                    <a:lnTo>
                      <a:pt x="3972" y="2367"/>
                    </a:lnTo>
                    <a:lnTo>
                      <a:pt x="3947" y="2403"/>
                    </a:lnTo>
                    <a:lnTo>
                      <a:pt x="3919" y="2439"/>
                    </a:lnTo>
                    <a:lnTo>
                      <a:pt x="3890" y="2472"/>
                    </a:lnTo>
                    <a:lnTo>
                      <a:pt x="3858" y="2505"/>
                    </a:lnTo>
                    <a:lnTo>
                      <a:pt x="3826" y="2535"/>
                    </a:lnTo>
                    <a:lnTo>
                      <a:pt x="3826" y="2535"/>
                    </a:lnTo>
                    <a:lnTo>
                      <a:pt x="3623" y="2674"/>
                    </a:lnTo>
                    <a:lnTo>
                      <a:pt x="3623" y="2674"/>
                    </a:lnTo>
                    <a:lnTo>
                      <a:pt x="3597" y="2687"/>
                    </a:lnTo>
                    <a:lnTo>
                      <a:pt x="3569" y="2699"/>
                    </a:lnTo>
                    <a:lnTo>
                      <a:pt x="3542" y="2710"/>
                    </a:lnTo>
                    <a:lnTo>
                      <a:pt x="3515" y="2719"/>
                    </a:lnTo>
                    <a:lnTo>
                      <a:pt x="3487" y="2729"/>
                    </a:lnTo>
                    <a:lnTo>
                      <a:pt x="3459" y="2738"/>
                    </a:lnTo>
                    <a:lnTo>
                      <a:pt x="3431" y="2745"/>
                    </a:lnTo>
                    <a:lnTo>
                      <a:pt x="3403" y="2752"/>
                    </a:lnTo>
                    <a:lnTo>
                      <a:pt x="3375" y="2758"/>
                    </a:lnTo>
                    <a:lnTo>
                      <a:pt x="3346" y="2763"/>
                    </a:lnTo>
                    <a:lnTo>
                      <a:pt x="3318" y="2767"/>
                    </a:lnTo>
                    <a:lnTo>
                      <a:pt x="3288" y="2770"/>
                    </a:lnTo>
                    <a:lnTo>
                      <a:pt x="3259" y="2772"/>
                    </a:lnTo>
                    <a:lnTo>
                      <a:pt x="3229" y="2775"/>
                    </a:lnTo>
                    <a:lnTo>
                      <a:pt x="3200" y="2775"/>
                    </a:lnTo>
                    <a:lnTo>
                      <a:pt x="3169" y="2775"/>
                    </a:lnTo>
                    <a:lnTo>
                      <a:pt x="3169" y="2775"/>
                    </a:lnTo>
                    <a:lnTo>
                      <a:pt x="3164" y="2808"/>
                    </a:lnTo>
                    <a:lnTo>
                      <a:pt x="3156" y="2842"/>
                    </a:lnTo>
                    <a:lnTo>
                      <a:pt x="3148" y="2875"/>
                    </a:lnTo>
                    <a:lnTo>
                      <a:pt x="3138" y="2907"/>
                    </a:lnTo>
                    <a:lnTo>
                      <a:pt x="3127" y="2940"/>
                    </a:lnTo>
                    <a:lnTo>
                      <a:pt x="3113" y="2972"/>
                    </a:lnTo>
                    <a:lnTo>
                      <a:pt x="3100" y="3003"/>
                    </a:lnTo>
                    <a:lnTo>
                      <a:pt x="3084" y="3035"/>
                    </a:lnTo>
                    <a:lnTo>
                      <a:pt x="3068" y="3065"/>
                    </a:lnTo>
                    <a:lnTo>
                      <a:pt x="3051" y="3094"/>
                    </a:lnTo>
                    <a:lnTo>
                      <a:pt x="3031" y="3123"/>
                    </a:lnTo>
                    <a:lnTo>
                      <a:pt x="3011" y="3151"/>
                    </a:lnTo>
                    <a:lnTo>
                      <a:pt x="2990" y="3178"/>
                    </a:lnTo>
                    <a:lnTo>
                      <a:pt x="2968" y="3205"/>
                    </a:lnTo>
                    <a:lnTo>
                      <a:pt x="2944" y="3231"/>
                    </a:lnTo>
                    <a:lnTo>
                      <a:pt x="2919" y="3256"/>
                    </a:lnTo>
                    <a:lnTo>
                      <a:pt x="2919" y="3256"/>
                    </a:lnTo>
                    <a:lnTo>
                      <a:pt x="2937" y="3296"/>
                    </a:lnTo>
                    <a:lnTo>
                      <a:pt x="2956" y="3335"/>
                    </a:lnTo>
                    <a:lnTo>
                      <a:pt x="2976" y="3371"/>
                    </a:lnTo>
                    <a:lnTo>
                      <a:pt x="2997" y="3405"/>
                    </a:lnTo>
                    <a:lnTo>
                      <a:pt x="3018" y="3438"/>
                    </a:lnTo>
                    <a:lnTo>
                      <a:pt x="3039" y="3468"/>
                    </a:lnTo>
                    <a:lnTo>
                      <a:pt x="3061" y="3497"/>
                    </a:lnTo>
                    <a:lnTo>
                      <a:pt x="3083" y="3523"/>
                    </a:lnTo>
                    <a:lnTo>
                      <a:pt x="3104" y="3549"/>
                    </a:lnTo>
                    <a:lnTo>
                      <a:pt x="3127" y="3572"/>
                    </a:lnTo>
                    <a:lnTo>
                      <a:pt x="3149" y="3594"/>
                    </a:lnTo>
                    <a:lnTo>
                      <a:pt x="3172" y="3614"/>
                    </a:lnTo>
                    <a:lnTo>
                      <a:pt x="3193" y="3633"/>
                    </a:lnTo>
                    <a:lnTo>
                      <a:pt x="3215" y="3650"/>
                    </a:lnTo>
                    <a:lnTo>
                      <a:pt x="3237" y="3667"/>
                    </a:lnTo>
                    <a:lnTo>
                      <a:pt x="3257" y="3681"/>
                    </a:lnTo>
                    <a:lnTo>
                      <a:pt x="3277" y="3694"/>
                    </a:lnTo>
                    <a:lnTo>
                      <a:pt x="3297" y="3706"/>
                    </a:lnTo>
                    <a:lnTo>
                      <a:pt x="3334" y="3727"/>
                    </a:lnTo>
                    <a:lnTo>
                      <a:pt x="3367" y="3743"/>
                    </a:lnTo>
                    <a:lnTo>
                      <a:pt x="3396" y="3755"/>
                    </a:lnTo>
                    <a:lnTo>
                      <a:pt x="3420" y="3764"/>
                    </a:lnTo>
                    <a:lnTo>
                      <a:pt x="3438" y="3770"/>
                    </a:lnTo>
                    <a:lnTo>
                      <a:pt x="3453" y="3773"/>
                    </a:lnTo>
                    <a:lnTo>
                      <a:pt x="3453" y="3773"/>
                    </a:lnTo>
                    <a:lnTo>
                      <a:pt x="3411" y="3772"/>
                    </a:lnTo>
                    <a:lnTo>
                      <a:pt x="3369" y="3770"/>
                    </a:lnTo>
                    <a:lnTo>
                      <a:pt x="3328" y="3768"/>
                    </a:lnTo>
                    <a:lnTo>
                      <a:pt x="3287" y="3765"/>
                    </a:lnTo>
                    <a:lnTo>
                      <a:pt x="3247" y="3760"/>
                    </a:lnTo>
                    <a:lnTo>
                      <a:pt x="3206" y="3755"/>
                    </a:lnTo>
                    <a:lnTo>
                      <a:pt x="3167" y="3750"/>
                    </a:lnTo>
                    <a:lnTo>
                      <a:pt x="3129" y="3743"/>
                    </a:lnTo>
                    <a:lnTo>
                      <a:pt x="3091" y="3737"/>
                    </a:lnTo>
                    <a:lnTo>
                      <a:pt x="3054" y="3729"/>
                    </a:lnTo>
                    <a:lnTo>
                      <a:pt x="2981" y="3713"/>
                    </a:lnTo>
                    <a:lnTo>
                      <a:pt x="2910" y="3696"/>
                    </a:lnTo>
                    <a:lnTo>
                      <a:pt x="2843" y="3676"/>
                    </a:lnTo>
                    <a:lnTo>
                      <a:pt x="2778" y="3656"/>
                    </a:lnTo>
                    <a:lnTo>
                      <a:pt x="2716" y="3634"/>
                    </a:lnTo>
                    <a:lnTo>
                      <a:pt x="2657" y="3611"/>
                    </a:lnTo>
                    <a:lnTo>
                      <a:pt x="2601" y="3589"/>
                    </a:lnTo>
                    <a:lnTo>
                      <a:pt x="2548" y="3566"/>
                    </a:lnTo>
                    <a:lnTo>
                      <a:pt x="2499" y="3543"/>
                    </a:lnTo>
                    <a:lnTo>
                      <a:pt x="2453" y="3521"/>
                    </a:lnTo>
                    <a:lnTo>
                      <a:pt x="2410" y="3499"/>
                    </a:lnTo>
                    <a:lnTo>
                      <a:pt x="2410" y="3499"/>
                    </a:lnTo>
                    <a:lnTo>
                      <a:pt x="2371" y="3503"/>
                    </a:lnTo>
                    <a:lnTo>
                      <a:pt x="2333" y="3507"/>
                    </a:lnTo>
                    <a:lnTo>
                      <a:pt x="2293" y="3509"/>
                    </a:lnTo>
                    <a:lnTo>
                      <a:pt x="2254" y="3510"/>
                    </a:lnTo>
                    <a:lnTo>
                      <a:pt x="2254" y="3510"/>
                    </a:lnTo>
                    <a:lnTo>
                      <a:pt x="2225" y="3509"/>
                    </a:lnTo>
                    <a:lnTo>
                      <a:pt x="2196" y="3508"/>
                    </a:lnTo>
                    <a:lnTo>
                      <a:pt x="2167" y="3506"/>
                    </a:lnTo>
                    <a:lnTo>
                      <a:pt x="2137" y="3501"/>
                    </a:lnTo>
                    <a:lnTo>
                      <a:pt x="2109" y="3497"/>
                    </a:lnTo>
                    <a:lnTo>
                      <a:pt x="2081" y="3492"/>
                    </a:lnTo>
                    <a:lnTo>
                      <a:pt x="2054" y="3485"/>
                    </a:lnTo>
                    <a:lnTo>
                      <a:pt x="2026" y="3478"/>
                    </a:lnTo>
                    <a:lnTo>
                      <a:pt x="1999" y="3470"/>
                    </a:lnTo>
                    <a:lnTo>
                      <a:pt x="1974" y="3460"/>
                    </a:lnTo>
                    <a:lnTo>
                      <a:pt x="1947" y="3451"/>
                    </a:lnTo>
                    <a:lnTo>
                      <a:pt x="1922" y="3440"/>
                    </a:lnTo>
                    <a:lnTo>
                      <a:pt x="1896" y="3428"/>
                    </a:lnTo>
                    <a:lnTo>
                      <a:pt x="1872" y="3416"/>
                    </a:lnTo>
                    <a:lnTo>
                      <a:pt x="1847" y="3402"/>
                    </a:lnTo>
                    <a:lnTo>
                      <a:pt x="1823" y="3388"/>
                    </a:lnTo>
                    <a:lnTo>
                      <a:pt x="1800" y="3374"/>
                    </a:lnTo>
                    <a:lnTo>
                      <a:pt x="1776" y="3359"/>
                    </a:lnTo>
                    <a:lnTo>
                      <a:pt x="1754" y="3343"/>
                    </a:lnTo>
                    <a:lnTo>
                      <a:pt x="1731" y="3325"/>
                    </a:lnTo>
                    <a:lnTo>
                      <a:pt x="1710" y="3308"/>
                    </a:lnTo>
                    <a:lnTo>
                      <a:pt x="1690" y="3290"/>
                    </a:lnTo>
                    <a:lnTo>
                      <a:pt x="1668" y="3271"/>
                    </a:lnTo>
                    <a:lnTo>
                      <a:pt x="1649" y="3252"/>
                    </a:lnTo>
                    <a:lnTo>
                      <a:pt x="1630" y="3232"/>
                    </a:lnTo>
                    <a:lnTo>
                      <a:pt x="1611" y="3212"/>
                    </a:lnTo>
                    <a:lnTo>
                      <a:pt x="1593" y="3191"/>
                    </a:lnTo>
                    <a:lnTo>
                      <a:pt x="1576" y="3170"/>
                    </a:lnTo>
                    <a:lnTo>
                      <a:pt x="1560" y="3147"/>
                    </a:lnTo>
                    <a:lnTo>
                      <a:pt x="1544" y="3126"/>
                    </a:lnTo>
                    <a:lnTo>
                      <a:pt x="1528" y="3102"/>
                    </a:lnTo>
                    <a:lnTo>
                      <a:pt x="1514" y="3079"/>
                    </a:lnTo>
                    <a:lnTo>
                      <a:pt x="1444" y="3127"/>
                    </a:lnTo>
                    <a:lnTo>
                      <a:pt x="1444" y="3127"/>
                    </a:lnTo>
                    <a:lnTo>
                      <a:pt x="1415" y="3141"/>
                    </a:lnTo>
                    <a:lnTo>
                      <a:pt x="1386" y="3154"/>
                    </a:lnTo>
                    <a:lnTo>
                      <a:pt x="1357" y="3165"/>
                    </a:lnTo>
                    <a:lnTo>
                      <a:pt x="1326" y="3176"/>
                    </a:lnTo>
                    <a:lnTo>
                      <a:pt x="1297" y="3187"/>
                    </a:lnTo>
                    <a:lnTo>
                      <a:pt x="1267" y="3196"/>
                    </a:lnTo>
                    <a:lnTo>
                      <a:pt x="1237" y="3204"/>
                    </a:lnTo>
                    <a:lnTo>
                      <a:pt x="1205" y="3211"/>
                    </a:lnTo>
                    <a:lnTo>
                      <a:pt x="1175" y="3217"/>
                    </a:lnTo>
                    <a:lnTo>
                      <a:pt x="1143" y="3223"/>
                    </a:lnTo>
                    <a:lnTo>
                      <a:pt x="1112" y="3227"/>
                    </a:lnTo>
                    <a:lnTo>
                      <a:pt x="1081" y="3230"/>
                    </a:lnTo>
                    <a:lnTo>
                      <a:pt x="1049" y="3232"/>
                    </a:lnTo>
                    <a:lnTo>
                      <a:pt x="1017" y="3235"/>
                    </a:lnTo>
                    <a:lnTo>
                      <a:pt x="985" y="3235"/>
                    </a:lnTo>
                    <a:lnTo>
                      <a:pt x="953" y="3235"/>
                    </a:lnTo>
                    <a:lnTo>
                      <a:pt x="953" y="3235"/>
                    </a:lnTo>
                    <a:lnTo>
                      <a:pt x="704" y="3195"/>
                    </a:lnTo>
                    <a:lnTo>
                      <a:pt x="704" y="3195"/>
                    </a:lnTo>
                    <a:lnTo>
                      <a:pt x="672" y="3185"/>
                    </a:lnTo>
                    <a:lnTo>
                      <a:pt x="641" y="3174"/>
                    </a:lnTo>
                    <a:lnTo>
                      <a:pt x="611" y="3163"/>
                    </a:lnTo>
                    <a:lnTo>
                      <a:pt x="580" y="3150"/>
                    </a:lnTo>
                    <a:lnTo>
                      <a:pt x="551" y="3137"/>
                    </a:lnTo>
                    <a:lnTo>
                      <a:pt x="522" y="3123"/>
                    </a:lnTo>
                    <a:lnTo>
                      <a:pt x="494" y="3108"/>
                    </a:lnTo>
                    <a:lnTo>
                      <a:pt x="466" y="3092"/>
                    </a:lnTo>
                    <a:lnTo>
                      <a:pt x="439" y="3075"/>
                    </a:lnTo>
                    <a:lnTo>
                      <a:pt x="413" y="3057"/>
                    </a:lnTo>
                    <a:lnTo>
                      <a:pt x="386" y="3039"/>
                    </a:lnTo>
                    <a:lnTo>
                      <a:pt x="362" y="3020"/>
                    </a:lnTo>
                    <a:lnTo>
                      <a:pt x="337" y="2999"/>
                    </a:lnTo>
                    <a:lnTo>
                      <a:pt x="312" y="2978"/>
                    </a:lnTo>
                    <a:lnTo>
                      <a:pt x="289" y="2956"/>
                    </a:lnTo>
                    <a:lnTo>
                      <a:pt x="265" y="2932"/>
                    </a:lnTo>
                    <a:lnTo>
                      <a:pt x="265" y="2932"/>
                    </a:lnTo>
                    <a:lnTo>
                      <a:pt x="233" y="2898"/>
                    </a:lnTo>
                    <a:lnTo>
                      <a:pt x="202" y="2861"/>
                    </a:lnTo>
                    <a:lnTo>
                      <a:pt x="174" y="2823"/>
                    </a:lnTo>
                    <a:lnTo>
                      <a:pt x="147" y="2784"/>
                    </a:lnTo>
                    <a:lnTo>
                      <a:pt x="124" y="2744"/>
                    </a:lnTo>
                    <a:lnTo>
                      <a:pt x="101" y="2702"/>
                    </a:lnTo>
                    <a:lnTo>
                      <a:pt x="81" y="2660"/>
                    </a:lnTo>
                    <a:lnTo>
                      <a:pt x="63" y="2617"/>
                    </a:lnTo>
                    <a:lnTo>
                      <a:pt x="47" y="2574"/>
                    </a:lnTo>
                    <a:lnTo>
                      <a:pt x="34" y="2529"/>
                    </a:lnTo>
                    <a:lnTo>
                      <a:pt x="23" y="2484"/>
                    </a:lnTo>
                    <a:lnTo>
                      <a:pt x="14" y="2438"/>
                    </a:lnTo>
                    <a:lnTo>
                      <a:pt x="7" y="2392"/>
                    </a:lnTo>
                    <a:lnTo>
                      <a:pt x="3" y="2346"/>
                    </a:lnTo>
                    <a:lnTo>
                      <a:pt x="0" y="2298"/>
                    </a:lnTo>
                    <a:lnTo>
                      <a:pt x="1" y="2252"/>
                    </a:lnTo>
                    <a:lnTo>
                      <a:pt x="1" y="2252"/>
                    </a:lnTo>
                    <a:close/>
                    <a:moveTo>
                      <a:pt x="2126" y="2602"/>
                    </a:moveTo>
                    <a:lnTo>
                      <a:pt x="2126" y="2602"/>
                    </a:lnTo>
                    <a:lnTo>
                      <a:pt x="2130" y="2620"/>
                    </a:lnTo>
                    <a:lnTo>
                      <a:pt x="2135" y="2637"/>
                    </a:lnTo>
                    <a:lnTo>
                      <a:pt x="2142" y="2655"/>
                    </a:lnTo>
                    <a:lnTo>
                      <a:pt x="2151" y="2671"/>
                    </a:lnTo>
                    <a:lnTo>
                      <a:pt x="2161" y="2685"/>
                    </a:lnTo>
                    <a:lnTo>
                      <a:pt x="2172" y="2699"/>
                    </a:lnTo>
                    <a:lnTo>
                      <a:pt x="2185" y="2712"/>
                    </a:lnTo>
                    <a:lnTo>
                      <a:pt x="2198" y="2724"/>
                    </a:lnTo>
                    <a:lnTo>
                      <a:pt x="2214" y="2734"/>
                    </a:lnTo>
                    <a:lnTo>
                      <a:pt x="2229" y="2742"/>
                    </a:lnTo>
                    <a:lnTo>
                      <a:pt x="2246" y="2750"/>
                    </a:lnTo>
                    <a:lnTo>
                      <a:pt x="2263" y="2755"/>
                    </a:lnTo>
                    <a:lnTo>
                      <a:pt x="2281" y="2758"/>
                    </a:lnTo>
                    <a:lnTo>
                      <a:pt x="2300" y="2762"/>
                    </a:lnTo>
                    <a:lnTo>
                      <a:pt x="2319" y="2762"/>
                    </a:lnTo>
                    <a:lnTo>
                      <a:pt x="2338" y="2759"/>
                    </a:lnTo>
                    <a:lnTo>
                      <a:pt x="2338" y="2759"/>
                    </a:lnTo>
                    <a:lnTo>
                      <a:pt x="2357" y="2756"/>
                    </a:lnTo>
                    <a:lnTo>
                      <a:pt x="2375" y="2752"/>
                    </a:lnTo>
                    <a:lnTo>
                      <a:pt x="2393" y="2744"/>
                    </a:lnTo>
                    <a:lnTo>
                      <a:pt x="2410" y="2737"/>
                    </a:lnTo>
                    <a:lnTo>
                      <a:pt x="2426" y="2726"/>
                    </a:lnTo>
                    <a:lnTo>
                      <a:pt x="2439" y="2715"/>
                    </a:lnTo>
                    <a:lnTo>
                      <a:pt x="2453" y="2703"/>
                    </a:lnTo>
                    <a:lnTo>
                      <a:pt x="2465" y="2689"/>
                    </a:lnTo>
                    <a:lnTo>
                      <a:pt x="2475" y="2675"/>
                    </a:lnTo>
                    <a:lnTo>
                      <a:pt x="2484" y="2659"/>
                    </a:lnTo>
                    <a:lnTo>
                      <a:pt x="2492" y="2643"/>
                    </a:lnTo>
                    <a:lnTo>
                      <a:pt x="2497" y="2627"/>
                    </a:lnTo>
                    <a:lnTo>
                      <a:pt x="2501" y="2609"/>
                    </a:lnTo>
                    <a:lnTo>
                      <a:pt x="2503" y="2591"/>
                    </a:lnTo>
                    <a:lnTo>
                      <a:pt x="2504" y="2573"/>
                    </a:lnTo>
                    <a:lnTo>
                      <a:pt x="2502" y="2554"/>
                    </a:lnTo>
                    <a:lnTo>
                      <a:pt x="2502" y="2554"/>
                    </a:lnTo>
                    <a:lnTo>
                      <a:pt x="2499" y="2536"/>
                    </a:lnTo>
                    <a:lnTo>
                      <a:pt x="2494" y="2518"/>
                    </a:lnTo>
                    <a:lnTo>
                      <a:pt x="2486" y="2501"/>
                    </a:lnTo>
                    <a:lnTo>
                      <a:pt x="2477" y="2485"/>
                    </a:lnTo>
                    <a:lnTo>
                      <a:pt x="2467" y="2471"/>
                    </a:lnTo>
                    <a:lnTo>
                      <a:pt x="2456" y="2457"/>
                    </a:lnTo>
                    <a:lnTo>
                      <a:pt x="2444" y="2444"/>
                    </a:lnTo>
                    <a:lnTo>
                      <a:pt x="2429" y="2433"/>
                    </a:lnTo>
                    <a:lnTo>
                      <a:pt x="2414" y="2424"/>
                    </a:lnTo>
                    <a:lnTo>
                      <a:pt x="2399" y="2415"/>
                    </a:lnTo>
                    <a:lnTo>
                      <a:pt x="2382" y="2408"/>
                    </a:lnTo>
                    <a:lnTo>
                      <a:pt x="2364" y="2403"/>
                    </a:lnTo>
                    <a:lnTo>
                      <a:pt x="2346" y="2399"/>
                    </a:lnTo>
                    <a:lnTo>
                      <a:pt x="2327" y="2397"/>
                    </a:lnTo>
                    <a:lnTo>
                      <a:pt x="2308" y="2397"/>
                    </a:lnTo>
                    <a:lnTo>
                      <a:pt x="2289" y="2398"/>
                    </a:lnTo>
                    <a:lnTo>
                      <a:pt x="2289" y="2398"/>
                    </a:lnTo>
                    <a:lnTo>
                      <a:pt x="2270" y="2401"/>
                    </a:lnTo>
                    <a:lnTo>
                      <a:pt x="2251" y="2406"/>
                    </a:lnTo>
                    <a:lnTo>
                      <a:pt x="2234" y="2413"/>
                    </a:lnTo>
                    <a:lnTo>
                      <a:pt x="2217" y="2421"/>
                    </a:lnTo>
                    <a:lnTo>
                      <a:pt x="2202" y="2431"/>
                    </a:lnTo>
                    <a:lnTo>
                      <a:pt x="2188" y="2442"/>
                    </a:lnTo>
                    <a:lnTo>
                      <a:pt x="2176" y="2454"/>
                    </a:lnTo>
                    <a:lnTo>
                      <a:pt x="2163" y="2467"/>
                    </a:lnTo>
                    <a:lnTo>
                      <a:pt x="2153" y="2482"/>
                    </a:lnTo>
                    <a:lnTo>
                      <a:pt x="2144" y="2497"/>
                    </a:lnTo>
                    <a:lnTo>
                      <a:pt x="2137" y="2513"/>
                    </a:lnTo>
                    <a:lnTo>
                      <a:pt x="2132" y="2529"/>
                    </a:lnTo>
                    <a:lnTo>
                      <a:pt x="2127" y="2547"/>
                    </a:lnTo>
                    <a:lnTo>
                      <a:pt x="2125" y="2565"/>
                    </a:lnTo>
                    <a:lnTo>
                      <a:pt x="2125" y="2583"/>
                    </a:lnTo>
                    <a:lnTo>
                      <a:pt x="2126" y="2602"/>
                    </a:lnTo>
                    <a:lnTo>
                      <a:pt x="2126" y="2602"/>
                    </a:lnTo>
                    <a:close/>
                    <a:moveTo>
                      <a:pt x="1455" y="1532"/>
                    </a:moveTo>
                    <a:lnTo>
                      <a:pt x="1455" y="1532"/>
                    </a:lnTo>
                    <a:lnTo>
                      <a:pt x="1458" y="1551"/>
                    </a:lnTo>
                    <a:lnTo>
                      <a:pt x="1462" y="1572"/>
                    </a:lnTo>
                    <a:lnTo>
                      <a:pt x="1465" y="1590"/>
                    </a:lnTo>
                    <a:lnTo>
                      <a:pt x="1471" y="1608"/>
                    </a:lnTo>
                    <a:lnTo>
                      <a:pt x="1482" y="1643"/>
                    </a:lnTo>
                    <a:lnTo>
                      <a:pt x="1495" y="1675"/>
                    </a:lnTo>
                    <a:lnTo>
                      <a:pt x="1509" y="1705"/>
                    </a:lnTo>
                    <a:lnTo>
                      <a:pt x="1526" y="1732"/>
                    </a:lnTo>
                    <a:lnTo>
                      <a:pt x="1544" y="1758"/>
                    </a:lnTo>
                    <a:lnTo>
                      <a:pt x="1563" y="1783"/>
                    </a:lnTo>
                    <a:lnTo>
                      <a:pt x="1584" y="1806"/>
                    </a:lnTo>
                    <a:lnTo>
                      <a:pt x="1606" y="1827"/>
                    </a:lnTo>
                    <a:lnTo>
                      <a:pt x="1629" y="1847"/>
                    </a:lnTo>
                    <a:lnTo>
                      <a:pt x="1653" y="1866"/>
                    </a:lnTo>
                    <a:lnTo>
                      <a:pt x="1677" y="1884"/>
                    </a:lnTo>
                    <a:lnTo>
                      <a:pt x="1702" y="1901"/>
                    </a:lnTo>
                    <a:lnTo>
                      <a:pt x="1728" y="1917"/>
                    </a:lnTo>
                    <a:lnTo>
                      <a:pt x="1755" y="1933"/>
                    </a:lnTo>
                    <a:lnTo>
                      <a:pt x="1808" y="1965"/>
                    </a:lnTo>
                    <a:lnTo>
                      <a:pt x="1861" y="1995"/>
                    </a:lnTo>
                    <a:lnTo>
                      <a:pt x="1914" y="2027"/>
                    </a:lnTo>
                    <a:lnTo>
                      <a:pt x="1940" y="2045"/>
                    </a:lnTo>
                    <a:lnTo>
                      <a:pt x="1966" y="2062"/>
                    </a:lnTo>
                    <a:lnTo>
                      <a:pt x="1989" y="2080"/>
                    </a:lnTo>
                    <a:lnTo>
                      <a:pt x="2013" y="2100"/>
                    </a:lnTo>
                    <a:lnTo>
                      <a:pt x="2036" y="2121"/>
                    </a:lnTo>
                    <a:lnTo>
                      <a:pt x="2058" y="2143"/>
                    </a:lnTo>
                    <a:lnTo>
                      <a:pt x="2078" y="2167"/>
                    </a:lnTo>
                    <a:lnTo>
                      <a:pt x="2097" y="2192"/>
                    </a:lnTo>
                    <a:lnTo>
                      <a:pt x="2115" y="2219"/>
                    </a:lnTo>
                    <a:lnTo>
                      <a:pt x="2131" y="2249"/>
                    </a:lnTo>
                    <a:lnTo>
                      <a:pt x="2287" y="2229"/>
                    </a:lnTo>
                    <a:lnTo>
                      <a:pt x="2287" y="2229"/>
                    </a:lnTo>
                    <a:lnTo>
                      <a:pt x="2282" y="2200"/>
                    </a:lnTo>
                    <a:lnTo>
                      <a:pt x="2274" y="2172"/>
                    </a:lnTo>
                    <a:lnTo>
                      <a:pt x="2264" y="2145"/>
                    </a:lnTo>
                    <a:lnTo>
                      <a:pt x="2253" y="2120"/>
                    </a:lnTo>
                    <a:lnTo>
                      <a:pt x="2239" y="2095"/>
                    </a:lnTo>
                    <a:lnTo>
                      <a:pt x="2225" y="2073"/>
                    </a:lnTo>
                    <a:lnTo>
                      <a:pt x="2209" y="2050"/>
                    </a:lnTo>
                    <a:lnTo>
                      <a:pt x="2191" y="2028"/>
                    </a:lnTo>
                    <a:lnTo>
                      <a:pt x="2172" y="2008"/>
                    </a:lnTo>
                    <a:lnTo>
                      <a:pt x="2152" y="1987"/>
                    </a:lnTo>
                    <a:lnTo>
                      <a:pt x="2132" y="1968"/>
                    </a:lnTo>
                    <a:lnTo>
                      <a:pt x="2109" y="1948"/>
                    </a:lnTo>
                    <a:lnTo>
                      <a:pt x="2066" y="1911"/>
                    </a:lnTo>
                    <a:lnTo>
                      <a:pt x="2020" y="1873"/>
                    </a:lnTo>
                    <a:lnTo>
                      <a:pt x="1974" y="1836"/>
                    </a:lnTo>
                    <a:lnTo>
                      <a:pt x="1929" y="1797"/>
                    </a:lnTo>
                    <a:lnTo>
                      <a:pt x="1906" y="1777"/>
                    </a:lnTo>
                    <a:lnTo>
                      <a:pt x="1886" y="1756"/>
                    </a:lnTo>
                    <a:lnTo>
                      <a:pt x="1866" y="1736"/>
                    </a:lnTo>
                    <a:lnTo>
                      <a:pt x="1847" y="1713"/>
                    </a:lnTo>
                    <a:lnTo>
                      <a:pt x="1829" y="1690"/>
                    </a:lnTo>
                    <a:lnTo>
                      <a:pt x="1812" y="1667"/>
                    </a:lnTo>
                    <a:lnTo>
                      <a:pt x="1797" y="1642"/>
                    </a:lnTo>
                    <a:lnTo>
                      <a:pt x="1784" y="1616"/>
                    </a:lnTo>
                    <a:lnTo>
                      <a:pt x="1772" y="1589"/>
                    </a:lnTo>
                    <a:lnTo>
                      <a:pt x="1763" y="1561"/>
                    </a:lnTo>
                    <a:lnTo>
                      <a:pt x="1755" y="1531"/>
                    </a:lnTo>
                    <a:lnTo>
                      <a:pt x="1749" y="1498"/>
                    </a:lnTo>
                    <a:lnTo>
                      <a:pt x="1749" y="1498"/>
                    </a:lnTo>
                    <a:lnTo>
                      <a:pt x="1747" y="1479"/>
                    </a:lnTo>
                    <a:lnTo>
                      <a:pt x="1746" y="1459"/>
                    </a:lnTo>
                    <a:lnTo>
                      <a:pt x="1747" y="1442"/>
                    </a:lnTo>
                    <a:lnTo>
                      <a:pt x="1749" y="1426"/>
                    </a:lnTo>
                    <a:lnTo>
                      <a:pt x="1754" y="1411"/>
                    </a:lnTo>
                    <a:lnTo>
                      <a:pt x="1758" y="1397"/>
                    </a:lnTo>
                    <a:lnTo>
                      <a:pt x="1765" y="1385"/>
                    </a:lnTo>
                    <a:lnTo>
                      <a:pt x="1772" y="1373"/>
                    </a:lnTo>
                    <a:lnTo>
                      <a:pt x="1780" y="1363"/>
                    </a:lnTo>
                    <a:lnTo>
                      <a:pt x="1789" y="1355"/>
                    </a:lnTo>
                    <a:lnTo>
                      <a:pt x="1799" y="1347"/>
                    </a:lnTo>
                    <a:lnTo>
                      <a:pt x="1809" y="1340"/>
                    </a:lnTo>
                    <a:lnTo>
                      <a:pt x="1821" y="1335"/>
                    </a:lnTo>
                    <a:lnTo>
                      <a:pt x="1832" y="1331"/>
                    </a:lnTo>
                    <a:lnTo>
                      <a:pt x="1845" y="1328"/>
                    </a:lnTo>
                    <a:lnTo>
                      <a:pt x="1857" y="1325"/>
                    </a:lnTo>
                    <a:lnTo>
                      <a:pt x="1857" y="1325"/>
                    </a:lnTo>
                    <a:lnTo>
                      <a:pt x="1875" y="1323"/>
                    </a:lnTo>
                    <a:lnTo>
                      <a:pt x="1892" y="1324"/>
                    </a:lnTo>
                    <a:lnTo>
                      <a:pt x="1910" y="1326"/>
                    </a:lnTo>
                    <a:lnTo>
                      <a:pt x="1926" y="1330"/>
                    </a:lnTo>
                    <a:lnTo>
                      <a:pt x="1943" y="1335"/>
                    </a:lnTo>
                    <a:lnTo>
                      <a:pt x="1961" y="1342"/>
                    </a:lnTo>
                    <a:lnTo>
                      <a:pt x="1977" y="1350"/>
                    </a:lnTo>
                    <a:lnTo>
                      <a:pt x="1993" y="1360"/>
                    </a:lnTo>
                    <a:lnTo>
                      <a:pt x="2007" y="1372"/>
                    </a:lnTo>
                    <a:lnTo>
                      <a:pt x="2021" y="1385"/>
                    </a:lnTo>
                    <a:lnTo>
                      <a:pt x="2034" y="1399"/>
                    </a:lnTo>
                    <a:lnTo>
                      <a:pt x="2044" y="1414"/>
                    </a:lnTo>
                    <a:lnTo>
                      <a:pt x="2054" y="1431"/>
                    </a:lnTo>
                    <a:lnTo>
                      <a:pt x="2062" y="1450"/>
                    </a:lnTo>
                    <a:lnTo>
                      <a:pt x="2069" y="1469"/>
                    </a:lnTo>
                    <a:lnTo>
                      <a:pt x="2072" y="1489"/>
                    </a:lnTo>
                    <a:lnTo>
                      <a:pt x="2072" y="1489"/>
                    </a:lnTo>
                    <a:lnTo>
                      <a:pt x="2075" y="1511"/>
                    </a:lnTo>
                    <a:lnTo>
                      <a:pt x="2073" y="1534"/>
                    </a:lnTo>
                    <a:lnTo>
                      <a:pt x="2072" y="1546"/>
                    </a:lnTo>
                    <a:lnTo>
                      <a:pt x="2070" y="1556"/>
                    </a:lnTo>
                    <a:lnTo>
                      <a:pt x="2068" y="1568"/>
                    </a:lnTo>
                    <a:lnTo>
                      <a:pt x="2064" y="1580"/>
                    </a:lnTo>
                    <a:lnTo>
                      <a:pt x="2060" y="1592"/>
                    </a:lnTo>
                    <a:lnTo>
                      <a:pt x="2055" y="1603"/>
                    </a:lnTo>
                    <a:lnTo>
                      <a:pt x="2049" y="1613"/>
                    </a:lnTo>
                    <a:lnTo>
                      <a:pt x="2042" y="1622"/>
                    </a:lnTo>
                    <a:lnTo>
                      <a:pt x="2034" y="1631"/>
                    </a:lnTo>
                    <a:lnTo>
                      <a:pt x="2025" y="1639"/>
                    </a:lnTo>
                    <a:lnTo>
                      <a:pt x="2014" y="1646"/>
                    </a:lnTo>
                    <a:lnTo>
                      <a:pt x="2003" y="1651"/>
                    </a:lnTo>
                    <a:lnTo>
                      <a:pt x="2003" y="1651"/>
                    </a:lnTo>
                    <a:lnTo>
                      <a:pt x="2013" y="1662"/>
                    </a:lnTo>
                    <a:lnTo>
                      <a:pt x="2023" y="1672"/>
                    </a:lnTo>
                    <a:lnTo>
                      <a:pt x="2033" y="1681"/>
                    </a:lnTo>
                    <a:lnTo>
                      <a:pt x="2043" y="1689"/>
                    </a:lnTo>
                    <a:lnTo>
                      <a:pt x="2054" y="1696"/>
                    </a:lnTo>
                    <a:lnTo>
                      <a:pt x="2066" y="1702"/>
                    </a:lnTo>
                    <a:lnTo>
                      <a:pt x="2078" y="1709"/>
                    </a:lnTo>
                    <a:lnTo>
                      <a:pt x="2089" y="1713"/>
                    </a:lnTo>
                    <a:lnTo>
                      <a:pt x="2101" y="1717"/>
                    </a:lnTo>
                    <a:lnTo>
                      <a:pt x="2114" y="1721"/>
                    </a:lnTo>
                    <a:lnTo>
                      <a:pt x="2126" y="1724"/>
                    </a:lnTo>
                    <a:lnTo>
                      <a:pt x="2139" y="1725"/>
                    </a:lnTo>
                    <a:lnTo>
                      <a:pt x="2151" y="1726"/>
                    </a:lnTo>
                    <a:lnTo>
                      <a:pt x="2164" y="1727"/>
                    </a:lnTo>
                    <a:lnTo>
                      <a:pt x="2177" y="1726"/>
                    </a:lnTo>
                    <a:lnTo>
                      <a:pt x="2189" y="1725"/>
                    </a:lnTo>
                    <a:lnTo>
                      <a:pt x="2189" y="1725"/>
                    </a:lnTo>
                    <a:lnTo>
                      <a:pt x="2206" y="1722"/>
                    </a:lnTo>
                    <a:lnTo>
                      <a:pt x="2223" y="1717"/>
                    </a:lnTo>
                    <a:lnTo>
                      <a:pt x="2238" y="1712"/>
                    </a:lnTo>
                    <a:lnTo>
                      <a:pt x="2254" y="1704"/>
                    </a:lnTo>
                    <a:lnTo>
                      <a:pt x="2269" y="1696"/>
                    </a:lnTo>
                    <a:lnTo>
                      <a:pt x="2282" y="1686"/>
                    </a:lnTo>
                    <a:lnTo>
                      <a:pt x="2296" y="1674"/>
                    </a:lnTo>
                    <a:lnTo>
                      <a:pt x="2307" y="1661"/>
                    </a:lnTo>
                    <a:lnTo>
                      <a:pt x="2317" y="1647"/>
                    </a:lnTo>
                    <a:lnTo>
                      <a:pt x="2326" y="1632"/>
                    </a:lnTo>
                    <a:lnTo>
                      <a:pt x="2333" y="1615"/>
                    </a:lnTo>
                    <a:lnTo>
                      <a:pt x="2339" y="1596"/>
                    </a:lnTo>
                    <a:lnTo>
                      <a:pt x="2343" y="1577"/>
                    </a:lnTo>
                    <a:lnTo>
                      <a:pt x="2345" y="1556"/>
                    </a:lnTo>
                    <a:lnTo>
                      <a:pt x="2345" y="1535"/>
                    </a:lnTo>
                    <a:lnTo>
                      <a:pt x="2343" y="1511"/>
                    </a:lnTo>
                    <a:lnTo>
                      <a:pt x="2343" y="1511"/>
                    </a:lnTo>
                    <a:lnTo>
                      <a:pt x="2340" y="1496"/>
                    </a:lnTo>
                    <a:lnTo>
                      <a:pt x="2337" y="1482"/>
                    </a:lnTo>
                    <a:lnTo>
                      <a:pt x="2333" y="1467"/>
                    </a:lnTo>
                    <a:lnTo>
                      <a:pt x="2327" y="1452"/>
                    </a:lnTo>
                    <a:lnTo>
                      <a:pt x="2321" y="1437"/>
                    </a:lnTo>
                    <a:lnTo>
                      <a:pt x="2315" y="1421"/>
                    </a:lnTo>
                    <a:lnTo>
                      <a:pt x="2307" y="1406"/>
                    </a:lnTo>
                    <a:lnTo>
                      <a:pt x="2298" y="1392"/>
                    </a:lnTo>
                    <a:lnTo>
                      <a:pt x="2289" y="1377"/>
                    </a:lnTo>
                    <a:lnTo>
                      <a:pt x="2278" y="1363"/>
                    </a:lnTo>
                    <a:lnTo>
                      <a:pt x="2266" y="1349"/>
                    </a:lnTo>
                    <a:lnTo>
                      <a:pt x="2254" y="1335"/>
                    </a:lnTo>
                    <a:lnTo>
                      <a:pt x="2241" y="1322"/>
                    </a:lnTo>
                    <a:lnTo>
                      <a:pt x="2226" y="1309"/>
                    </a:lnTo>
                    <a:lnTo>
                      <a:pt x="2211" y="1296"/>
                    </a:lnTo>
                    <a:lnTo>
                      <a:pt x="2195" y="1284"/>
                    </a:lnTo>
                    <a:lnTo>
                      <a:pt x="2178" y="1272"/>
                    </a:lnTo>
                    <a:lnTo>
                      <a:pt x="2160" y="1263"/>
                    </a:lnTo>
                    <a:lnTo>
                      <a:pt x="2140" y="1252"/>
                    </a:lnTo>
                    <a:lnTo>
                      <a:pt x="2119" y="1243"/>
                    </a:lnTo>
                    <a:lnTo>
                      <a:pt x="2098" y="1235"/>
                    </a:lnTo>
                    <a:lnTo>
                      <a:pt x="2077" y="1227"/>
                    </a:lnTo>
                    <a:lnTo>
                      <a:pt x="2053" y="1220"/>
                    </a:lnTo>
                    <a:lnTo>
                      <a:pt x="2029" y="1214"/>
                    </a:lnTo>
                    <a:lnTo>
                      <a:pt x="2003" y="1210"/>
                    </a:lnTo>
                    <a:lnTo>
                      <a:pt x="1977" y="1205"/>
                    </a:lnTo>
                    <a:lnTo>
                      <a:pt x="1949" y="1203"/>
                    </a:lnTo>
                    <a:lnTo>
                      <a:pt x="1921" y="1201"/>
                    </a:lnTo>
                    <a:lnTo>
                      <a:pt x="1891" y="1201"/>
                    </a:lnTo>
                    <a:lnTo>
                      <a:pt x="1860" y="1202"/>
                    </a:lnTo>
                    <a:lnTo>
                      <a:pt x="1829" y="1204"/>
                    </a:lnTo>
                    <a:lnTo>
                      <a:pt x="1795" y="1208"/>
                    </a:lnTo>
                    <a:lnTo>
                      <a:pt x="1795" y="1208"/>
                    </a:lnTo>
                    <a:lnTo>
                      <a:pt x="1766" y="1212"/>
                    </a:lnTo>
                    <a:lnTo>
                      <a:pt x="1738" y="1216"/>
                    </a:lnTo>
                    <a:lnTo>
                      <a:pt x="1712" y="1222"/>
                    </a:lnTo>
                    <a:lnTo>
                      <a:pt x="1688" y="1227"/>
                    </a:lnTo>
                    <a:lnTo>
                      <a:pt x="1664" y="1234"/>
                    </a:lnTo>
                    <a:lnTo>
                      <a:pt x="1642" y="1240"/>
                    </a:lnTo>
                    <a:lnTo>
                      <a:pt x="1621" y="1247"/>
                    </a:lnTo>
                    <a:lnTo>
                      <a:pt x="1602" y="1254"/>
                    </a:lnTo>
                    <a:lnTo>
                      <a:pt x="1585" y="1262"/>
                    </a:lnTo>
                    <a:lnTo>
                      <a:pt x="1569" y="1270"/>
                    </a:lnTo>
                    <a:lnTo>
                      <a:pt x="1554" y="1279"/>
                    </a:lnTo>
                    <a:lnTo>
                      <a:pt x="1539" y="1288"/>
                    </a:lnTo>
                    <a:lnTo>
                      <a:pt x="1527" y="1297"/>
                    </a:lnTo>
                    <a:lnTo>
                      <a:pt x="1516" y="1307"/>
                    </a:lnTo>
                    <a:lnTo>
                      <a:pt x="1506" y="1318"/>
                    </a:lnTo>
                    <a:lnTo>
                      <a:pt x="1496" y="1328"/>
                    </a:lnTo>
                    <a:lnTo>
                      <a:pt x="1488" y="1338"/>
                    </a:lnTo>
                    <a:lnTo>
                      <a:pt x="1480" y="1350"/>
                    </a:lnTo>
                    <a:lnTo>
                      <a:pt x="1473" y="1361"/>
                    </a:lnTo>
                    <a:lnTo>
                      <a:pt x="1468" y="1373"/>
                    </a:lnTo>
                    <a:lnTo>
                      <a:pt x="1463" y="1385"/>
                    </a:lnTo>
                    <a:lnTo>
                      <a:pt x="1460" y="1397"/>
                    </a:lnTo>
                    <a:lnTo>
                      <a:pt x="1456" y="1410"/>
                    </a:lnTo>
                    <a:lnTo>
                      <a:pt x="1454" y="1423"/>
                    </a:lnTo>
                    <a:lnTo>
                      <a:pt x="1451" y="1448"/>
                    </a:lnTo>
                    <a:lnTo>
                      <a:pt x="1450" y="1475"/>
                    </a:lnTo>
                    <a:lnTo>
                      <a:pt x="1452" y="1504"/>
                    </a:lnTo>
                    <a:lnTo>
                      <a:pt x="1455" y="1532"/>
                    </a:lnTo>
                    <a:lnTo>
                      <a:pt x="1455" y="1532"/>
                    </a:lnTo>
                    <a:close/>
                  </a:path>
                </a:pathLst>
              </a:custGeom>
              <a:solidFill>
                <a:srgbClr val="F1C4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Freeform 634"/>
              <p:cNvSpPr>
                <a:spLocks noEditPoints="1"/>
              </p:cNvSpPr>
              <p:nvPr/>
            </p:nvSpPr>
            <p:spPr bwMode="auto">
              <a:xfrm flipH="1">
                <a:off x="9735942" y="5115728"/>
                <a:ext cx="938520" cy="774894"/>
              </a:xfrm>
              <a:custGeom>
                <a:avLst/>
                <a:gdLst>
                  <a:gd name="T0" fmla="*/ 42 w 3243"/>
                  <a:gd name="T1" fmla="*/ 1248 h 3123"/>
                  <a:gd name="T2" fmla="*/ 171 w 3243"/>
                  <a:gd name="T3" fmla="*/ 1043 h 3123"/>
                  <a:gd name="T4" fmla="*/ 382 w 3243"/>
                  <a:gd name="T5" fmla="*/ 893 h 3123"/>
                  <a:gd name="T6" fmla="*/ 398 w 3243"/>
                  <a:gd name="T7" fmla="*/ 656 h 3123"/>
                  <a:gd name="T8" fmla="*/ 562 w 3243"/>
                  <a:gd name="T9" fmla="*/ 400 h 3123"/>
                  <a:gd name="T10" fmla="*/ 982 w 3243"/>
                  <a:gd name="T11" fmla="*/ 249 h 3123"/>
                  <a:gd name="T12" fmla="*/ 1267 w 3243"/>
                  <a:gd name="T13" fmla="*/ 174 h 3123"/>
                  <a:gd name="T14" fmla="*/ 1620 w 3243"/>
                  <a:gd name="T15" fmla="*/ 2 h 3123"/>
                  <a:gd name="T16" fmla="*/ 2016 w 3243"/>
                  <a:gd name="T17" fmla="*/ 118 h 3123"/>
                  <a:gd name="T18" fmla="*/ 2174 w 3243"/>
                  <a:gd name="T19" fmla="*/ 323 h 3123"/>
                  <a:gd name="T20" fmla="*/ 2534 w 3243"/>
                  <a:gd name="T21" fmla="*/ 320 h 3123"/>
                  <a:gd name="T22" fmla="*/ 2826 w 3243"/>
                  <a:gd name="T23" fmla="*/ 504 h 3123"/>
                  <a:gd name="T24" fmla="*/ 2963 w 3243"/>
                  <a:gd name="T25" fmla="*/ 789 h 3123"/>
                  <a:gd name="T26" fmla="*/ 2937 w 3243"/>
                  <a:gd name="T27" fmla="*/ 1077 h 3123"/>
                  <a:gd name="T28" fmla="*/ 3088 w 3243"/>
                  <a:gd name="T29" fmla="*/ 1254 h 3123"/>
                  <a:gd name="T30" fmla="*/ 3224 w 3243"/>
                  <a:gd name="T31" fmla="*/ 1489 h 3123"/>
                  <a:gd name="T32" fmla="*/ 3228 w 3243"/>
                  <a:gd name="T33" fmla="*/ 1759 h 3123"/>
                  <a:gd name="T34" fmla="*/ 3081 w 3243"/>
                  <a:gd name="T35" fmla="*/ 2018 h 3123"/>
                  <a:gd name="T36" fmla="*/ 2685 w 3243"/>
                  <a:gd name="T37" fmla="*/ 2186 h 3123"/>
                  <a:gd name="T38" fmla="*/ 2560 w 3243"/>
                  <a:gd name="T39" fmla="*/ 2370 h 3123"/>
                  <a:gd name="T40" fmla="*/ 2266 w 3243"/>
                  <a:gd name="T41" fmla="*/ 2673 h 3123"/>
                  <a:gd name="T42" fmla="*/ 1941 w 3243"/>
                  <a:gd name="T43" fmla="*/ 2744 h 3123"/>
                  <a:gd name="T44" fmla="*/ 1557 w 3243"/>
                  <a:gd name="T45" fmla="*/ 2607 h 3123"/>
                  <a:gd name="T46" fmla="*/ 1322 w 3243"/>
                  <a:gd name="T47" fmla="*/ 2858 h 3123"/>
                  <a:gd name="T48" fmla="*/ 939 w 3243"/>
                  <a:gd name="T49" fmla="*/ 3057 h 3123"/>
                  <a:gd name="T50" fmla="*/ 744 w 3243"/>
                  <a:gd name="T51" fmla="*/ 3045 h 3123"/>
                  <a:gd name="T52" fmla="*/ 997 w 3243"/>
                  <a:gd name="T53" fmla="*/ 2733 h 3123"/>
                  <a:gd name="T54" fmla="*/ 698 w 3243"/>
                  <a:gd name="T55" fmla="*/ 2599 h 3123"/>
                  <a:gd name="T56" fmla="*/ 503 w 3243"/>
                  <a:gd name="T57" fmla="*/ 2342 h 3123"/>
                  <a:gd name="T58" fmla="*/ 453 w 3243"/>
                  <a:gd name="T59" fmla="*/ 2078 h 3123"/>
                  <a:gd name="T60" fmla="*/ 157 w 3243"/>
                  <a:gd name="T61" fmla="*/ 1884 h 3123"/>
                  <a:gd name="T62" fmla="*/ 9 w 3243"/>
                  <a:gd name="T63" fmla="*/ 1574 h 3123"/>
                  <a:gd name="T64" fmla="*/ 1559 w 3243"/>
                  <a:gd name="T65" fmla="*/ 2112 h 3123"/>
                  <a:gd name="T66" fmla="*/ 1660 w 3243"/>
                  <a:gd name="T67" fmla="*/ 2016 h 3123"/>
                  <a:gd name="T68" fmla="*/ 1632 w 3243"/>
                  <a:gd name="T69" fmla="*/ 1893 h 3123"/>
                  <a:gd name="T70" fmla="*/ 1509 w 3243"/>
                  <a:gd name="T71" fmla="*/ 1848 h 3123"/>
                  <a:gd name="T72" fmla="*/ 1397 w 3243"/>
                  <a:gd name="T73" fmla="*/ 1933 h 3123"/>
                  <a:gd name="T74" fmla="*/ 1414 w 3243"/>
                  <a:gd name="T75" fmla="*/ 2058 h 3123"/>
                  <a:gd name="T76" fmla="*/ 1418 w 3243"/>
                  <a:gd name="T77" fmla="*/ 1409 h 3123"/>
                  <a:gd name="T78" fmla="*/ 1490 w 3243"/>
                  <a:gd name="T79" fmla="*/ 1566 h 3123"/>
                  <a:gd name="T80" fmla="*/ 1492 w 3243"/>
                  <a:gd name="T81" fmla="*/ 1692 h 3123"/>
                  <a:gd name="T82" fmla="*/ 1599 w 3243"/>
                  <a:gd name="T83" fmla="*/ 1732 h 3123"/>
                  <a:gd name="T84" fmla="*/ 1682 w 3243"/>
                  <a:gd name="T85" fmla="*/ 1674 h 3123"/>
                  <a:gd name="T86" fmla="*/ 1687 w 3243"/>
                  <a:gd name="T87" fmla="*/ 1470 h 3123"/>
                  <a:gd name="T88" fmla="*/ 1575 w 3243"/>
                  <a:gd name="T89" fmla="*/ 1302 h 3123"/>
                  <a:gd name="T90" fmla="*/ 1493 w 3243"/>
                  <a:gd name="T91" fmla="*/ 1126 h 3123"/>
                  <a:gd name="T92" fmla="*/ 1582 w 3243"/>
                  <a:gd name="T93" fmla="*/ 1037 h 3123"/>
                  <a:gd name="T94" fmla="*/ 1733 w 3243"/>
                  <a:gd name="T95" fmla="*/ 1051 h 3123"/>
                  <a:gd name="T96" fmla="*/ 1835 w 3243"/>
                  <a:gd name="T97" fmla="*/ 1167 h 3123"/>
                  <a:gd name="T98" fmla="*/ 1911 w 3243"/>
                  <a:gd name="T99" fmla="*/ 1209 h 3123"/>
                  <a:gd name="T100" fmla="*/ 2005 w 3243"/>
                  <a:gd name="T101" fmla="*/ 1160 h 3123"/>
                  <a:gd name="T102" fmla="*/ 1975 w 3243"/>
                  <a:gd name="T103" fmla="*/ 984 h 3123"/>
                  <a:gd name="T104" fmla="*/ 1841 w 3243"/>
                  <a:gd name="T105" fmla="*/ 879 h 3123"/>
                  <a:gd name="T106" fmla="*/ 1641 w 3243"/>
                  <a:gd name="T107" fmla="*/ 831 h 3123"/>
                  <a:gd name="T108" fmla="*/ 1443 w 3243"/>
                  <a:gd name="T109" fmla="*/ 861 h 3123"/>
                  <a:gd name="T110" fmla="*/ 1312 w 3243"/>
                  <a:gd name="T111" fmla="*/ 964 h 3123"/>
                  <a:gd name="T112" fmla="*/ 1268 w 3243"/>
                  <a:gd name="T113" fmla="*/ 1106 h 3123"/>
                  <a:gd name="T114" fmla="*/ 1360 w 3243"/>
                  <a:gd name="T115" fmla="*/ 1341 h 3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43" h="3123">
                    <a:moveTo>
                      <a:pt x="1" y="1449"/>
                    </a:moveTo>
                    <a:lnTo>
                      <a:pt x="1" y="1449"/>
                    </a:lnTo>
                    <a:lnTo>
                      <a:pt x="4" y="1407"/>
                    </a:lnTo>
                    <a:lnTo>
                      <a:pt x="6" y="1386"/>
                    </a:lnTo>
                    <a:lnTo>
                      <a:pt x="9" y="1366"/>
                    </a:lnTo>
                    <a:lnTo>
                      <a:pt x="14" y="1345"/>
                    </a:lnTo>
                    <a:lnTo>
                      <a:pt x="18" y="1326"/>
                    </a:lnTo>
                    <a:lnTo>
                      <a:pt x="23" y="1307"/>
                    </a:lnTo>
                    <a:lnTo>
                      <a:pt x="28" y="1286"/>
                    </a:lnTo>
                    <a:lnTo>
                      <a:pt x="35" y="1267"/>
                    </a:lnTo>
                    <a:lnTo>
                      <a:pt x="42" y="1248"/>
                    </a:lnTo>
                    <a:lnTo>
                      <a:pt x="50" y="1229"/>
                    </a:lnTo>
                    <a:lnTo>
                      <a:pt x="58" y="1209"/>
                    </a:lnTo>
                    <a:lnTo>
                      <a:pt x="67" y="1191"/>
                    </a:lnTo>
                    <a:lnTo>
                      <a:pt x="78" y="1173"/>
                    </a:lnTo>
                    <a:lnTo>
                      <a:pt x="99" y="1136"/>
                    </a:lnTo>
                    <a:lnTo>
                      <a:pt x="99" y="1136"/>
                    </a:lnTo>
                    <a:lnTo>
                      <a:pt x="111" y="1116"/>
                    </a:lnTo>
                    <a:lnTo>
                      <a:pt x="126" y="1097"/>
                    </a:lnTo>
                    <a:lnTo>
                      <a:pt x="140" y="1079"/>
                    </a:lnTo>
                    <a:lnTo>
                      <a:pt x="155" y="1061"/>
                    </a:lnTo>
                    <a:lnTo>
                      <a:pt x="171" y="1043"/>
                    </a:lnTo>
                    <a:lnTo>
                      <a:pt x="187" y="1027"/>
                    </a:lnTo>
                    <a:lnTo>
                      <a:pt x="204" y="1011"/>
                    </a:lnTo>
                    <a:lnTo>
                      <a:pt x="222" y="994"/>
                    </a:lnTo>
                    <a:lnTo>
                      <a:pt x="240" y="979"/>
                    </a:lnTo>
                    <a:lnTo>
                      <a:pt x="259" y="965"/>
                    </a:lnTo>
                    <a:lnTo>
                      <a:pt x="278" y="951"/>
                    </a:lnTo>
                    <a:lnTo>
                      <a:pt x="299" y="938"/>
                    </a:lnTo>
                    <a:lnTo>
                      <a:pt x="319" y="925"/>
                    </a:lnTo>
                    <a:lnTo>
                      <a:pt x="339" y="915"/>
                    </a:lnTo>
                    <a:lnTo>
                      <a:pt x="360" y="903"/>
                    </a:lnTo>
                    <a:lnTo>
                      <a:pt x="382" y="893"/>
                    </a:lnTo>
                    <a:lnTo>
                      <a:pt x="382" y="893"/>
                    </a:lnTo>
                    <a:lnTo>
                      <a:pt x="378" y="868"/>
                    </a:lnTo>
                    <a:lnTo>
                      <a:pt x="376" y="843"/>
                    </a:lnTo>
                    <a:lnTo>
                      <a:pt x="376" y="818"/>
                    </a:lnTo>
                    <a:lnTo>
                      <a:pt x="376" y="792"/>
                    </a:lnTo>
                    <a:lnTo>
                      <a:pt x="376" y="792"/>
                    </a:lnTo>
                    <a:lnTo>
                      <a:pt x="377" y="766"/>
                    </a:lnTo>
                    <a:lnTo>
                      <a:pt x="380" y="737"/>
                    </a:lnTo>
                    <a:lnTo>
                      <a:pt x="385" y="710"/>
                    </a:lnTo>
                    <a:lnTo>
                      <a:pt x="392" y="683"/>
                    </a:lnTo>
                    <a:lnTo>
                      <a:pt x="398" y="656"/>
                    </a:lnTo>
                    <a:lnTo>
                      <a:pt x="407" y="631"/>
                    </a:lnTo>
                    <a:lnTo>
                      <a:pt x="417" y="605"/>
                    </a:lnTo>
                    <a:lnTo>
                      <a:pt x="429" y="579"/>
                    </a:lnTo>
                    <a:lnTo>
                      <a:pt x="441" y="554"/>
                    </a:lnTo>
                    <a:lnTo>
                      <a:pt x="454" y="530"/>
                    </a:lnTo>
                    <a:lnTo>
                      <a:pt x="470" y="506"/>
                    </a:lnTo>
                    <a:lnTo>
                      <a:pt x="486" y="484"/>
                    </a:lnTo>
                    <a:lnTo>
                      <a:pt x="503" y="461"/>
                    </a:lnTo>
                    <a:lnTo>
                      <a:pt x="522" y="440"/>
                    </a:lnTo>
                    <a:lnTo>
                      <a:pt x="541" y="420"/>
                    </a:lnTo>
                    <a:lnTo>
                      <a:pt x="562" y="400"/>
                    </a:lnTo>
                    <a:lnTo>
                      <a:pt x="690" y="313"/>
                    </a:lnTo>
                    <a:lnTo>
                      <a:pt x="690" y="313"/>
                    </a:lnTo>
                    <a:lnTo>
                      <a:pt x="725" y="297"/>
                    </a:lnTo>
                    <a:lnTo>
                      <a:pt x="760" y="283"/>
                    </a:lnTo>
                    <a:lnTo>
                      <a:pt x="795" y="272"/>
                    </a:lnTo>
                    <a:lnTo>
                      <a:pt x="831" y="262"/>
                    </a:lnTo>
                    <a:lnTo>
                      <a:pt x="868" y="256"/>
                    </a:lnTo>
                    <a:lnTo>
                      <a:pt x="905" y="251"/>
                    </a:lnTo>
                    <a:lnTo>
                      <a:pt x="944" y="249"/>
                    </a:lnTo>
                    <a:lnTo>
                      <a:pt x="982" y="249"/>
                    </a:lnTo>
                    <a:lnTo>
                      <a:pt x="982" y="249"/>
                    </a:lnTo>
                    <a:lnTo>
                      <a:pt x="1130" y="272"/>
                    </a:lnTo>
                    <a:lnTo>
                      <a:pt x="1130" y="272"/>
                    </a:lnTo>
                    <a:lnTo>
                      <a:pt x="1158" y="282"/>
                    </a:lnTo>
                    <a:lnTo>
                      <a:pt x="1185" y="291"/>
                    </a:lnTo>
                    <a:lnTo>
                      <a:pt x="1185" y="291"/>
                    </a:lnTo>
                    <a:lnTo>
                      <a:pt x="1196" y="271"/>
                    </a:lnTo>
                    <a:lnTo>
                      <a:pt x="1208" y="250"/>
                    </a:lnTo>
                    <a:lnTo>
                      <a:pt x="1222" y="230"/>
                    </a:lnTo>
                    <a:lnTo>
                      <a:pt x="1235" y="210"/>
                    </a:lnTo>
                    <a:lnTo>
                      <a:pt x="1251" y="192"/>
                    </a:lnTo>
                    <a:lnTo>
                      <a:pt x="1267" y="174"/>
                    </a:lnTo>
                    <a:lnTo>
                      <a:pt x="1283" y="156"/>
                    </a:lnTo>
                    <a:lnTo>
                      <a:pt x="1301" y="140"/>
                    </a:lnTo>
                    <a:lnTo>
                      <a:pt x="1301" y="140"/>
                    </a:lnTo>
                    <a:lnTo>
                      <a:pt x="1420" y="59"/>
                    </a:lnTo>
                    <a:lnTo>
                      <a:pt x="1420" y="59"/>
                    </a:lnTo>
                    <a:lnTo>
                      <a:pt x="1453" y="44"/>
                    </a:lnTo>
                    <a:lnTo>
                      <a:pt x="1485" y="31"/>
                    </a:lnTo>
                    <a:lnTo>
                      <a:pt x="1518" y="20"/>
                    </a:lnTo>
                    <a:lnTo>
                      <a:pt x="1552" y="13"/>
                    </a:lnTo>
                    <a:lnTo>
                      <a:pt x="1585" y="6"/>
                    </a:lnTo>
                    <a:lnTo>
                      <a:pt x="1620" y="2"/>
                    </a:lnTo>
                    <a:lnTo>
                      <a:pt x="1655" y="0"/>
                    </a:lnTo>
                    <a:lnTo>
                      <a:pt x="1691" y="0"/>
                    </a:lnTo>
                    <a:lnTo>
                      <a:pt x="1691" y="0"/>
                    </a:lnTo>
                    <a:lnTo>
                      <a:pt x="1828" y="21"/>
                    </a:lnTo>
                    <a:lnTo>
                      <a:pt x="1828" y="21"/>
                    </a:lnTo>
                    <a:lnTo>
                      <a:pt x="1862" y="32"/>
                    </a:lnTo>
                    <a:lnTo>
                      <a:pt x="1896" y="46"/>
                    </a:lnTo>
                    <a:lnTo>
                      <a:pt x="1927" y="61"/>
                    </a:lnTo>
                    <a:lnTo>
                      <a:pt x="1959" y="78"/>
                    </a:lnTo>
                    <a:lnTo>
                      <a:pt x="1988" y="97"/>
                    </a:lnTo>
                    <a:lnTo>
                      <a:pt x="2016" y="118"/>
                    </a:lnTo>
                    <a:lnTo>
                      <a:pt x="2043" y="141"/>
                    </a:lnTo>
                    <a:lnTo>
                      <a:pt x="2069" y="166"/>
                    </a:lnTo>
                    <a:lnTo>
                      <a:pt x="2069" y="166"/>
                    </a:lnTo>
                    <a:lnTo>
                      <a:pt x="2086" y="183"/>
                    </a:lnTo>
                    <a:lnTo>
                      <a:pt x="2101" y="202"/>
                    </a:lnTo>
                    <a:lnTo>
                      <a:pt x="2116" y="220"/>
                    </a:lnTo>
                    <a:lnTo>
                      <a:pt x="2129" y="240"/>
                    </a:lnTo>
                    <a:lnTo>
                      <a:pt x="2142" y="260"/>
                    </a:lnTo>
                    <a:lnTo>
                      <a:pt x="2153" y="281"/>
                    </a:lnTo>
                    <a:lnTo>
                      <a:pt x="2164" y="301"/>
                    </a:lnTo>
                    <a:lnTo>
                      <a:pt x="2174" y="323"/>
                    </a:lnTo>
                    <a:lnTo>
                      <a:pt x="2174" y="323"/>
                    </a:lnTo>
                    <a:lnTo>
                      <a:pt x="2199" y="315"/>
                    </a:lnTo>
                    <a:lnTo>
                      <a:pt x="2224" y="310"/>
                    </a:lnTo>
                    <a:lnTo>
                      <a:pt x="2249" y="304"/>
                    </a:lnTo>
                    <a:lnTo>
                      <a:pt x="2275" y="301"/>
                    </a:lnTo>
                    <a:lnTo>
                      <a:pt x="2301" y="298"/>
                    </a:lnTo>
                    <a:lnTo>
                      <a:pt x="2327" y="296"/>
                    </a:lnTo>
                    <a:lnTo>
                      <a:pt x="2354" y="296"/>
                    </a:lnTo>
                    <a:lnTo>
                      <a:pt x="2379" y="296"/>
                    </a:lnTo>
                    <a:lnTo>
                      <a:pt x="2379" y="296"/>
                    </a:lnTo>
                    <a:lnTo>
                      <a:pt x="2534" y="320"/>
                    </a:lnTo>
                    <a:lnTo>
                      <a:pt x="2534" y="320"/>
                    </a:lnTo>
                    <a:lnTo>
                      <a:pt x="2574" y="332"/>
                    </a:lnTo>
                    <a:lnTo>
                      <a:pt x="2611" y="348"/>
                    </a:lnTo>
                    <a:lnTo>
                      <a:pt x="2648" y="365"/>
                    </a:lnTo>
                    <a:lnTo>
                      <a:pt x="2681" y="384"/>
                    </a:lnTo>
                    <a:lnTo>
                      <a:pt x="2715" y="405"/>
                    </a:lnTo>
                    <a:lnTo>
                      <a:pt x="2747" y="429"/>
                    </a:lnTo>
                    <a:lnTo>
                      <a:pt x="2778" y="454"/>
                    </a:lnTo>
                    <a:lnTo>
                      <a:pt x="2807" y="483"/>
                    </a:lnTo>
                    <a:lnTo>
                      <a:pt x="2807" y="483"/>
                    </a:lnTo>
                    <a:lnTo>
                      <a:pt x="2826" y="504"/>
                    </a:lnTo>
                    <a:lnTo>
                      <a:pt x="2845" y="527"/>
                    </a:lnTo>
                    <a:lnTo>
                      <a:pt x="2863" y="551"/>
                    </a:lnTo>
                    <a:lnTo>
                      <a:pt x="2880" y="574"/>
                    </a:lnTo>
                    <a:lnTo>
                      <a:pt x="2894" y="599"/>
                    </a:lnTo>
                    <a:lnTo>
                      <a:pt x="2908" y="625"/>
                    </a:lnTo>
                    <a:lnTo>
                      <a:pt x="2921" y="651"/>
                    </a:lnTo>
                    <a:lnTo>
                      <a:pt x="2931" y="678"/>
                    </a:lnTo>
                    <a:lnTo>
                      <a:pt x="2941" y="705"/>
                    </a:lnTo>
                    <a:lnTo>
                      <a:pt x="2950" y="733"/>
                    </a:lnTo>
                    <a:lnTo>
                      <a:pt x="2957" y="761"/>
                    </a:lnTo>
                    <a:lnTo>
                      <a:pt x="2963" y="789"/>
                    </a:lnTo>
                    <a:lnTo>
                      <a:pt x="2967" y="818"/>
                    </a:lnTo>
                    <a:lnTo>
                      <a:pt x="2970" y="846"/>
                    </a:lnTo>
                    <a:lnTo>
                      <a:pt x="2971" y="876"/>
                    </a:lnTo>
                    <a:lnTo>
                      <a:pt x="2971" y="905"/>
                    </a:lnTo>
                    <a:lnTo>
                      <a:pt x="2971" y="905"/>
                    </a:lnTo>
                    <a:lnTo>
                      <a:pt x="2968" y="934"/>
                    </a:lnTo>
                    <a:lnTo>
                      <a:pt x="2965" y="963"/>
                    </a:lnTo>
                    <a:lnTo>
                      <a:pt x="2961" y="992"/>
                    </a:lnTo>
                    <a:lnTo>
                      <a:pt x="2954" y="1021"/>
                    </a:lnTo>
                    <a:lnTo>
                      <a:pt x="2946" y="1050"/>
                    </a:lnTo>
                    <a:lnTo>
                      <a:pt x="2937" y="1077"/>
                    </a:lnTo>
                    <a:lnTo>
                      <a:pt x="2927" y="1105"/>
                    </a:lnTo>
                    <a:lnTo>
                      <a:pt x="2915" y="1131"/>
                    </a:lnTo>
                    <a:lnTo>
                      <a:pt x="2915" y="1131"/>
                    </a:lnTo>
                    <a:lnTo>
                      <a:pt x="2938" y="1142"/>
                    </a:lnTo>
                    <a:lnTo>
                      <a:pt x="2962" y="1155"/>
                    </a:lnTo>
                    <a:lnTo>
                      <a:pt x="2985" y="1169"/>
                    </a:lnTo>
                    <a:lnTo>
                      <a:pt x="3007" y="1183"/>
                    </a:lnTo>
                    <a:lnTo>
                      <a:pt x="3029" y="1200"/>
                    </a:lnTo>
                    <a:lnTo>
                      <a:pt x="3049" y="1217"/>
                    </a:lnTo>
                    <a:lnTo>
                      <a:pt x="3069" y="1234"/>
                    </a:lnTo>
                    <a:lnTo>
                      <a:pt x="3088" y="1254"/>
                    </a:lnTo>
                    <a:lnTo>
                      <a:pt x="3088" y="1254"/>
                    </a:lnTo>
                    <a:lnTo>
                      <a:pt x="3108" y="1274"/>
                    </a:lnTo>
                    <a:lnTo>
                      <a:pt x="3125" y="1296"/>
                    </a:lnTo>
                    <a:lnTo>
                      <a:pt x="3142" y="1317"/>
                    </a:lnTo>
                    <a:lnTo>
                      <a:pt x="3157" y="1340"/>
                    </a:lnTo>
                    <a:lnTo>
                      <a:pt x="3171" y="1364"/>
                    </a:lnTo>
                    <a:lnTo>
                      <a:pt x="3185" y="1388"/>
                    </a:lnTo>
                    <a:lnTo>
                      <a:pt x="3196" y="1412"/>
                    </a:lnTo>
                    <a:lnTo>
                      <a:pt x="3207" y="1437"/>
                    </a:lnTo>
                    <a:lnTo>
                      <a:pt x="3216" y="1463"/>
                    </a:lnTo>
                    <a:lnTo>
                      <a:pt x="3224" y="1489"/>
                    </a:lnTo>
                    <a:lnTo>
                      <a:pt x="3231" y="1516"/>
                    </a:lnTo>
                    <a:lnTo>
                      <a:pt x="3235" y="1542"/>
                    </a:lnTo>
                    <a:lnTo>
                      <a:pt x="3240" y="1569"/>
                    </a:lnTo>
                    <a:lnTo>
                      <a:pt x="3242" y="1596"/>
                    </a:lnTo>
                    <a:lnTo>
                      <a:pt x="3243" y="1624"/>
                    </a:lnTo>
                    <a:lnTo>
                      <a:pt x="3243" y="1651"/>
                    </a:lnTo>
                    <a:lnTo>
                      <a:pt x="3243" y="1651"/>
                    </a:lnTo>
                    <a:lnTo>
                      <a:pt x="3241" y="1678"/>
                    </a:lnTo>
                    <a:lnTo>
                      <a:pt x="3239" y="1705"/>
                    </a:lnTo>
                    <a:lnTo>
                      <a:pt x="3234" y="1732"/>
                    </a:lnTo>
                    <a:lnTo>
                      <a:pt x="3228" y="1759"/>
                    </a:lnTo>
                    <a:lnTo>
                      <a:pt x="3221" y="1785"/>
                    </a:lnTo>
                    <a:lnTo>
                      <a:pt x="3212" y="1811"/>
                    </a:lnTo>
                    <a:lnTo>
                      <a:pt x="3203" y="1837"/>
                    </a:lnTo>
                    <a:lnTo>
                      <a:pt x="3192" y="1862"/>
                    </a:lnTo>
                    <a:lnTo>
                      <a:pt x="3179" y="1885"/>
                    </a:lnTo>
                    <a:lnTo>
                      <a:pt x="3166" y="1909"/>
                    </a:lnTo>
                    <a:lnTo>
                      <a:pt x="3151" y="1933"/>
                    </a:lnTo>
                    <a:lnTo>
                      <a:pt x="3136" y="1956"/>
                    </a:lnTo>
                    <a:lnTo>
                      <a:pt x="3118" y="1977"/>
                    </a:lnTo>
                    <a:lnTo>
                      <a:pt x="3100" y="1998"/>
                    </a:lnTo>
                    <a:lnTo>
                      <a:pt x="3081" y="2018"/>
                    </a:lnTo>
                    <a:lnTo>
                      <a:pt x="3060" y="2038"/>
                    </a:lnTo>
                    <a:lnTo>
                      <a:pt x="3060" y="2038"/>
                    </a:lnTo>
                    <a:lnTo>
                      <a:pt x="2935" y="2123"/>
                    </a:lnTo>
                    <a:lnTo>
                      <a:pt x="2935" y="2123"/>
                    </a:lnTo>
                    <a:lnTo>
                      <a:pt x="2900" y="2139"/>
                    </a:lnTo>
                    <a:lnTo>
                      <a:pt x="2865" y="2152"/>
                    </a:lnTo>
                    <a:lnTo>
                      <a:pt x="2830" y="2164"/>
                    </a:lnTo>
                    <a:lnTo>
                      <a:pt x="2795" y="2173"/>
                    </a:lnTo>
                    <a:lnTo>
                      <a:pt x="2759" y="2179"/>
                    </a:lnTo>
                    <a:lnTo>
                      <a:pt x="2723" y="2183"/>
                    </a:lnTo>
                    <a:lnTo>
                      <a:pt x="2685" y="2186"/>
                    </a:lnTo>
                    <a:lnTo>
                      <a:pt x="2648" y="2186"/>
                    </a:lnTo>
                    <a:lnTo>
                      <a:pt x="2648" y="2186"/>
                    </a:lnTo>
                    <a:lnTo>
                      <a:pt x="2612" y="2180"/>
                    </a:lnTo>
                    <a:lnTo>
                      <a:pt x="2612" y="2180"/>
                    </a:lnTo>
                    <a:lnTo>
                      <a:pt x="2608" y="2208"/>
                    </a:lnTo>
                    <a:lnTo>
                      <a:pt x="2604" y="2236"/>
                    </a:lnTo>
                    <a:lnTo>
                      <a:pt x="2597" y="2263"/>
                    </a:lnTo>
                    <a:lnTo>
                      <a:pt x="2589" y="2290"/>
                    </a:lnTo>
                    <a:lnTo>
                      <a:pt x="2581" y="2317"/>
                    </a:lnTo>
                    <a:lnTo>
                      <a:pt x="2571" y="2344"/>
                    </a:lnTo>
                    <a:lnTo>
                      <a:pt x="2560" y="2370"/>
                    </a:lnTo>
                    <a:lnTo>
                      <a:pt x="2548" y="2395"/>
                    </a:lnTo>
                    <a:lnTo>
                      <a:pt x="2534" y="2420"/>
                    </a:lnTo>
                    <a:lnTo>
                      <a:pt x="2520" y="2445"/>
                    </a:lnTo>
                    <a:lnTo>
                      <a:pt x="2504" y="2468"/>
                    </a:lnTo>
                    <a:lnTo>
                      <a:pt x="2487" y="2491"/>
                    </a:lnTo>
                    <a:lnTo>
                      <a:pt x="2469" y="2514"/>
                    </a:lnTo>
                    <a:lnTo>
                      <a:pt x="2450" y="2535"/>
                    </a:lnTo>
                    <a:lnTo>
                      <a:pt x="2430" y="2556"/>
                    </a:lnTo>
                    <a:lnTo>
                      <a:pt x="2409" y="2575"/>
                    </a:lnTo>
                    <a:lnTo>
                      <a:pt x="2409" y="2575"/>
                    </a:lnTo>
                    <a:lnTo>
                      <a:pt x="2266" y="2673"/>
                    </a:lnTo>
                    <a:lnTo>
                      <a:pt x="2266" y="2673"/>
                    </a:lnTo>
                    <a:lnTo>
                      <a:pt x="2227" y="2691"/>
                    </a:lnTo>
                    <a:lnTo>
                      <a:pt x="2189" y="2706"/>
                    </a:lnTo>
                    <a:lnTo>
                      <a:pt x="2148" y="2718"/>
                    </a:lnTo>
                    <a:lnTo>
                      <a:pt x="2128" y="2723"/>
                    </a:lnTo>
                    <a:lnTo>
                      <a:pt x="2108" y="2729"/>
                    </a:lnTo>
                    <a:lnTo>
                      <a:pt x="2088" y="2733"/>
                    </a:lnTo>
                    <a:lnTo>
                      <a:pt x="2068" y="2736"/>
                    </a:lnTo>
                    <a:lnTo>
                      <a:pt x="2026" y="2742"/>
                    </a:lnTo>
                    <a:lnTo>
                      <a:pt x="1983" y="2744"/>
                    </a:lnTo>
                    <a:lnTo>
                      <a:pt x="1941" y="2744"/>
                    </a:lnTo>
                    <a:lnTo>
                      <a:pt x="1941" y="2744"/>
                    </a:lnTo>
                    <a:lnTo>
                      <a:pt x="1777" y="2718"/>
                    </a:lnTo>
                    <a:lnTo>
                      <a:pt x="1777" y="2718"/>
                    </a:lnTo>
                    <a:lnTo>
                      <a:pt x="1747" y="2708"/>
                    </a:lnTo>
                    <a:lnTo>
                      <a:pt x="1718" y="2697"/>
                    </a:lnTo>
                    <a:lnTo>
                      <a:pt x="1688" y="2686"/>
                    </a:lnTo>
                    <a:lnTo>
                      <a:pt x="1660" y="2671"/>
                    </a:lnTo>
                    <a:lnTo>
                      <a:pt x="1633" y="2657"/>
                    </a:lnTo>
                    <a:lnTo>
                      <a:pt x="1608" y="2641"/>
                    </a:lnTo>
                    <a:lnTo>
                      <a:pt x="1582" y="2625"/>
                    </a:lnTo>
                    <a:lnTo>
                      <a:pt x="1557" y="2607"/>
                    </a:lnTo>
                    <a:lnTo>
                      <a:pt x="1557" y="2607"/>
                    </a:lnTo>
                    <a:lnTo>
                      <a:pt x="1543" y="2629"/>
                    </a:lnTo>
                    <a:lnTo>
                      <a:pt x="1522" y="2657"/>
                    </a:lnTo>
                    <a:lnTo>
                      <a:pt x="1498" y="2689"/>
                    </a:lnTo>
                    <a:lnTo>
                      <a:pt x="1469" y="2723"/>
                    </a:lnTo>
                    <a:lnTo>
                      <a:pt x="1433" y="2760"/>
                    </a:lnTo>
                    <a:lnTo>
                      <a:pt x="1414" y="2779"/>
                    </a:lnTo>
                    <a:lnTo>
                      <a:pt x="1392" y="2799"/>
                    </a:lnTo>
                    <a:lnTo>
                      <a:pt x="1370" y="2818"/>
                    </a:lnTo>
                    <a:lnTo>
                      <a:pt x="1346" y="2839"/>
                    </a:lnTo>
                    <a:lnTo>
                      <a:pt x="1322" y="2858"/>
                    </a:lnTo>
                    <a:lnTo>
                      <a:pt x="1295" y="2879"/>
                    </a:lnTo>
                    <a:lnTo>
                      <a:pt x="1267" y="2898"/>
                    </a:lnTo>
                    <a:lnTo>
                      <a:pt x="1236" y="2918"/>
                    </a:lnTo>
                    <a:lnTo>
                      <a:pt x="1205" y="2937"/>
                    </a:lnTo>
                    <a:lnTo>
                      <a:pt x="1172" y="2957"/>
                    </a:lnTo>
                    <a:lnTo>
                      <a:pt x="1138" y="2975"/>
                    </a:lnTo>
                    <a:lnTo>
                      <a:pt x="1102" y="2993"/>
                    </a:lnTo>
                    <a:lnTo>
                      <a:pt x="1064" y="3011"/>
                    </a:lnTo>
                    <a:lnTo>
                      <a:pt x="1023" y="3027"/>
                    </a:lnTo>
                    <a:lnTo>
                      <a:pt x="982" y="3043"/>
                    </a:lnTo>
                    <a:lnTo>
                      <a:pt x="939" y="3057"/>
                    </a:lnTo>
                    <a:lnTo>
                      <a:pt x="894" y="3071"/>
                    </a:lnTo>
                    <a:lnTo>
                      <a:pt x="847" y="3084"/>
                    </a:lnTo>
                    <a:lnTo>
                      <a:pt x="799" y="3096"/>
                    </a:lnTo>
                    <a:lnTo>
                      <a:pt x="748" y="3106"/>
                    </a:lnTo>
                    <a:lnTo>
                      <a:pt x="696" y="3115"/>
                    </a:lnTo>
                    <a:lnTo>
                      <a:pt x="642" y="3123"/>
                    </a:lnTo>
                    <a:lnTo>
                      <a:pt x="642" y="3123"/>
                    </a:lnTo>
                    <a:lnTo>
                      <a:pt x="651" y="3116"/>
                    </a:lnTo>
                    <a:lnTo>
                      <a:pt x="678" y="3097"/>
                    </a:lnTo>
                    <a:lnTo>
                      <a:pt x="719" y="3066"/>
                    </a:lnTo>
                    <a:lnTo>
                      <a:pt x="744" y="3045"/>
                    </a:lnTo>
                    <a:lnTo>
                      <a:pt x="771" y="3022"/>
                    </a:lnTo>
                    <a:lnTo>
                      <a:pt x="800" y="2995"/>
                    </a:lnTo>
                    <a:lnTo>
                      <a:pt x="831" y="2967"/>
                    </a:lnTo>
                    <a:lnTo>
                      <a:pt x="863" y="2935"/>
                    </a:lnTo>
                    <a:lnTo>
                      <a:pt x="896" y="2900"/>
                    </a:lnTo>
                    <a:lnTo>
                      <a:pt x="929" y="2864"/>
                    </a:lnTo>
                    <a:lnTo>
                      <a:pt x="963" y="2824"/>
                    </a:lnTo>
                    <a:lnTo>
                      <a:pt x="995" y="2782"/>
                    </a:lnTo>
                    <a:lnTo>
                      <a:pt x="1028" y="2736"/>
                    </a:lnTo>
                    <a:lnTo>
                      <a:pt x="1028" y="2736"/>
                    </a:lnTo>
                    <a:lnTo>
                      <a:pt x="997" y="2733"/>
                    </a:lnTo>
                    <a:lnTo>
                      <a:pt x="967" y="2728"/>
                    </a:lnTo>
                    <a:lnTo>
                      <a:pt x="937" y="2720"/>
                    </a:lnTo>
                    <a:lnTo>
                      <a:pt x="908" y="2713"/>
                    </a:lnTo>
                    <a:lnTo>
                      <a:pt x="879" y="2703"/>
                    </a:lnTo>
                    <a:lnTo>
                      <a:pt x="850" y="2691"/>
                    </a:lnTo>
                    <a:lnTo>
                      <a:pt x="824" y="2679"/>
                    </a:lnTo>
                    <a:lnTo>
                      <a:pt x="797" y="2665"/>
                    </a:lnTo>
                    <a:lnTo>
                      <a:pt x="771" y="2650"/>
                    </a:lnTo>
                    <a:lnTo>
                      <a:pt x="746" y="2635"/>
                    </a:lnTo>
                    <a:lnTo>
                      <a:pt x="721" y="2618"/>
                    </a:lnTo>
                    <a:lnTo>
                      <a:pt x="698" y="2599"/>
                    </a:lnTo>
                    <a:lnTo>
                      <a:pt x="674" y="2580"/>
                    </a:lnTo>
                    <a:lnTo>
                      <a:pt x="653" y="2560"/>
                    </a:lnTo>
                    <a:lnTo>
                      <a:pt x="632" y="2539"/>
                    </a:lnTo>
                    <a:lnTo>
                      <a:pt x="612" y="2517"/>
                    </a:lnTo>
                    <a:lnTo>
                      <a:pt x="594" y="2494"/>
                    </a:lnTo>
                    <a:lnTo>
                      <a:pt x="576" y="2471"/>
                    </a:lnTo>
                    <a:lnTo>
                      <a:pt x="559" y="2446"/>
                    </a:lnTo>
                    <a:lnTo>
                      <a:pt x="543" y="2421"/>
                    </a:lnTo>
                    <a:lnTo>
                      <a:pt x="527" y="2396"/>
                    </a:lnTo>
                    <a:lnTo>
                      <a:pt x="515" y="2369"/>
                    </a:lnTo>
                    <a:lnTo>
                      <a:pt x="503" y="2342"/>
                    </a:lnTo>
                    <a:lnTo>
                      <a:pt x="491" y="2315"/>
                    </a:lnTo>
                    <a:lnTo>
                      <a:pt x="481" y="2287"/>
                    </a:lnTo>
                    <a:lnTo>
                      <a:pt x="474" y="2259"/>
                    </a:lnTo>
                    <a:lnTo>
                      <a:pt x="467" y="2231"/>
                    </a:lnTo>
                    <a:lnTo>
                      <a:pt x="461" y="2202"/>
                    </a:lnTo>
                    <a:lnTo>
                      <a:pt x="457" y="2173"/>
                    </a:lnTo>
                    <a:lnTo>
                      <a:pt x="453" y="2143"/>
                    </a:lnTo>
                    <a:lnTo>
                      <a:pt x="452" y="2114"/>
                    </a:lnTo>
                    <a:lnTo>
                      <a:pt x="453" y="2084"/>
                    </a:lnTo>
                    <a:lnTo>
                      <a:pt x="453" y="2084"/>
                    </a:lnTo>
                    <a:lnTo>
                      <a:pt x="453" y="2078"/>
                    </a:lnTo>
                    <a:lnTo>
                      <a:pt x="453" y="2078"/>
                    </a:lnTo>
                    <a:lnTo>
                      <a:pt x="414" y="2064"/>
                    </a:lnTo>
                    <a:lnTo>
                      <a:pt x="377" y="2047"/>
                    </a:lnTo>
                    <a:lnTo>
                      <a:pt x="340" y="2030"/>
                    </a:lnTo>
                    <a:lnTo>
                      <a:pt x="305" y="2010"/>
                    </a:lnTo>
                    <a:lnTo>
                      <a:pt x="272" y="1987"/>
                    </a:lnTo>
                    <a:lnTo>
                      <a:pt x="239" y="1963"/>
                    </a:lnTo>
                    <a:lnTo>
                      <a:pt x="209" y="1936"/>
                    </a:lnTo>
                    <a:lnTo>
                      <a:pt x="179" y="1907"/>
                    </a:lnTo>
                    <a:lnTo>
                      <a:pt x="179" y="1907"/>
                    </a:lnTo>
                    <a:lnTo>
                      <a:pt x="157" y="1884"/>
                    </a:lnTo>
                    <a:lnTo>
                      <a:pt x="137" y="1859"/>
                    </a:lnTo>
                    <a:lnTo>
                      <a:pt x="118" y="1834"/>
                    </a:lnTo>
                    <a:lnTo>
                      <a:pt x="100" y="1808"/>
                    </a:lnTo>
                    <a:lnTo>
                      <a:pt x="83" y="1781"/>
                    </a:lnTo>
                    <a:lnTo>
                      <a:pt x="69" y="1753"/>
                    </a:lnTo>
                    <a:lnTo>
                      <a:pt x="55" y="1724"/>
                    </a:lnTo>
                    <a:lnTo>
                      <a:pt x="43" y="1695"/>
                    </a:lnTo>
                    <a:lnTo>
                      <a:pt x="32" y="1666"/>
                    </a:lnTo>
                    <a:lnTo>
                      <a:pt x="23" y="1636"/>
                    </a:lnTo>
                    <a:lnTo>
                      <a:pt x="15" y="1606"/>
                    </a:lnTo>
                    <a:lnTo>
                      <a:pt x="9" y="1574"/>
                    </a:lnTo>
                    <a:lnTo>
                      <a:pt x="5" y="1543"/>
                    </a:lnTo>
                    <a:lnTo>
                      <a:pt x="1" y="1512"/>
                    </a:lnTo>
                    <a:lnTo>
                      <a:pt x="0" y="1480"/>
                    </a:lnTo>
                    <a:lnTo>
                      <a:pt x="1" y="1449"/>
                    </a:lnTo>
                    <a:lnTo>
                      <a:pt x="1" y="1449"/>
                    </a:lnTo>
                    <a:close/>
                    <a:moveTo>
                      <a:pt x="1504" y="2114"/>
                    </a:moveTo>
                    <a:lnTo>
                      <a:pt x="1504" y="2114"/>
                    </a:lnTo>
                    <a:lnTo>
                      <a:pt x="1518" y="2115"/>
                    </a:lnTo>
                    <a:lnTo>
                      <a:pt x="1533" y="2115"/>
                    </a:lnTo>
                    <a:lnTo>
                      <a:pt x="1546" y="2114"/>
                    </a:lnTo>
                    <a:lnTo>
                      <a:pt x="1559" y="2112"/>
                    </a:lnTo>
                    <a:lnTo>
                      <a:pt x="1573" y="2108"/>
                    </a:lnTo>
                    <a:lnTo>
                      <a:pt x="1585" y="2103"/>
                    </a:lnTo>
                    <a:lnTo>
                      <a:pt x="1596" y="2097"/>
                    </a:lnTo>
                    <a:lnTo>
                      <a:pt x="1608" y="2089"/>
                    </a:lnTo>
                    <a:lnTo>
                      <a:pt x="1619" y="2082"/>
                    </a:lnTo>
                    <a:lnTo>
                      <a:pt x="1628" y="2073"/>
                    </a:lnTo>
                    <a:lnTo>
                      <a:pt x="1637" y="2062"/>
                    </a:lnTo>
                    <a:lnTo>
                      <a:pt x="1645" y="2053"/>
                    </a:lnTo>
                    <a:lnTo>
                      <a:pt x="1651" y="2041"/>
                    </a:lnTo>
                    <a:lnTo>
                      <a:pt x="1656" y="2029"/>
                    </a:lnTo>
                    <a:lnTo>
                      <a:pt x="1660" y="2016"/>
                    </a:lnTo>
                    <a:lnTo>
                      <a:pt x="1664" y="2003"/>
                    </a:lnTo>
                    <a:lnTo>
                      <a:pt x="1664" y="2003"/>
                    </a:lnTo>
                    <a:lnTo>
                      <a:pt x="1665" y="1990"/>
                    </a:lnTo>
                    <a:lnTo>
                      <a:pt x="1666" y="1976"/>
                    </a:lnTo>
                    <a:lnTo>
                      <a:pt x="1665" y="1963"/>
                    </a:lnTo>
                    <a:lnTo>
                      <a:pt x="1662" y="1950"/>
                    </a:lnTo>
                    <a:lnTo>
                      <a:pt x="1658" y="1937"/>
                    </a:lnTo>
                    <a:lnTo>
                      <a:pt x="1654" y="1925"/>
                    </a:lnTo>
                    <a:lnTo>
                      <a:pt x="1647" y="1914"/>
                    </a:lnTo>
                    <a:lnTo>
                      <a:pt x="1640" y="1903"/>
                    </a:lnTo>
                    <a:lnTo>
                      <a:pt x="1632" y="1893"/>
                    </a:lnTo>
                    <a:lnTo>
                      <a:pt x="1623" y="1883"/>
                    </a:lnTo>
                    <a:lnTo>
                      <a:pt x="1613" y="1875"/>
                    </a:lnTo>
                    <a:lnTo>
                      <a:pt x="1602" y="1867"/>
                    </a:lnTo>
                    <a:lnTo>
                      <a:pt x="1590" y="1861"/>
                    </a:lnTo>
                    <a:lnTo>
                      <a:pt x="1577" y="1855"/>
                    </a:lnTo>
                    <a:lnTo>
                      <a:pt x="1565" y="1851"/>
                    </a:lnTo>
                    <a:lnTo>
                      <a:pt x="1550" y="1849"/>
                    </a:lnTo>
                    <a:lnTo>
                      <a:pt x="1550" y="1849"/>
                    </a:lnTo>
                    <a:lnTo>
                      <a:pt x="1537" y="1846"/>
                    </a:lnTo>
                    <a:lnTo>
                      <a:pt x="1522" y="1846"/>
                    </a:lnTo>
                    <a:lnTo>
                      <a:pt x="1509" y="1848"/>
                    </a:lnTo>
                    <a:lnTo>
                      <a:pt x="1495" y="1850"/>
                    </a:lnTo>
                    <a:lnTo>
                      <a:pt x="1482" y="1854"/>
                    </a:lnTo>
                    <a:lnTo>
                      <a:pt x="1470" y="1858"/>
                    </a:lnTo>
                    <a:lnTo>
                      <a:pt x="1458" y="1865"/>
                    </a:lnTo>
                    <a:lnTo>
                      <a:pt x="1446" y="1871"/>
                    </a:lnTo>
                    <a:lnTo>
                      <a:pt x="1436" y="1880"/>
                    </a:lnTo>
                    <a:lnTo>
                      <a:pt x="1426" y="1889"/>
                    </a:lnTo>
                    <a:lnTo>
                      <a:pt x="1417" y="1898"/>
                    </a:lnTo>
                    <a:lnTo>
                      <a:pt x="1409" y="1909"/>
                    </a:lnTo>
                    <a:lnTo>
                      <a:pt x="1402" y="1920"/>
                    </a:lnTo>
                    <a:lnTo>
                      <a:pt x="1397" y="1933"/>
                    </a:lnTo>
                    <a:lnTo>
                      <a:pt x="1392" y="1945"/>
                    </a:lnTo>
                    <a:lnTo>
                      <a:pt x="1389" y="1959"/>
                    </a:lnTo>
                    <a:lnTo>
                      <a:pt x="1389" y="1959"/>
                    </a:lnTo>
                    <a:lnTo>
                      <a:pt x="1388" y="1972"/>
                    </a:lnTo>
                    <a:lnTo>
                      <a:pt x="1388" y="1985"/>
                    </a:lnTo>
                    <a:lnTo>
                      <a:pt x="1389" y="1998"/>
                    </a:lnTo>
                    <a:lnTo>
                      <a:pt x="1391" y="2011"/>
                    </a:lnTo>
                    <a:lnTo>
                      <a:pt x="1395" y="2024"/>
                    </a:lnTo>
                    <a:lnTo>
                      <a:pt x="1400" y="2035"/>
                    </a:lnTo>
                    <a:lnTo>
                      <a:pt x="1406" y="2047"/>
                    </a:lnTo>
                    <a:lnTo>
                      <a:pt x="1414" y="2058"/>
                    </a:lnTo>
                    <a:lnTo>
                      <a:pt x="1421" y="2069"/>
                    </a:lnTo>
                    <a:lnTo>
                      <a:pt x="1430" y="2078"/>
                    </a:lnTo>
                    <a:lnTo>
                      <a:pt x="1441" y="2086"/>
                    </a:lnTo>
                    <a:lnTo>
                      <a:pt x="1452" y="2095"/>
                    </a:lnTo>
                    <a:lnTo>
                      <a:pt x="1464" y="2101"/>
                    </a:lnTo>
                    <a:lnTo>
                      <a:pt x="1476" y="2107"/>
                    </a:lnTo>
                    <a:lnTo>
                      <a:pt x="1490" y="2111"/>
                    </a:lnTo>
                    <a:lnTo>
                      <a:pt x="1504" y="2114"/>
                    </a:lnTo>
                    <a:lnTo>
                      <a:pt x="1504" y="2114"/>
                    </a:lnTo>
                    <a:close/>
                    <a:moveTo>
                      <a:pt x="1418" y="1409"/>
                    </a:moveTo>
                    <a:lnTo>
                      <a:pt x="1418" y="1409"/>
                    </a:lnTo>
                    <a:lnTo>
                      <a:pt x="1433" y="1425"/>
                    </a:lnTo>
                    <a:lnTo>
                      <a:pt x="1445" y="1442"/>
                    </a:lnTo>
                    <a:lnTo>
                      <a:pt x="1456" y="1457"/>
                    </a:lnTo>
                    <a:lnTo>
                      <a:pt x="1465" y="1471"/>
                    </a:lnTo>
                    <a:lnTo>
                      <a:pt x="1473" y="1485"/>
                    </a:lnTo>
                    <a:lnTo>
                      <a:pt x="1479" y="1499"/>
                    </a:lnTo>
                    <a:lnTo>
                      <a:pt x="1483" y="1512"/>
                    </a:lnTo>
                    <a:lnTo>
                      <a:pt x="1487" y="1526"/>
                    </a:lnTo>
                    <a:lnTo>
                      <a:pt x="1489" y="1539"/>
                    </a:lnTo>
                    <a:lnTo>
                      <a:pt x="1490" y="1552"/>
                    </a:lnTo>
                    <a:lnTo>
                      <a:pt x="1490" y="1566"/>
                    </a:lnTo>
                    <a:lnTo>
                      <a:pt x="1489" y="1580"/>
                    </a:lnTo>
                    <a:lnTo>
                      <a:pt x="1485" y="1609"/>
                    </a:lnTo>
                    <a:lnTo>
                      <a:pt x="1480" y="1641"/>
                    </a:lnTo>
                    <a:lnTo>
                      <a:pt x="1480" y="1641"/>
                    </a:lnTo>
                    <a:lnTo>
                      <a:pt x="1479" y="1654"/>
                    </a:lnTo>
                    <a:lnTo>
                      <a:pt x="1479" y="1661"/>
                    </a:lnTo>
                    <a:lnTo>
                      <a:pt x="1480" y="1667"/>
                    </a:lnTo>
                    <a:lnTo>
                      <a:pt x="1482" y="1674"/>
                    </a:lnTo>
                    <a:lnTo>
                      <a:pt x="1484" y="1680"/>
                    </a:lnTo>
                    <a:lnTo>
                      <a:pt x="1488" y="1686"/>
                    </a:lnTo>
                    <a:lnTo>
                      <a:pt x="1492" y="1692"/>
                    </a:lnTo>
                    <a:lnTo>
                      <a:pt x="1498" y="1699"/>
                    </a:lnTo>
                    <a:lnTo>
                      <a:pt x="1503" y="1704"/>
                    </a:lnTo>
                    <a:lnTo>
                      <a:pt x="1511" y="1709"/>
                    </a:lnTo>
                    <a:lnTo>
                      <a:pt x="1521" y="1714"/>
                    </a:lnTo>
                    <a:lnTo>
                      <a:pt x="1531" y="1719"/>
                    </a:lnTo>
                    <a:lnTo>
                      <a:pt x="1544" y="1722"/>
                    </a:lnTo>
                    <a:lnTo>
                      <a:pt x="1558" y="1727"/>
                    </a:lnTo>
                    <a:lnTo>
                      <a:pt x="1574" y="1729"/>
                    </a:lnTo>
                    <a:lnTo>
                      <a:pt x="1574" y="1729"/>
                    </a:lnTo>
                    <a:lnTo>
                      <a:pt x="1586" y="1731"/>
                    </a:lnTo>
                    <a:lnTo>
                      <a:pt x="1599" y="1732"/>
                    </a:lnTo>
                    <a:lnTo>
                      <a:pt x="1610" y="1732"/>
                    </a:lnTo>
                    <a:lnTo>
                      <a:pt x="1621" y="1731"/>
                    </a:lnTo>
                    <a:lnTo>
                      <a:pt x="1630" y="1730"/>
                    </a:lnTo>
                    <a:lnTo>
                      <a:pt x="1639" y="1727"/>
                    </a:lnTo>
                    <a:lnTo>
                      <a:pt x="1647" y="1722"/>
                    </a:lnTo>
                    <a:lnTo>
                      <a:pt x="1655" y="1718"/>
                    </a:lnTo>
                    <a:lnTo>
                      <a:pt x="1662" y="1711"/>
                    </a:lnTo>
                    <a:lnTo>
                      <a:pt x="1667" y="1704"/>
                    </a:lnTo>
                    <a:lnTo>
                      <a:pt x="1673" y="1695"/>
                    </a:lnTo>
                    <a:lnTo>
                      <a:pt x="1677" y="1684"/>
                    </a:lnTo>
                    <a:lnTo>
                      <a:pt x="1682" y="1674"/>
                    </a:lnTo>
                    <a:lnTo>
                      <a:pt x="1686" y="1661"/>
                    </a:lnTo>
                    <a:lnTo>
                      <a:pt x="1690" y="1646"/>
                    </a:lnTo>
                    <a:lnTo>
                      <a:pt x="1693" y="1629"/>
                    </a:lnTo>
                    <a:lnTo>
                      <a:pt x="1693" y="1629"/>
                    </a:lnTo>
                    <a:lnTo>
                      <a:pt x="1696" y="1602"/>
                    </a:lnTo>
                    <a:lnTo>
                      <a:pt x="1699" y="1578"/>
                    </a:lnTo>
                    <a:lnTo>
                      <a:pt x="1700" y="1553"/>
                    </a:lnTo>
                    <a:lnTo>
                      <a:pt x="1699" y="1530"/>
                    </a:lnTo>
                    <a:lnTo>
                      <a:pt x="1696" y="1508"/>
                    </a:lnTo>
                    <a:lnTo>
                      <a:pt x="1692" y="1489"/>
                    </a:lnTo>
                    <a:lnTo>
                      <a:pt x="1687" y="1470"/>
                    </a:lnTo>
                    <a:lnTo>
                      <a:pt x="1682" y="1452"/>
                    </a:lnTo>
                    <a:lnTo>
                      <a:pt x="1675" y="1436"/>
                    </a:lnTo>
                    <a:lnTo>
                      <a:pt x="1668" y="1421"/>
                    </a:lnTo>
                    <a:lnTo>
                      <a:pt x="1660" y="1406"/>
                    </a:lnTo>
                    <a:lnTo>
                      <a:pt x="1653" y="1393"/>
                    </a:lnTo>
                    <a:lnTo>
                      <a:pt x="1644" y="1380"/>
                    </a:lnTo>
                    <a:lnTo>
                      <a:pt x="1636" y="1368"/>
                    </a:lnTo>
                    <a:lnTo>
                      <a:pt x="1619" y="1348"/>
                    </a:lnTo>
                    <a:lnTo>
                      <a:pt x="1619" y="1348"/>
                    </a:lnTo>
                    <a:lnTo>
                      <a:pt x="1598" y="1325"/>
                    </a:lnTo>
                    <a:lnTo>
                      <a:pt x="1575" y="1302"/>
                    </a:lnTo>
                    <a:lnTo>
                      <a:pt x="1553" y="1277"/>
                    </a:lnTo>
                    <a:lnTo>
                      <a:pt x="1541" y="1263"/>
                    </a:lnTo>
                    <a:lnTo>
                      <a:pt x="1530" y="1250"/>
                    </a:lnTo>
                    <a:lnTo>
                      <a:pt x="1521" y="1236"/>
                    </a:lnTo>
                    <a:lnTo>
                      <a:pt x="1512" y="1222"/>
                    </a:lnTo>
                    <a:lnTo>
                      <a:pt x="1504" y="1207"/>
                    </a:lnTo>
                    <a:lnTo>
                      <a:pt x="1499" y="1192"/>
                    </a:lnTo>
                    <a:lnTo>
                      <a:pt x="1494" y="1177"/>
                    </a:lnTo>
                    <a:lnTo>
                      <a:pt x="1492" y="1161"/>
                    </a:lnTo>
                    <a:lnTo>
                      <a:pt x="1491" y="1143"/>
                    </a:lnTo>
                    <a:lnTo>
                      <a:pt x="1493" y="1126"/>
                    </a:lnTo>
                    <a:lnTo>
                      <a:pt x="1493" y="1126"/>
                    </a:lnTo>
                    <a:lnTo>
                      <a:pt x="1497" y="1112"/>
                    </a:lnTo>
                    <a:lnTo>
                      <a:pt x="1501" y="1099"/>
                    </a:lnTo>
                    <a:lnTo>
                      <a:pt x="1508" y="1087"/>
                    </a:lnTo>
                    <a:lnTo>
                      <a:pt x="1515" y="1077"/>
                    </a:lnTo>
                    <a:lnTo>
                      <a:pt x="1524" y="1068"/>
                    </a:lnTo>
                    <a:lnTo>
                      <a:pt x="1534" y="1059"/>
                    </a:lnTo>
                    <a:lnTo>
                      <a:pt x="1544" y="1052"/>
                    </a:lnTo>
                    <a:lnTo>
                      <a:pt x="1556" y="1046"/>
                    </a:lnTo>
                    <a:lnTo>
                      <a:pt x="1568" y="1041"/>
                    </a:lnTo>
                    <a:lnTo>
                      <a:pt x="1582" y="1037"/>
                    </a:lnTo>
                    <a:lnTo>
                      <a:pt x="1596" y="1034"/>
                    </a:lnTo>
                    <a:lnTo>
                      <a:pt x="1611" y="1032"/>
                    </a:lnTo>
                    <a:lnTo>
                      <a:pt x="1627" y="1032"/>
                    </a:lnTo>
                    <a:lnTo>
                      <a:pt x="1642" y="1032"/>
                    </a:lnTo>
                    <a:lnTo>
                      <a:pt x="1658" y="1033"/>
                    </a:lnTo>
                    <a:lnTo>
                      <a:pt x="1675" y="1035"/>
                    </a:lnTo>
                    <a:lnTo>
                      <a:pt x="1675" y="1035"/>
                    </a:lnTo>
                    <a:lnTo>
                      <a:pt x="1692" y="1039"/>
                    </a:lnTo>
                    <a:lnTo>
                      <a:pt x="1706" y="1042"/>
                    </a:lnTo>
                    <a:lnTo>
                      <a:pt x="1721" y="1046"/>
                    </a:lnTo>
                    <a:lnTo>
                      <a:pt x="1733" y="1051"/>
                    </a:lnTo>
                    <a:lnTo>
                      <a:pt x="1745" y="1056"/>
                    </a:lnTo>
                    <a:lnTo>
                      <a:pt x="1755" y="1061"/>
                    </a:lnTo>
                    <a:lnTo>
                      <a:pt x="1764" y="1067"/>
                    </a:lnTo>
                    <a:lnTo>
                      <a:pt x="1773" y="1073"/>
                    </a:lnTo>
                    <a:lnTo>
                      <a:pt x="1780" y="1079"/>
                    </a:lnTo>
                    <a:lnTo>
                      <a:pt x="1787" y="1085"/>
                    </a:lnTo>
                    <a:lnTo>
                      <a:pt x="1798" y="1099"/>
                    </a:lnTo>
                    <a:lnTo>
                      <a:pt x="1808" y="1113"/>
                    </a:lnTo>
                    <a:lnTo>
                      <a:pt x="1816" y="1127"/>
                    </a:lnTo>
                    <a:lnTo>
                      <a:pt x="1829" y="1154"/>
                    </a:lnTo>
                    <a:lnTo>
                      <a:pt x="1835" y="1167"/>
                    </a:lnTo>
                    <a:lnTo>
                      <a:pt x="1843" y="1178"/>
                    </a:lnTo>
                    <a:lnTo>
                      <a:pt x="1852" y="1189"/>
                    </a:lnTo>
                    <a:lnTo>
                      <a:pt x="1857" y="1193"/>
                    </a:lnTo>
                    <a:lnTo>
                      <a:pt x="1862" y="1196"/>
                    </a:lnTo>
                    <a:lnTo>
                      <a:pt x="1869" y="1201"/>
                    </a:lnTo>
                    <a:lnTo>
                      <a:pt x="1876" y="1204"/>
                    </a:lnTo>
                    <a:lnTo>
                      <a:pt x="1884" y="1206"/>
                    </a:lnTo>
                    <a:lnTo>
                      <a:pt x="1893" y="1207"/>
                    </a:lnTo>
                    <a:lnTo>
                      <a:pt x="1893" y="1207"/>
                    </a:lnTo>
                    <a:lnTo>
                      <a:pt x="1902" y="1208"/>
                    </a:lnTo>
                    <a:lnTo>
                      <a:pt x="1911" y="1209"/>
                    </a:lnTo>
                    <a:lnTo>
                      <a:pt x="1921" y="1209"/>
                    </a:lnTo>
                    <a:lnTo>
                      <a:pt x="1931" y="1208"/>
                    </a:lnTo>
                    <a:lnTo>
                      <a:pt x="1940" y="1206"/>
                    </a:lnTo>
                    <a:lnTo>
                      <a:pt x="1950" y="1203"/>
                    </a:lnTo>
                    <a:lnTo>
                      <a:pt x="1959" y="1200"/>
                    </a:lnTo>
                    <a:lnTo>
                      <a:pt x="1968" y="1195"/>
                    </a:lnTo>
                    <a:lnTo>
                      <a:pt x="1977" y="1190"/>
                    </a:lnTo>
                    <a:lnTo>
                      <a:pt x="1985" y="1184"/>
                    </a:lnTo>
                    <a:lnTo>
                      <a:pt x="1992" y="1177"/>
                    </a:lnTo>
                    <a:lnTo>
                      <a:pt x="1999" y="1169"/>
                    </a:lnTo>
                    <a:lnTo>
                      <a:pt x="2005" y="1160"/>
                    </a:lnTo>
                    <a:lnTo>
                      <a:pt x="2010" y="1150"/>
                    </a:lnTo>
                    <a:lnTo>
                      <a:pt x="2014" y="1139"/>
                    </a:lnTo>
                    <a:lnTo>
                      <a:pt x="2017" y="1127"/>
                    </a:lnTo>
                    <a:lnTo>
                      <a:pt x="2017" y="1127"/>
                    </a:lnTo>
                    <a:lnTo>
                      <a:pt x="2019" y="1109"/>
                    </a:lnTo>
                    <a:lnTo>
                      <a:pt x="2018" y="1089"/>
                    </a:lnTo>
                    <a:lnTo>
                      <a:pt x="2015" y="1069"/>
                    </a:lnTo>
                    <a:lnTo>
                      <a:pt x="2009" y="1047"/>
                    </a:lnTo>
                    <a:lnTo>
                      <a:pt x="2000" y="1027"/>
                    </a:lnTo>
                    <a:lnTo>
                      <a:pt x="1989" y="1005"/>
                    </a:lnTo>
                    <a:lnTo>
                      <a:pt x="1975" y="984"/>
                    </a:lnTo>
                    <a:lnTo>
                      <a:pt x="1967" y="973"/>
                    </a:lnTo>
                    <a:lnTo>
                      <a:pt x="1958" y="962"/>
                    </a:lnTo>
                    <a:lnTo>
                      <a:pt x="1948" y="951"/>
                    </a:lnTo>
                    <a:lnTo>
                      <a:pt x="1937" y="942"/>
                    </a:lnTo>
                    <a:lnTo>
                      <a:pt x="1926" y="932"/>
                    </a:lnTo>
                    <a:lnTo>
                      <a:pt x="1914" y="922"/>
                    </a:lnTo>
                    <a:lnTo>
                      <a:pt x="1902" y="912"/>
                    </a:lnTo>
                    <a:lnTo>
                      <a:pt x="1887" y="904"/>
                    </a:lnTo>
                    <a:lnTo>
                      <a:pt x="1872" y="895"/>
                    </a:lnTo>
                    <a:lnTo>
                      <a:pt x="1858" y="886"/>
                    </a:lnTo>
                    <a:lnTo>
                      <a:pt x="1841" y="879"/>
                    </a:lnTo>
                    <a:lnTo>
                      <a:pt x="1824" y="871"/>
                    </a:lnTo>
                    <a:lnTo>
                      <a:pt x="1806" y="864"/>
                    </a:lnTo>
                    <a:lnTo>
                      <a:pt x="1788" y="857"/>
                    </a:lnTo>
                    <a:lnTo>
                      <a:pt x="1768" y="852"/>
                    </a:lnTo>
                    <a:lnTo>
                      <a:pt x="1748" y="846"/>
                    </a:lnTo>
                    <a:lnTo>
                      <a:pt x="1727" y="842"/>
                    </a:lnTo>
                    <a:lnTo>
                      <a:pt x="1704" y="838"/>
                    </a:lnTo>
                    <a:lnTo>
                      <a:pt x="1704" y="838"/>
                    </a:lnTo>
                    <a:lnTo>
                      <a:pt x="1683" y="835"/>
                    </a:lnTo>
                    <a:lnTo>
                      <a:pt x="1662" y="832"/>
                    </a:lnTo>
                    <a:lnTo>
                      <a:pt x="1641" y="831"/>
                    </a:lnTo>
                    <a:lnTo>
                      <a:pt x="1621" y="830"/>
                    </a:lnTo>
                    <a:lnTo>
                      <a:pt x="1601" y="830"/>
                    </a:lnTo>
                    <a:lnTo>
                      <a:pt x="1582" y="830"/>
                    </a:lnTo>
                    <a:lnTo>
                      <a:pt x="1563" y="832"/>
                    </a:lnTo>
                    <a:lnTo>
                      <a:pt x="1544" y="834"/>
                    </a:lnTo>
                    <a:lnTo>
                      <a:pt x="1526" y="837"/>
                    </a:lnTo>
                    <a:lnTo>
                      <a:pt x="1508" y="840"/>
                    </a:lnTo>
                    <a:lnTo>
                      <a:pt x="1491" y="844"/>
                    </a:lnTo>
                    <a:lnTo>
                      <a:pt x="1474" y="849"/>
                    </a:lnTo>
                    <a:lnTo>
                      <a:pt x="1458" y="854"/>
                    </a:lnTo>
                    <a:lnTo>
                      <a:pt x="1443" y="861"/>
                    </a:lnTo>
                    <a:lnTo>
                      <a:pt x="1427" y="867"/>
                    </a:lnTo>
                    <a:lnTo>
                      <a:pt x="1412" y="875"/>
                    </a:lnTo>
                    <a:lnTo>
                      <a:pt x="1399" y="882"/>
                    </a:lnTo>
                    <a:lnTo>
                      <a:pt x="1386" y="891"/>
                    </a:lnTo>
                    <a:lnTo>
                      <a:pt x="1373" y="899"/>
                    </a:lnTo>
                    <a:lnTo>
                      <a:pt x="1361" y="909"/>
                    </a:lnTo>
                    <a:lnTo>
                      <a:pt x="1350" y="919"/>
                    </a:lnTo>
                    <a:lnTo>
                      <a:pt x="1338" y="930"/>
                    </a:lnTo>
                    <a:lnTo>
                      <a:pt x="1328" y="940"/>
                    </a:lnTo>
                    <a:lnTo>
                      <a:pt x="1319" y="952"/>
                    </a:lnTo>
                    <a:lnTo>
                      <a:pt x="1312" y="964"/>
                    </a:lnTo>
                    <a:lnTo>
                      <a:pt x="1303" y="976"/>
                    </a:lnTo>
                    <a:lnTo>
                      <a:pt x="1296" y="989"/>
                    </a:lnTo>
                    <a:lnTo>
                      <a:pt x="1290" y="1003"/>
                    </a:lnTo>
                    <a:lnTo>
                      <a:pt x="1285" y="1017"/>
                    </a:lnTo>
                    <a:lnTo>
                      <a:pt x="1279" y="1031"/>
                    </a:lnTo>
                    <a:lnTo>
                      <a:pt x="1276" y="1045"/>
                    </a:lnTo>
                    <a:lnTo>
                      <a:pt x="1272" y="1060"/>
                    </a:lnTo>
                    <a:lnTo>
                      <a:pt x="1272" y="1060"/>
                    </a:lnTo>
                    <a:lnTo>
                      <a:pt x="1270" y="1075"/>
                    </a:lnTo>
                    <a:lnTo>
                      <a:pt x="1269" y="1091"/>
                    </a:lnTo>
                    <a:lnTo>
                      <a:pt x="1268" y="1106"/>
                    </a:lnTo>
                    <a:lnTo>
                      <a:pt x="1269" y="1121"/>
                    </a:lnTo>
                    <a:lnTo>
                      <a:pt x="1270" y="1135"/>
                    </a:lnTo>
                    <a:lnTo>
                      <a:pt x="1271" y="1149"/>
                    </a:lnTo>
                    <a:lnTo>
                      <a:pt x="1277" y="1177"/>
                    </a:lnTo>
                    <a:lnTo>
                      <a:pt x="1285" y="1204"/>
                    </a:lnTo>
                    <a:lnTo>
                      <a:pt x="1295" y="1231"/>
                    </a:lnTo>
                    <a:lnTo>
                      <a:pt x="1306" y="1256"/>
                    </a:lnTo>
                    <a:lnTo>
                      <a:pt x="1318" y="1280"/>
                    </a:lnTo>
                    <a:lnTo>
                      <a:pt x="1332" y="1301"/>
                    </a:lnTo>
                    <a:lnTo>
                      <a:pt x="1345" y="1323"/>
                    </a:lnTo>
                    <a:lnTo>
                      <a:pt x="1360" y="1341"/>
                    </a:lnTo>
                    <a:lnTo>
                      <a:pt x="1373" y="1358"/>
                    </a:lnTo>
                    <a:lnTo>
                      <a:pt x="1398" y="1389"/>
                    </a:lnTo>
                    <a:lnTo>
                      <a:pt x="1418" y="1409"/>
                    </a:lnTo>
                    <a:lnTo>
                      <a:pt x="1418" y="1409"/>
                    </a:lnTo>
                    <a:close/>
                  </a:path>
                </a:pathLst>
              </a:custGeom>
              <a:solidFill>
                <a:srgbClr val="8E4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6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174616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Merci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d’avoir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suivi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la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présentation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ACF46AF2-40CA-45A6-9630-8CA9CFED6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35" y="5181522"/>
            <a:ext cx="257210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005F7D2-4F52-486F-8E66-8B01B59E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7" y="0"/>
            <a:ext cx="9959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4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9F1090D-049E-469C-8DD0-BE25A458A218}"/>
              </a:ext>
            </a:extLst>
          </p:cNvPr>
          <p:cNvSpPr txBox="1"/>
          <p:nvPr/>
        </p:nvSpPr>
        <p:spPr>
          <a:xfrm>
            <a:off x="6213930" y="4364564"/>
            <a:ext cx="48826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Table des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matières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67208" cy="949960"/>
            <a:chOff x="2484242" y="794305"/>
            <a:chExt cx="3967208" cy="9499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8AA9A0-BFBA-4A4A-A4FB-DD5D6816F0C8}"/>
                </a:ext>
              </a:extLst>
            </p:cNvPr>
            <p:cNvGrpSpPr/>
            <p:nvPr/>
          </p:nvGrpSpPr>
          <p:grpSpPr>
            <a:xfrm>
              <a:off x="3503145" y="858103"/>
              <a:ext cx="2948305" cy="886162"/>
              <a:chOff x="6751979" y="1666120"/>
              <a:chExt cx="4526164" cy="88616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5EAFD3-CC52-4687-BD2B-3D1DB65C165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de </a:t>
                </a: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l’environnement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 du projet.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0ED658-723F-4F9E-B763-6B322248391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Environnement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2484242" y="2760925"/>
            <a:ext cx="3967208" cy="830997"/>
            <a:chOff x="2484242" y="2000441"/>
            <a:chExt cx="3967208" cy="83099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1B973D-BCB4-425E-8341-99F9CC0CA77B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701496"/>
              <a:chOff x="6751979" y="1666120"/>
              <a:chExt cx="4526164" cy="7014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5AB2BF-1805-4F0A-AC15-F806D4A94684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du projet.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4BB659-E703-4DE6-96F7-1E61F5610A1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Projet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4399575" cy="949960"/>
            <a:chOff x="7521640" y="858103"/>
            <a:chExt cx="4399575" cy="9499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656D12-624C-44E7-A43A-9D09A3121DEA}"/>
                </a:ext>
              </a:extLst>
            </p:cNvPr>
            <p:cNvGrpSpPr/>
            <p:nvPr/>
          </p:nvGrpSpPr>
          <p:grpSpPr>
            <a:xfrm>
              <a:off x="8540543" y="921901"/>
              <a:ext cx="3380672" cy="886162"/>
              <a:chOff x="6751979" y="1666120"/>
              <a:chExt cx="5189923" cy="88616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2BA2E7-FA98-4DCD-89CE-FD31FE910BC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</a:t>
                </a:r>
                <a:r>
                  <a:rPr kumimoji="0" lang="fr-FR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de l’application web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du projet.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562B66-3AA4-4307-B7DB-60357201D9C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5189923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Application - Site</a:t>
                </a:r>
                <a:endPara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03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A0B30E-6517-47FB-810F-2876F82E30E7}"/>
              </a:ext>
            </a:extLst>
          </p:cNvPr>
          <p:cNvGrpSpPr/>
          <p:nvPr/>
        </p:nvGrpSpPr>
        <p:grpSpPr>
          <a:xfrm>
            <a:off x="7141396" y="2760925"/>
            <a:ext cx="3967208" cy="830997"/>
            <a:chOff x="7521640" y="2064239"/>
            <a:chExt cx="3967208" cy="83099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40ED06-8E9A-43CC-8664-DD44432CE516}"/>
                </a:ext>
              </a:extLst>
            </p:cNvPr>
            <p:cNvGrpSpPr/>
            <p:nvPr/>
          </p:nvGrpSpPr>
          <p:grpSpPr>
            <a:xfrm>
              <a:off x="8540543" y="2128037"/>
              <a:ext cx="2948305" cy="701496"/>
              <a:chOff x="6751979" y="1666120"/>
              <a:chExt cx="4526164" cy="70149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803754-2349-4664-83C3-259088BB2BF1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Faisons le bilan.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2D6435-E23B-440D-8D59-A3208310FD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Bilan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04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SHOPPING INTERNET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E-COMMERCE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BA20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RENCONTRER L’EQUIPE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9E21C-24CC-4D74-88C4-127A07AD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680C3"/>
                </a:solidFill>
              </a:rPr>
              <a:t>4 </a:t>
            </a:r>
            <a:r>
              <a:rPr lang="fr-FR" dirty="0">
                <a:solidFill>
                  <a:srgbClr val="0680C3"/>
                </a:solidFill>
              </a:rPr>
              <a:t>personnes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B855109-2D86-4202-B9CE-3E60F8439916}"/>
              </a:ext>
            </a:extLst>
          </p:cNvPr>
          <p:cNvGrpSpPr/>
          <p:nvPr/>
        </p:nvGrpSpPr>
        <p:grpSpPr>
          <a:xfrm>
            <a:off x="623732" y="1552932"/>
            <a:ext cx="2447777" cy="4968552"/>
            <a:chOff x="623732" y="1700808"/>
            <a:chExt cx="2447777" cy="496855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690F4E-3D7E-4F5E-9B02-B891D5D646E7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2D4734-0353-4FE4-96B3-AD192F545BEF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0B07BAC-93A8-45B6-BE07-BE882C3D3DF9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BEC2427-8F00-4485-94C0-D9B26344DC89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E626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835937-FF0B-4413-924A-E3794F0F7C86}"/>
                </a:ext>
              </a:extLst>
            </p:cNvPr>
            <p:cNvSpPr/>
            <p:nvPr/>
          </p:nvSpPr>
          <p:spPr>
            <a:xfrm>
              <a:off x="1035500" y="1775966"/>
              <a:ext cx="1624240" cy="202252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000096-66AA-40A4-9D26-CD35CDCDBCD8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JACQUES TESSIER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7DEEC3-B8EF-4960-8CC5-021FC0DF3324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1" cap="all" dirty="0" err="1">
                  <a:solidFill>
                    <a:srgbClr val="2C3E50"/>
                  </a:solidFill>
                  <a:latin typeface="Calibri"/>
                </a:rPr>
                <a:t>Ingénieur</a:t>
              </a:r>
              <a:r>
                <a:rPr lang="en-US" sz="1400" i="1" cap="all" dirty="0">
                  <a:solidFill>
                    <a:srgbClr val="2C3E50"/>
                  </a:solidFill>
                  <a:latin typeface="Calibri"/>
                </a:rPr>
                <a:t> </a:t>
              </a:r>
              <a:r>
                <a:rPr lang="en-US" sz="1400" i="1" cap="all" dirty="0" err="1">
                  <a:solidFill>
                    <a:srgbClr val="2C3E50"/>
                  </a:solidFill>
                  <a:latin typeface="Calibri"/>
                </a:rPr>
                <a:t>Materiaux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CD48165-F9FF-48A9-B5AD-E5D5A4E8EF7C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 28 ans, après une carrière en </a:t>
              </a:r>
              <a:r>
                <a:rPr kumimoji="0" lang="fr-FR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</a:t>
              </a:r>
              <a:r>
                <a:rPr lang="fr-FR" sz="1100" dirty="0" err="1">
                  <a:solidFill>
                    <a:srgbClr val="7B8898"/>
                  </a:solidFill>
                  <a:latin typeface="Calibri"/>
                </a:rPr>
                <a:t>erie</a:t>
              </a:r>
              <a:r>
                <a:rPr lang="fr-FR" sz="1100" dirty="0">
                  <a:solidFill>
                    <a:srgbClr val="7B8898"/>
                  </a:solidFill>
                  <a:latin typeface="Calibri"/>
                </a:rPr>
                <a:t> et sciences des  matériaux, je me projette en tant que </a:t>
              </a:r>
              <a:r>
                <a:rPr lang="fr-FR" sz="1100" dirty="0">
                  <a:solidFill>
                    <a:srgbClr val="7B889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développeur/lead tech</a:t>
              </a:r>
              <a:r>
                <a:rPr lang="fr-FR" sz="1100" dirty="0">
                  <a:solidFill>
                    <a:srgbClr val="7B8898"/>
                  </a:solidFill>
                  <a:latin typeface="Calibri"/>
                </a:rPr>
                <a:t>.  </a:t>
              </a:r>
              <a:endPara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1AACF8-6EDD-4624-BA75-2A4750AEFBA6}"/>
                </a:ext>
              </a:extLst>
            </p:cNvPr>
            <p:cNvSpPr txBox="1"/>
            <p:nvPr/>
          </p:nvSpPr>
          <p:spPr>
            <a:xfrm>
              <a:off x="1103607" y="5976372"/>
              <a:ext cx="1488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NANTES - SSE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959A869-5E0A-4E14-BA34-C0F0E8FEBBF0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EB87E8E-BCC2-4F58-96DB-712CDA809F68}"/>
              </a:ext>
            </a:extLst>
          </p:cNvPr>
          <p:cNvGrpSpPr/>
          <p:nvPr/>
        </p:nvGrpSpPr>
        <p:grpSpPr>
          <a:xfrm>
            <a:off x="3428588" y="1552932"/>
            <a:ext cx="2475122" cy="4968552"/>
            <a:chOff x="596387" y="1700808"/>
            <a:chExt cx="2475122" cy="4968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B172C5D-76AE-42A9-ABD2-4DCB4F89713A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F5FCE93-828B-4B1E-B820-2377049A89FC}"/>
                </a:ext>
              </a:extLst>
            </p:cNvPr>
            <p:cNvGrpSpPr/>
            <p:nvPr/>
          </p:nvGrpSpPr>
          <p:grpSpPr>
            <a:xfrm>
              <a:off x="596387" y="1700808"/>
              <a:ext cx="2475122" cy="4968552"/>
              <a:chOff x="596387" y="1700808"/>
              <a:chExt cx="2475122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C2D6E2-96BE-4135-8F63-BF903BCE584E}"/>
                  </a:ext>
                </a:extLst>
              </p:cNvPr>
              <p:cNvSpPr/>
              <p:nvPr/>
            </p:nvSpPr>
            <p:spPr>
              <a:xfrm>
                <a:off x="596387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4F4BFA7-C569-4D46-BE63-FCFD1F19C2FC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680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4CDA6A8-397F-4258-A209-25B86A2F94A8}"/>
                </a:ext>
              </a:extLst>
            </p:cNvPr>
            <p:cNvSpPr/>
            <p:nvPr/>
          </p:nvSpPr>
          <p:spPr>
            <a:xfrm>
              <a:off x="983524" y="1775966"/>
              <a:ext cx="1728192" cy="2042585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8D84C72-3012-45FF-86BF-308B6D8CBFA6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MERIEM 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7281B9D-A0CA-470D-84DF-4572C84B8580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Ingénieure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Electronique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2884369-1BD4-478B-8564-ECCC1F73779D}"/>
                </a:ext>
              </a:extLst>
            </p:cNvPr>
            <p:cNvSpPr/>
            <p:nvPr/>
          </p:nvSpPr>
          <p:spPr>
            <a:xfrm>
              <a:off x="623732" y="4863842"/>
              <a:ext cx="244777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Passionnée</a:t>
              </a:r>
              <a:r>
                <a:rPr kumimoji="0" lang="en-US" sz="1100" b="0" i="0" u="none" strike="noStrike" kern="1200" cap="none" spc="0" normalizeH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par le </a:t>
              </a:r>
              <a:r>
                <a:rPr kumimoji="0" lang="en-US" sz="1100" b="0" i="0" u="none" strike="noStrike" kern="1200" cap="none" spc="0" normalizeH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domaine</a:t>
              </a:r>
              <a:r>
                <a:rPr kumimoji="0" lang="en-US" sz="1100" b="0" i="0" u="none" strike="noStrike" kern="1200" cap="none" spc="0" normalizeH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 </a:t>
              </a:r>
              <a:r>
                <a:rPr kumimoji="0" lang="en-US" sz="1100" b="0" i="0" u="none" strike="noStrike" kern="1200" cap="none" spc="0" normalizeH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developpement</a:t>
              </a:r>
              <a:r>
                <a:rPr kumimoji="0" lang="en-US" sz="1100" b="0" i="0" u="none" strike="noStrike" kern="1200" cap="none" spc="0" normalizeH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0FA72D5-E414-4AE3-9569-D4FC54E5824F}"/>
                </a:ext>
              </a:extLst>
            </p:cNvPr>
            <p:cNvSpPr txBox="1"/>
            <p:nvPr/>
          </p:nvSpPr>
          <p:spPr>
            <a:xfrm>
              <a:off x="1018680" y="5976372"/>
              <a:ext cx="1657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2980B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PARIS - ENERGIE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8163FC-55FB-4F16-82F3-5975946F7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318065E-A294-4E65-A4C0-DAEE53FCA635}"/>
              </a:ext>
            </a:extLst>
          </p:cNvPr>
          <p:cNvGrpSpPr/>
          <p:nvPr/>
        </p:nvGrpSpPr>
        <p:grpSpPr>
          <a:xfrm>
            <a:off x="6288134" y="1552932"/>
            <a:ext cx="2447777" cy="4968552"/>
            <a:chOff x="623732" y="1700808"/>
            <a:chExt cx="2447777" cy="496855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474000E-D212-491D-AB32-7FAF8AACE6B8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A9A15C3-DC20-414F-8A02-9E39D4BE7145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79F1-7B0C-4B0E-8149-404262F49CF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2030D19-CF7C-417A-8E54-63BAB3DDA076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FB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F374CE3-6273-4782-9B26-3545507AC5F1}"/>
                </a:ext>
              </a:extLst>
            </p:cNvPr>
            <p:cNvSpPr/>
            <p:nvPr/>
          </p:nvSpPr>
          <p:spPr>
            <a:xfrm>
              <a:off x="983523" y="1735979"/>
              <a:ext cx="1728192" cy="208862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DE039A-3E4B-47D7-9C58-4E9E2DBECBA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HIND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D7750F3-EBA0-4EE9-96E8-D2982E9E4CCF}"/>
                </a:ext>
              </a:extLst>
            </p:cNvPr>
            <p:cNvSpPr/>
            <p:nvPr/>
          </p:nvSpPr>
          <p:spPr>
            <a:xfrm>
              <a:off x="623732" y="4425333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Ingénieur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Mecanique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des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fluides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806ACAA-CB48-4DDD-8B54-9115887BC7FF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labore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08B4D1B-C982-4674-8BA8-48104B0A2928}"/>
                </a:ext>
              </a:extLst>
            </p:cNvPr>
            <p:cNvSpPr txBox="1"/>
            <p:nvPr/>
          </p:nvSpPr>
          <p:spPr>
            <a:xfrm>
              <a:off x="936830" y="5976372"/>
              <a:ext cx="1821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TOULOUSE - Public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5ED42BC-A98F-456A-8985-BA16B83CC0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C0DE2C-009F-4A74-A8C5-0991A13F5674}"/>
              </a:ext>
            </a:extLst>
          </p:cNvPr>
          <p:cNvGrpSpPr/>
          <p:nvPr/>
        </p:nvGrpSpPr>
        <p:grpSpPr>
          <a:xfrm>
            <a:off x="9120336" y="1555257"/>
            <a:ext cx="2475121" cy="4975810"/>
            <a:chOff x="623732" y="1703133"/>
            <a:chExt cx="2475121" cy="497581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C39B97-B560-4BE5-B0D2-183E10628583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AFFEB4B-02EB-45BB-9CE8-7954348FC95F}"/>
                </a:ext>
              </a:extLst>
            </p:cNvPr>
            <p:cNvGrpSpPr/>
            <p:nvPr/>
          </p:nvGrpSpPr>
          <p:grpSpPr>
            <a:xfrm>
              <a:off x="623732" y="1703133"/>
              <a:ext cx="2475121" cy="4975810"/>
              <a:chOff x="623732" y="1703090"/>
              <a:chExt cx="2475121" cy="488488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A9BF196-1861-4622-90E1-D7ABA55E37EE}"/>
                  </a:ext>
                </a:extLst>
              </p:cNvPr>
              <p:cNvSpPr/>
              <p:nvPr/>
            </p:nvSpPr>
            <p:spPr>
              <a:xfrm>
                <a:off x="651076" y="1710215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9257E26-875C-4FEF-AE74-EF0BE0B01142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7A3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57AA729-CF0F-42E1-8F15-2394EE18B7B9}"/>
                </a:ext>
              </a:extLst>
            </p:cNvPr>
            <p:cNvSpPr/>
            <p:nvPr/>
          </p:nvSpPr>
          <p:spPr>
            <a:xfrm>
              <a:off x="983524" y="1745030"/>
              <a:ext cx="1728192" cy="2062507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359CD9B-F410-425A-8A94-18AD457B1CC9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MAXIME FERRAND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310CF62-57D1-4FB2-A1CD-7AE7FE1AAD7C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IngenieUR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Chef de PROJET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0484234-89B8-42D8-8180-EEA68CDCB782}"/>
                </a:ext>
              </a:extLst>
            </p:cNvPr>
            <p:cNvSpPr/>
            <p:nvPr/>
          </p:nvSpPr>
          <p:spPr>
            <a:xfrm>
              <a:off x="623732" y="4863842"/>
              <a:ext cx="24477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defTabSz="914354">
                <a:spcAft>
                  <a:spcPts val="1200"/>
                </a:spcAft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79D3A9D-13E5-49E2-9024-548E5FD1BBEE}"/>
                </a:ext>
              </a:extLst>
            </p:cNvPr>
            <p:cNvSpPr txBox="1"/>
            <p:nvPr/>
          </p:nvSpPr>
          <p:spPr>
            <a:xfrm>
              <a:off x="1105691" y="5976372"/>
              <a:ext cx="148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LILLE - RETAIL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41C66D5-8683-43D9-8E96-7DC65E23E0A0}"/>
                </a:ext>
              </a:extLst>
            </p:cNvPr>
            <p:cNvSpPr txBox="1"/>
            <p:nvPr/>
          </p:nvSpPr>
          <p:spPr>
            <a:xfrm>
              <a:off x="1755255" y="620538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D2610C-0757-431A-A8A5-164DE48DE215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B04953E-F79E-4D6C-8A66-51310103396A}"/>
              </a:ext>
            </a:extLst>
          </p:cNvPr>
          <p:cNvSpPr/>
          <p:nvPr/>
        </p:nvSpPr>
        <p:spPr>
          <a:xfrm>
            <a:off x="9134008" y="4712095"/>
            <a:ext cx="24477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Après un début de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carrière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industrie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metallurgique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je me suis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découvert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un grand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pour le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developpement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informatique</a:t>
            </a:r>
            <a:r>
              <a:rPr lang="en-US" sz="1100" dirty="0">
                <a:solidFill>
                  <a:srgbClr val="7B8898"/>
                </a:solidFill>
                <a:latin typeface="Calibri"/>
              </a:rPr>
              <a:t>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7B8898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3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E7FF00-F62E-4396-B7E1-DF370083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L’Histoire</a:t>
            </a:r>
          </a:p>
        </p:txBody>
      </p:sp>
      <p:grpSp>
        <p:nvGrpSpPr>
          <p:cNvPr id="2647" name="Google Shape;2647;p21"/>
          <p:cNvGrpSpPr/>
          <p:nvPr/>
        </p:nvGrpSpPr>
        <p:grpSpPr>
          <a:xfrm>
            <a:off x="609599" y="2304151"/>
            <a:ext cx="2260917" cy="3759538"/>
            <a:chOff x="457199" y="1728113"/>
            <a:chExt cx="1695688" cy="2819654"/>
          </a:xfrm>
        </p:grpSpPr>
        <p:sp>
          <p:nvSpPr>
            <p:cNvPr id="2648" name="Google Shape;2648;p21"/>
            <p:cNvSpPr/>
            <p:nvPr/>
          </p:nvSpPr>
          <p:spPr>
            <a:xfrm>
              <a:off x="640125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49" name="Google Shape;2649;p21"/>
            <p:cNvGrpSpPr/>
            <p:nvPr/>
          </p:nvGrpSpPr>
          <p:grpSpPr>
            <a:xfrm>
              <a:off x="561363" y="1728113"/>
              <a:ext cx="1482475" cy="1482500"/>
              <a:chOff x="4032875" y="1034325"/>
              <a:chExt cx="1482475" cy="1482500"/>
            </a:xfrm>
          </p:grpSpPr>
          <p:sp>
            <p:nvSpPr>
              <p:cNvPr id="2650" name="Google Shape;2650;p21"/>
              <p:cNvSpPr/>
              <p:nvPr/>
            </p:nvSpPr>
            <p:spPr>
              <a:xfrm>
                <a:off x="4032875" y="11085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7"/>
                      <a:pt x="1" y="28166"/>
                    </a:cubicBezTo>
                    <a:cubicBezTo>
                      <a:pt x="1" y="35637"/>
                      <a:pt x="2969" y="42801"/>
                      <a:pt x="8250" y="48082"/>
                    </a:cubicBezTo>
                    <a:cubicBezTo>
                      <a:pt x="13533" y="53365"/>
                      <a:pt x="20697" y="56331"/>
                      <a:pt x="28166" y="56331"/>
                    </a:cubicBezTo>
                    <a:cubicBezTo>
                      <a:pt x="35637" y="56331"/>
                      <a:pt x="42801" y="53365"/>
                      <a:pt x="48083" y="48082"/>
                    </a:cubicBezTo>
                    <a:cubicBezTo>
                      <a:pt x="53365" y="42801"/>
                      <a:pt x="56332" y="35637"/>
                      <a:pt x="56332" y="28166"/>
                    </a:cubicBezTo>
                    <a:cubicBezTo>
                      <a:pt x="56332" y="20697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1" name="Google Shape;2651;p21"/>
              <p:cNvSpPr/>
              <p:nvPr/>
            </p:nvSpPr>
            <p:spPr>
              <a:xfrm>
                <a:off x="4107050" y="10343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6" y="1"/>
                      <a:pt x="13533" y="2969"/>
                      <a:pt x="8250" y="8250"/>
                    </a:cubicBezTo>
                    <a:cubicBezTo>
                      <a:pt x="2968" y="13533"/>
                      <a:pt x="0" y="20697"/>
                      <a:pt x="0" y="28166"/>
                    </a:cubicBezTo>
                    <a:cubicBezTo>
                      <a:pt x="0" y="35636"/>
                      <a:pt x="2968" y="42799"/>
                      <a:pt x="8250" y="48082"/>
                    </a:cubicBezTo>
                    <a:cubicBezTo>
                      <a:pt x="13533" y="53364"/>
                      <a:pt x="20696" y="56331"/>
                      <a:pt x="28166" y="56331"/>
                    </a:cubicBezTo>
                    <a:cubicBezTo>
                      <a:pt x="35635" y="56331"/>
                      <a:pt x="42799" y="53364"/>
                      <a:pt x="48082" y="48082"/>
                    </a:cubicBezTo>
                    <a:cubicBezTo>
                      <a:pt x="53363" y="42799"/>
                      <a:pt x="56331" y="35636"/>
                      <a:pt x="56331" y="28166"/>
                    </a:cubicBezTo>
                    <a:cubicBezTo>
                      <a:pt x="56331" y="20697"/>
                      <a:pt x="53363" y="13533"/>
                      <a:pt x="48082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2" name="Google Shape;2652;p21"/>
              <p:cNvSpPr/>
              <p:nvPr/>
            </p:nvSpPr>
            <p:spPr>
              <a:xfrm>
                <a:off x="4169450" y="1096750"/>
                <a:ext cx="1283525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1" h="51340" extrusionOk="0">
                    <a:moveTo>
                      <a:pt x="25670" y="0"/>
                    </a:moveTo>
                    <a:cubicBezTo>
                      <a:pt x="18862" y="0"/>
                      <a:pt x="12332" y="2704"/>
                      <a:pt x="7519" y="7519"/>
                    </a:cubicBezTo>
                    <a:cubicBezTo>
                      <a:pt x="2705" y="12332"/>
                      <a:pt x="1" y="18861"/>
                      <a:pt x="1" y="25669"/>
                    </a:cubicBezTo>
                    <a:cubicBezTo>
                      <a:pt x="1" y="32477"/>
                      <a:pt x="2705" y="39007"/>
                      <a:pt x="7519" y="43821"/>
                    </a:cubicBezTo>
                    <a:cubicBezTo>
                      <a:pt x="12332" y="48634"/>
                      <a:pt x="18862" y="51339"/>
                      <a:pt x="25670" y="51339"/>
                    </a:cubicBezTo>
                    <a:cubicBezTo>
                      <a:pt x="32478" y="51339"/>
                      <a:pt x="39007" y="48634"/>
                      <a:pt x="43822" y="43821"/>
                    </a:cubicBezTo>
                    <a:cubicBezTo>
                      <a:pt x="48635" y="39007"/>
                      <a:pt x="51340" y="32477"/>
                      <a:pt x="51340" y="25669"/>
                    </a:cubicBezTo>
                    <a:cubicBezTo>
                      <a:pt x="51340" y="18861"/>
                      <a:pt x="48635" y="12332"/>
                      <a:pt x="43822" y="7519"/>
                    </a:cubicBezTo>
                    <a:cubicBezTo>
                      <a:pt x="39007" y="2704"/>
                      <a:pt x="32478" y="0"/>
                      <a:pt x="256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3" name="Google Shape;2653;p21"/>
              <p:cNvSpPr/>
              <p:nvPr/>
            </p:nvSpPr>
            <p:spPr>
              <a:xfrm>
                <a:off x="4561500" y="1224925"/>
                <a:ext cx="269025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4706" extrusionOk="0">
                    <a:moveTo>
                      <a:pt x="2388" y="0"/>
                    </a:moveTo>
                    <a:cubicBezTo>
                      <a:pt x="2333" y="0"/>
                      <a:pt x="2276" y="2"/>
                      <a:pt x="2220" y="6"/>
                    </a:cubicBezTo>
                    <a:cubicBezTo>
                      <a:pt x="1035" y="90"/>
                      <a:pt x="72" y="1096"/>
                      <a:pt x="38" y="2285"/>
                    </a:cubicBezTo>
                    <a:cubicBezTo>
                      <a:pt x="0" y="3615"/>
                      <a:pt x="1068" y="4705"/>
                      <a:pt x="2390" y="4705"/>
                    </a:cubicBezTo>
                    <a:cubicBezTo>
                      <a:pt x="3205" y="4705"/>
                      <a:pt x="3921" y="4290"/>
                      <a:pt x="4343" y="3662"/>
                    </a:cubicBezTo>
                    <a:cubicBezTo>
                      <a:pt x="4701" y="3127"/>
                      <a:pt x="5293" y="2797"/>
                      <a:pt x="5937" y="2797"/>
                    </a:cubicBezTo>
                    <a:lnTo>
                      <a:pt x="6657" y="2797"/>
                    </a:lnTo>
                    <a:cubicBezTo>
                      <a:pt x="7255" y="2797"/>
                      <a:pt x="7855" y="2981"/>
                      <a:pt x="8300" y="3382"/>
                    </a:cubicBezTo>
                    <a:cubicBezTo>
                      <a:pt x="8542" y="3602"/>
                      <a:pt x="8865" y="3738"/>
                      <a:pt x="9218" y="3738"/>
                    </a:cubicBezTo>
                    <a:cubicBezTo>
                      <a:pt x="10082" y="3738"/>
                      <a:pt x="10761" y="2948"/>
                      <a:pt x="10572" y="2052"/>
                    </a:cubicBezTo>
                    <a:cubicBezTo>
                      <a:pt x="10466" y="1556"/>
                      <a:pt x="9936" y="1060"/>
                      <a:pt x="9433" y="986"/>
                    </a:cubicBezTo>
                    <a:cubicBezTo>
                      <a:pt x="9362" y="976"/>
                      <a:pt x="9292" y="971"/>
                      <a:pt x="9223" y="971"/>
                    </a:cubicBezTo>
                    <a:cubicBezTo>
                      <a:pt x="8856" y="971"/>
                      <a:pt x="8523" y="1114"/>
                      <a:pt x="8278" y="1345"/>
                    </a:cubicBezTo>
                    <a:cubicBezTo>
                      <a:pt x="7904" y="1698"/>
                      <a:pt x="7418" y="1909"/>
                      <a:pt x="6903" y="1909"/>
                    </a:cubicBezTo>
                    <a:lnTo>
                      <a:pt x="5664" y="1909"/>
                    </a:lnTo>
                    <a:cubicBezTo>
                      <a:pt x="5143" y="1909"/>
                      <a:pt x="4683" y="1612"/>
                      <a:pt x="4418" y="1161"/>
                    </a:cubicBezTo>
                    <a:cubicBezTo>
                      <a:pt x="4009" y="467"/>
                      <a:pt x="3254" y="0"/>
                      <a:pt x="2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4" name="Google Shape;2654;p21"/>
              <p:cNvSpPr/>
              <p:nvPr/>
            </p:nvSpPr>
            <p:spPr>
              <a:xfrm>
                <a:off x="4734600" y="1769900"/>
                <a:ext cx="213875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4411" extrusionOk="0">
                    <a:moveTo>
                      <a:pt x="6517" y="1"/>
                    </a:moveTo>
                    <a:cubicBezTo>
                      <a:pt x="6352" y="1"/>
                      <a:pt x="6184" y="23"/>
                      <a:pt x="6017" y="69"/>
                    </a:cubicBezTo>
                    <a:cubicBezTo>
                      <a:pt x="5395" y="242"/>
                      <a:pt x="4936" y="711"/>
                      <a:pt x="4746" y="1283"/>
                    </a:cubicBezTo>
                    <a:cubicBezTo>
                      <a:pt x="4586" y="1767"/>
                      <a:pt x="4204" y="2143"/>
                      <a:pt x="3714" y="2280"/>
                    </a:cubicBezTo>
                    <a:lnTo>
                      <a:pt x="3165" y="2435"/>
                    </a:lnTo>
                    <a:cubicBezTo>
                      <a:pt x="2973" y="2488"/>
                      <a:pt x="2775" y="2516"/>
                      <a:pt x="2578" y="2516"/>
                    </a:cubicBezTo>
                    <a:cubicBezTo>
                      <a:pt x="2304" y="2516"/>
                      <a:pt x="2032" y="2461"/>
                      <a:pt x="1787" y="2337"/>
                    </a:cubicBezTo>
                    <a:cubicBezTo>
                      <a:pt x="1638" y="2262"/>
                      <a:pt x="1472" y="2222"/>
                      <a:pt x="1302" y="2222"/>
                    </a:cubicBezTo>
                    <a:cubicBezTo>
                      <a:pt x="1205" y="2222"/>
                      <a:pt x="1107" y="2234"/>
                      <a:pt x="1010" y="2262"/>
                    </a:cubicBezTo>
                    <a:cubicBezTo>
                      <a:pt x="350" y="2445"/>
                      <a:pt x="1" y="3193"/>
                      <a:pt x="335" y="3836"/>
                    </a:cubicBezTo>
                    <a:cubicBezTo>
                      <a:pt x="508" y="4160"/>
                      <a:pt x="954" y="4411"/>
                      <a:pt x="1334" y="4411"/>
                    </a:cubicBezTo>
                    <a:cubicBezTo>
                      <a:pt x="1368" y="4411"/>
                      <a:pt x="1400" y="4409"/>
                      <a:pt x="1432" y="4405"/>
                    </a:cubicBezTo>
                    <a:cubicBezTo>
                      <a:pt x="1790" y="4360"/>
                      <a:pt x="2075" y="4158"/>
                      <a:pt x="2238" y="3886"/>
                    </a:cubicBezTo>
                    <a:cubicBezTo>
                      <a:pt x="2450" y="3537"/>
                      <a:pt x="2776" y="3272"/>
                      <a:pt x="3168" y="3164"/>
                    </a:cubicBezTo>
                    <a:lnTo>
                      <a:pt x="4115" y="2900"/>
                    </a:lnTo>
                    <a:cubicBezTo>
                      <a:pt x="4210" y="2874"/>
                      <a:pt x="4306" y="2861"/>
                      <a:pt x="4400" y="2861"/>
                    </a:cubicBezTo>
                    <a:cubicBezTo>
                      <a:pt x="4703" y="2861"/>
                      <a:pt x="4997" y="2989"/>
                      <a:pt x="5222" y="3207"/>
                    </a:cubicBezTo>
                    <a:cubicBezTo>
                      <a:pt x="5565" y="3538"/>
                      <a:pt x="6028" y="3731"/>
                      <a:pt x="6516" y="3731"/>
                    </a:cubicBezTo>
                    <a:cubicBezTo>
                      <a:pt x="6723" y="3731"/>
                      <a:pt x="6936" y="3695"/>
                      <a:pt x="7145" y="3621"/>
                    </a:cubicBezTo>
                    <a:cubicBezTo>
                      <a:pt x="8033" y="3307"/>
                      <a:pt x="8554" y="2331"/>
                      <a:pt x="8327" y="1418"/>
                    </a:cubicBezTo>
                    <a:cubicBezTo>
                      <a:pt x="8115" y="563"/>
                      <a:pt x="7351" y="1"/>
                      <a:pt x="65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5" name="Google Shape;2655;p21"/>
              <p:cNvSpPr/>
              <p:nvPr/>
            </p:nvSpPr>
            <p:spPr>
              <a:xfrm>
                <a:off x="4447950" y="2021450"/>
                <a:ext cx="165675" cy="19395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7758" extrusionOk="0">
                    <a:moveTo>
                      <a:pt x="2216" y="0"/>
                    </a:moveTo>
                    <a:cubicBezTo>
                      <a:pt x="1854" y="0"/>
                      <a:pt x="1491" y="99"/>
                      <a:pt x="1174" y="303"/>
                    </a:cubicBezTo>
                    <a:cubicBezTo>
                      <a:pt x="247" y="899"/>
                      <a:pt x="0" y="2138"/>
                      <a:pt x="616" y="3041"/>
                    </a:cubicBezTo>
                    <a:cubicBezTo>
                      <a:pt x="994" y="3593"/>
                      <a:pt x="1606" y="3890"/>
                      <a:pt x="2228" y="3890"/>
                    </a:cubicBezTo>
                    <a:cubicBezTo>
                      <a:pt x="2233" y="3890"/>
                      <a:pt x="2237" y="3890"/>
                      <a:pt x="2242" y="3889"/>
                    </a:cubicBezTo>
                    <a:cubicBezTo>
                      <a:pt x="2246" y="3889"/>
                      <a:pt x="2251" y="3889"/>
                      <a:pt x="2255" y="3889"/>
                    </a:cubicBezTo>
                    <a:cubicBezTo>
                      <a:pt x="2782" y="3889"/>
                      <a:pt x="3278" y="4140"/>
                      <a:pt x="3576" y="4576"/>
                    </a:cubicBezTo>
                    <a:lnTo>
                      <a:pt x="3912" y="5067"/>
                    </a:lnTo>
                    <a:cubicBezTo>
                      <a:pt x="4191" y="5477"/>
                      <a:pt x="4346" y="5972"/>
                      <a:pt x="4277" y="6464"/>
                    </a:cubicBezTo>
                    <a:cubicBezTo>
                      <a:pt x="4241" y="6732"/>
                      <a:pt x="4299" y="7014"/>
                      <a:pt x="4464" y="7258"/>
                    </a:cubicBezTo>
                    <a:cubicBezTo>
                      <a:pt x="4687" y="7583"/>
                      <a:pt x="5046" y="7757"/>
                      <a:pt x="5412" y="7757"/>
                    </a:cubicBezTo>
                    <a:cubicBezTo>
                      <a:pt x="5710" y="7757"/>
                      <a:pt x="6013" y="7641"/>
                      <a:pt x="6249" y="7395"/>
                    </a:cubicBezTo>
                    <a:cubicBezTo>
                      <a:pt x="6537" y="7091"/>
                      <a:pt x="6627" y="6494"/>
                      <a:pt x="6445" y="6116"/>
                    </a:cubicBezTo>
                    <a:cubicBezTo>
                      <a:pt x="6281" y="5776"/>
                      <a:pt x="5985" y="5564"/>
                      <a:pt x="5661" y="5494"/>
                    </a:cubicBezTo>
                    <a:cubicBezTo>
                      <a:pt x="5246" y="5404"/>
                      <a:pt x="4874" y="5169"/>
                      <a:pt x="4635" y="4819"/>
                    </a:cubicBezTo>
                    <a:lnTo>
                      <a:pt x="4056" y="3972"/>
                    </a:lnTo>
                    <a:cubicBezTo>
                      <a:pt x="3813" y="3614"/>
                      <a:pt x="3801" y="3163"/>
                      <a:pt x="3986" y="2772"/>
                    </a:cubicBezTo>
                    <a:cubicBezTo>
                      <a:pt x="4289" y="2128"/>
                      <a:pt x="4231" y="1340"/>
                      <a:pt x="3749" y="730"/>
                    </a:cubicBezTo>
                    <a:cubicBezTo>
                      <a:pt x="3373" y="254"/>
                      <a:pt x="2796" y="0"/>
                      <a:pt x="2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6" name="Google Shape;2656;p21"/>
              <p:cNvSpPr/>
              <p:nvPr/>
            </p:nvSpPr>
            <p:spPr>
              <a:xfrm>
                <a:off x="5037875" y="1984400"/>
                <a:ext cx="264725" cy="128300"/>
              </a:xfrm>
              <a:custGeom>
                <a:avLst/>
                <a:gdLst/>
                <a:ahLst/>
                <a:cxnLst/>
                <a:rect l="l" t="t" r="r" b="b"/>
                <a:pathLst>
                  <a:path w="10589" h="5132" extrusionOk="0">
                    <a:moveTo>
                      <a:pt x="2025" y="1"/>
                    </a:moveTo>
                    <a:cubicBezTo>
                      <a:pt x="1940" y="1"/>
                      <a:pt x="1852" y="6"/>
                      <a:pt x="1761" y="18"/>
                    </a:cubicBezTo>
                    <a:cubicBezTo>
                      <a:pt x="913" y="128"/>
                      <a:pt x="229" y="825"/>
                      <a:pt x="131" y="1676"/>
                    </a:cubicBezTo>
                    <a:cubicBezTo>
                      <a:pt x="1" y="2823"/>
                      <a:pt x="895" y="3795"/>
                      <a:pt x="2016" y="3795"/>
                    </a:cubicBezTo>
                    <a:cubicBezTo>
                      <a:pt x="2696" y="3795"/>
                      <a:pt x="2957" y="3485"/>
                      <a:pt x="3407" y="3036"/>
                    </a:cubicBezTo>
                    <a:cubicBezTo>
                      <a:pt x="3583" y="2861"/>
                      <a:pt x="3881" y="2684"/>
                      <a:pt x="4341" y="2684"/>
                    </a:cubicBezTo>
                    <a:cubicBezTo>
                      <a:pt x="4542" y="2684"/>
                      <a:pt x="4774" y="2718"/>
                      <a:pt x="5040" y="2800"/>
                    </a:cubicBezTo>
                    <a:cubicBezTo>
                      <a:pt x="5512" y="2944"/>
                      <a:pt x="5905" y="3234"/>
                      <a:pt x="6078" y="3695"/>
                    </a:cubicBezTo>
                    <a:cubicBezTo>
                      <a:pt x="6349" y="4410"/>
                      <a:pt x="6982" y="4969"/>
                      <a:pt x="7792" y="5102"/>
                    </a:cubicBezTo>
                    <a:cubicBezTo>
                      <a:pt x="7910" y="5122"/>
                      <a:pt x="8028" y="5131"/>
                      <a:pt x="8146" y="5131"/>
                    </a:cubicBezTo>
                    <a:cubicBezTo>
                      <a:pt x="9177" y="5131"/>
                      <a:pt x="10122" y="4392"/>
                      <a:pt x="10335" y="3356"/>
                    </a:cubicBezTo>
                    <a:cubicBezTo>
                      <a:pt x="10588" y="2123"/>
                      <a:pt x="9771" y="933"/>
                      <a:pt x="8536" y="720"/>
                    </a:cubicBezTo>
                    <a:cubicBezTo>
                      <a:pt x="8408" y="698"/>
                      <a:pt x="8282" y="688"/>
                      <a:pt x="8157" y="688"/>
                    </a:cubicBezTo>
                    <a:cubicBezTo>
                      <a:pt x="7525" y="688"/>
                      <a:pt x="6938" y="958"/>
                      <a:pt x="6525" y="1405"/>
                    </a:cubicBezTo>
                    <a:cubicBezTo>
                      <a:pt x="6195" y="1761"/>
                      <a:pt x="5727" y="1957"/>
                      <a:pt x="5249" y="1957"/>
                    </a:cubicBezTo>
                    <a:cubicBezTo>
                      <a:pt x="5133" y="1957"/>
                      <a:pt x="5017" y="1946"/>
                      <a:pt x="4902" y="1922"/>
                    </a:cubicBezTo>
                    <a:cubicBezTo>
                      <a:pt x="4167" y="1771"/>
                      <a:pt x="3750" y="1194"/>
                      <a:pt x="3661" y="1013"/>
                    </a:cubicBezTo>
                    <a:cubicBezTo>
                      <a:pt x="3432" y="553"/>
                      <a:pt x="2872" y="1"/>
                      <a:pt x="20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7" name="Google Shape;2657;p21"/>
              <p:cNvSpPr/>
              <p:nvPr/>
            </p:nvSpPr>
            <p:spPr>
              <a:xfrm>
                <a:off x="4951875" y="1271850"/>
                <a:ext cx="126975" cy="201100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8044" extrusionOk="0">
                    <a:moveTo>
                      <a:pt x="3089" y="0"/>
                    </a:moveTo>
                    <a:cubicBezTo>
                      <a:pt x="2342" y="0"/>
                      <a:pt x="1648" y="469"/>
                      <a:pt x="1398" y="1215"/>
                    </a:cubicBezTo>
                    <a:cubicBezTo>
                      <a:pt x="1198" y="1811"/>
                      <a:pt x="1331" y="2436"/>
                      <a:pt x="1695" y="2892"/>
                    </a:cubicBezTo>
                    <a:cubicBezTo>
                      <a:pt x="1997" y="3268"/>
                      <a:pt x="2076" y="3788"/>
                      <a:pt x="1907" y="4241"/>
                    </a:cubicBezTo>
                    <a:cubicBezTo>
                      <a:pt x="1698" y="4804"/>
                      <a:pt x="1191" y="5064"/>
                      <a:pt x="1035" y="5113"/>
                    </a:cubicBezTo>
                    <a:cubicBezTo>
                      <a:pt x="603" y="5251"/>
                      <a:pt x="33" y="5694"/>
                      <a:pt x="16" y="6495"/>
                    </a:cubicBezTo>
                    <a:cubicBezTo>
                      <a:pt x="0" y="7181"/>
                      <a:pt x="469" y="7808"/>
                      <a:pt x="1132" y="7988"/>
                    </a:cubicBezTo>
                    <a:cubicBezTo>
                      <a:pt x="1269" y="8026"/>
                      <a:pt x="1406" y="8044"/>
                      <a:pt x="1540" y="8044"/>
                    </a:cubicBezTo>
                    <a:cubicBezTo>
                      <a:pt x="2278" y="8044"/>
                      <a:pt x="2926" y="7506"/>
                      <a:pt x="3042" y="6755"/>
                    </a:cubicBezTo>
                    <a:cubicBezTo>
                      <a:pt x="3124" y="6214"/>
                      <a:pt x="2912" y="5970"/>
                      <a:pt x="2611" y="5560"/>
                    </a:cubicBezTo>
                    <a:cubicBezTo>
                      <a:pt x="2441" y="5329"/>
                      <a:pt x="2302" y="4897"/>
                      <a:pt x="2624" y="4238"/>
                    </a:cubicBezTo>
                    <a:cubicBezTo>
                      <a:pt x="2797" y="3882"/>
                      <a:pt x="3073" y="3605"/>
                      <a:pt x="3460" y="3524"/>
                    </a:cubicBezTo>
                    <a:cubicBezTo>
                      <a:pt x="4059" y="3398"/>
                      <a:pt x="4578" y="2964"/>
                      <a:pt x="4783" y="2338"/>
                    </a:cubicBezTo>
                    <a:cubicBezTo>
                      <a:pt x="5078" y="1443"/>
                      <a:pt x="4596" y="440"/>
                      <a:pt x="3712" y="111"/>
                    </a:cubicBezTo>
                    <a:cubicBezTo>
                      <a:pt x="3506" y="36"/>
                      <a:pt x="3295" y="0"/>
                      <a:pt x="30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8" name="Google Shape;2658;p21"/>
              <p:cNvSpPr/>
              <p:nvPr/>
            </p:nvSpPr>
            <p:spPr>
              <a:xfrm>
                <a:off x="4250650" y="1783825"/>
                <a:ext cx="143700" cy="179875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7195" extrusionOk="0">
                    <a:moveTo>
                      <a:pt x="1898" y="1"/>
                    </a:moveTo>
                    <a:cubicBezTo>
                      <a:pt x="1656" y="1"/>
                      <a:pt x="1412" y="54"/>
                      <a:pt x="1184" y="165"/>
                    </a:cubicBezTo>
                    <a:cubicBezTo>
                      <a:pt x="333" y="577"/>
                      <a:pt x="1" y="1608"/>
                      <a:pt x="436" y="2437"/>
                    </a:cubicBezTo>
                    <a:cubicBezTo>
                      <a:pt x="708" y="2956"/>
                      <a:pt x="1217" y="3271"/>
                      <a:pt x="1760" y="3320"/>
                    </a:cubicBezTo>
                    <a:cubicBezTo>
                      <a:pt x="2209" y="3362"/>
                      <a:pt x="2611" y="3643"/>
                      <a:pt x="2810" y="4048"/>
                    </a:cubicBezTo>
                    <a:cubicBezTo>
                      <a:pt x="3055" y="4554"/>
                      <a:pt x="2901" y="5065"/>
                      <a:pt x="2834" y="5201"/>
                    </a:cubicBezTo>
                    <a:cubicBezTo>
                      <a:pt x="2648" y="5582"/>
                      <a:pt x="2579" y="6252"/>
                      <a:pt x="3108" y="6783"/>
                    </a:cubicBezTo>
                    <a:cubicBezTo>
                      <a:pt x="3378" y="7053"/>
                      <a:pt x="3745" y="7194"/>
                      <a:pt x="4114" y="7194"/>
                    </a:cubicBezTo>
                    <a:cubicBezTo>
                      <a:pt x="4364" y="7194"/>
                      <a:pt x="4615" y="7129"/>
                      <a:pt x="4836" y="6996"/>
                    </a:cubicBezTo>
                    <a:cubicBezTo>
                      <a:pt x="5577" y="6551"/>
                      <a:pt x="5747" y="5576"/>
                      <a:pt x="5236" y="4909"/>
                    </a:cubicBezTo>
                    <a:cubicBezTo>
                      <a:pt x="4924" y="4504"/>
                      <a:pt x="4622" y="4491"/>
                      <a:pt x="4152" y="4429"/>
                    </a:cubicBezTo>
                    <a:cubicBezTo>
                      <a:pt x="3887" y="4394"/>
                      <a:pt x="3505" y="4208"/>
                      <a:pt x="3267" y="3565"/>
                    </a:cubicBezTo>
                    <a:cubicBezTo>
                      <a:pt x="3138" y="3220"/>
                      <a:pt x="3130" y="2853"/>
                      <a:pt x="3324" y="2541"/>
                    </a:cubicBezTo>
                    <a:cubicBezTo>
                      <a:pt x="3627" y="2053"/>
                      <a:pt x="3669" y="1424"/>
                      <a:pt x="3381" y="879"/>
                    </a:cubicBezTo>
                    <a:cubicBezTo>
                      <a:pt x="3085" y="324"/>
                      <a:pt x="2498" y="1"/>
                      <a:pt x="1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9" name="Google Shape;2659;p21"/>
              <p:cNvSpPr/>
              <p:nvPr/>
            </p:nvSpPr>
            <p:spPr>
              <a:xfrm>
                <a:off x="4331625" y="1347725"/>
                <a:ext cx="612675" cy="587925"/>
              </a:xfrm>
              <a:custGeom>
                <a:avLst/>
                <a:gdLst/>
                <a:ahLst/>
                <a:cxnLst/>
                <a:rect l="l" t="t" r="r" b="b"/>
                <a:pathLst>
                  <a:path w="24507" h="23517" extrusionOk="0">
                    <a:moveTo>
                      <a:pt x="16633" y="1"/>
                    </a:moveTo>
                    <a:cubicBezTo>
                      <a:pt x="15370" y="1"/>
                      <a:pt x="14107" y="306"/>
                      <a:pt x="12998" y="910"/>
                    </a:cubicBezTo>
                    <a:cubicBezTo>
                      <a:pt x="12222" y="1333"/>
                      <a:pt x="11522" y="1889"/>
                      <a:pt x="10717" y="2252"/>
                    </a:cubicBezTo>
                    <a:cubicBezTo>
                      <a:pt x="10244" y="2467"/>
                      <a:pt x="9835" y="2555"/>
                      <a:pt x="9449" y="2555"/>
                    </a:cubicBezTo>
                    <a:cubicBezTo>
                      <a:pt x="8724" y="2555"/>
                      <a:pt x="8085" y="2243"/>
                      <a:pt x="7275" y="1875"/>
                    </a:cubicBezTo>
                    <a:cubicBezTo>
                      <a:pt x="6715" y="1619"/>
                      <a:pt x="6124" y="1491"/>
                      <a:pt x="5536" y="1491"/>
                    </a:cubicBezTo>
                    <a:cubicBezTo>
                      <a:pt x="4846" y="1491"/>
                      <a:pt x="4159" y="1667"/>
                      <a:pt x="3528" y="2022"/>
                    </a:cubicBezTo>
                    <a:cubicBezTo>
                      <a:pt x="1850" y="2966"/>
                      <a:pt x="720" y="4910"/>
                      <a:pt x="320" y="6757"/>
                    </a:cubicBezTo>
                    <a:cubicBezTo>
                      <a:pt x="0" y="8227"/>
                      <a:pt x="198" y="9844"/>
                      <a:pt x="1044" y="11085"/>
                    </a:cubicBezTo>
                    <a:cubicBezTo>
                      <a:pt x="1455" y="11686"/>
                      <a:pt x="2018" y="12217"/>
                      <a:pt x="2194" y="12923"/>
                    </a:cubicBezTo>
                    <a:cubicBezTo>
                      <a:pt x="2416" y="13820"/>
                      <a:pt x="1952" y="14725"/>
                      <a:pt x="1685" y="15611"/>
                    </a:cubicBezTo>
                    <a:cubicBezTo>
                      <a:pt x="937" y="18078"/>
                      <a:pt x="2128" y="20988"/>
                      <a:pt x="4369" y="22258"/>
                    </a:cubicBezTo>
                    <a:cubicBezTo>
                      <a:pt x="5773" y="23054"/>
                      <a:pt x="7297" y="23517"/>
                      <a:pt x="8724" y="23517"/>
                    </a:cubicBezTo>
                    <a:cubicBezTo>
                      <a:pt x="9974" y="23517"/>
                      <a:pt x="11150" y="23162"/>
                      <a:pt x="12108" y="22364"/>
                    </a:cubicBezTo>
                    <a:cubicBezTo>
                      <a:pt x="13597" y="21125"/>
                      <a:pt x="14232" y="20901"/>
                      <a:pt x="15104" y="19200"/>
                    </a:cubicBezTo>
                    <a:cubicBezTo>
                      <a:pt x="15192" y="19029"/>
                      <a:pt x="15839" y="17848"/>
                      <a:pt x="15979" y="17716"/>
                    </a:cubicBezTo>
                    <a:cubicBezTo>
                      <a:pt x="16365" y="17351"/>
                      <a:pt x="17824" y="17229"/>
                      <a:pt x="18340" y="17106"/>
                    </a:cubicBezTo>
                    <a:cubicBezTo>
                      <a:pt x="22629" y="16097"/>
                      <a:pt x="24265" y="12652"/>
                      <a:pt x="24411" y="8909"/>
                    </a:cubicBezTo>
                    <a:cubicBezTo>
                      <a:pt x="24506" y="6454"/>
                      <a:pt x="23608" y="3871"/>
                      <a:pt x="21863" y="2128"/>
                    </a:cubicBezTo>
                    <a:cubicBezTo>
                      <a:pt x="21276" y="1543"/>
                      <a:pt x="20594" y="1053"/>
                      <a:pt x="19821" y="694"/>
                    </a:cubicBezTo>
                    <a:cubicBezTo>
                      <a:pt x="18827" y="231"/>
                      <a:pt x="17730" y="1"/>
                      <a:pt x="166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0" name="Google Shape;2660;p21"/>
              <p:cNvSpPr/>
              <p:nvPr/>
            </p:nvSpPr>
            <p:spPr>
              <a:xfrm>
                <a:off x="4439900" y="1637075"/>
                <a:ext cx="223525" cy="222875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8915" extrusionOk="0">
                    <a:moveTo>
                      <a:pt x="4359" y="1"/>
                    </a:moveTo>
                    <a:cubicBezTo>
                      <a:pt x="4310" y="1"/>
                      <a:pt x="4262" y="2"/>
                      <a:pt x="4214" y="4"/>
                    </a:cubicBezTo>
                    <a:cubicBezTo>
                      <a:pt x="4021" y="16"/>
                      <a:pt x="3828" y="50"/>
                      <a:pt x="3636" y="86"/>
                    </a:cubicBezTo>
                    <a:cubicBezTo>
                      <a:pt x="3446" y="122"/>
                      <a:pt x="3256" y="163"/>
                      <a:pt x="3070" y="225"/>
                    </a:cubicBezTo>
                    <a:cubicBezTo>
                      <a:pt x="2888" y="285"/>
                      <a:pt x="2704" y="355"/>
                      <a:pt x="2528" y="441"/>
                    </a:cubicBezTo>
                    <a:cubicBezTo>
                      <a:pt x="2349" y="527"/>
                      <a:pt x="2188" y="637"/>
                      <a:pt x="2026" y="742"/>
                    </a:cubicBezTo>
                    <a:cubicBezTo>
                      <a:pt x="1863" y="847"/>
                      <a:pt x="1713" y="973"/>
                      <a:pt x="1568" y="1098"/>
                    </a:cubicBezTo>
                    <a:cubicBezTo>
                      <a:pt x="1418" y="1227"/>
                      <a:pt x="1277" y="1358"/>
                      <a:pt x="1150" y="1502"/>
                    </a:cubicBezTo>
                    <a:cubicBezTo>
                      <a:pt x="1020" y="1647"/>
                      <a:pt x="877" y="1784"/>
                      <a:pt x="769" y="1946"/>
                    </a:cubicBezTo>
                    <a:cubicBezTo>
                      <a:pt x="661" y="2106"/>
                      <a:pt x="580" y="2286"/>
                      <a:pt x="494" y="2459"/>
                    </a:cubicBezTo>
                    <a:cubicBezTo>
                      <a:pt x="404" y="2633"/>
                      <a:pt x="335" y="2814"/>
                      <a:pt x="272" y="2998"/>
                    </a:cubicBezTo>
                    <a:cubicBezTo>
                      <a:pt x="207" y="3180"/>
                      <a:pt x="135" y="3361"/>
                      <a:pt x="95" y="3553"/>
                    </a:cubicBezTo>
                    <a:cubicBezTo>
                      <a:pt x="56" y="3742"/>
                      <a:pt x="30" y="3936"/>
                      <a:pt x="15" y="4131"/>
                    </a:cubicBezTo>
                    <a:cubicBezTo>
                      <a:pt x="1" y="4324"/>
                      <a:pt x="5" y="4520"/>
                      <a:pt x="15" y="4715"/>
                    </a:cubicBezTo>
                    <a:cubicBezTo>
                      <a:pt x="28" y="4908"/>
                      <a:pt x="69" y="5098"/>
                      <a:pt x="105" y="5291"/>
                    </a:cubicBezTo>
                    <a:cubicBezTo>
                      <a:pt x="141" y="5480"/>
                      <a:pt x="167" y="5675"/>
                      <a:pt x="229" y="5861"/>
                    </a:cubicBezTo>
                    <a:cubicBezTo>
                      <a:pt x="288" y="6042"/>
                      <a:pt x="379" y="6217"/>
                      <a:pt x="465" y="6394"/>
                    </a:cubicBezTo>
                    <a:cubicBezTo>
                      <a:pt x="549" y="6571"/>
                      <a:pt x="642" y="6741"/>
                      <a:pt x="748" y="6901"/>
                    </a:cubicBezTo>
                    <a:cubicBezTo>
                      <a:pt x="856" y="7066"/>
                      <a:pt x="965" y="7226"/>
                      <a:pt x="1092" y="7373"/>
                    </a:cubicBezTo>
                    <a:cubicBezTo>
                      <a:pt x="1219" y="7521"/>
                      <a:pt x="1354" y="7663"/>
                      <a:pt x="1499" y="7789"/>
                    </a:cubicBezTo>
                    <a:cubicBezTo>
                      <a:pt x="1643" y="7921"/>
                      <a:pt x="1798" y="8040"/>
                      <a:pt x="1958" y="8148"/>
                    </a:cubicBezTo>
                    <a:cubicBezTo>
                      <a:pt x="2120" y="8258"/>
                      <a:pt x="2288" y="8359"/>
                      <a:pt x="2461" y="8445"/>
                    </a:cubicBezTo>
                    <a:cubicBezTo>
                      <a:pt x="2634" y="8535"/>
                      <a:pt x="2819" y="8595"/>
                      <a:pt x="3003" y="8659"/>
                    </a:cubicBezTo>
                    <a:cubicBezTo>
                      <a:pt x="3185" y="8722"/>
                      <a:pt x="3371" y="8780"/>
                      <a:pt x="3561" y="8819"/>
                    </a:cubicBezTo>
                    <a:cubicBezTo>
                      <a:pt x="3751" y="8859"/>
                      <a:pt x="3942" y="8896"/>
                      <a:pt x="4136" y="8911"/>
                    </a:cubicBezTo>
                    <a:cubicBezTo>
                      <a:pt x="4175" y="8914"/>
                      <a:pt x="4214" y="8915"/>
                      <a:pt x="4253" y="8915"/>
                    </a:cubicBezTo>
                    <a:cubicBezTo>
                      <a:pt x="4408" y="8915"/>
                      <a:pt x="4563" y="8896"/>
                      <a:pt x="4719" y="8888"/>
                    </a:cubicBezTo>
                    <a:cubicBezTo>
                      <a:pt x="4912" y="8876"/>
                      <a:pt x="5108" y="8888"/>
                      <a:pt x="5301" y="8852"/>
                    </a:cubicBezTo>
                    <a:cubicBezTo>
                      <a:pt x="5490" y="8814"/>
                      <a:pt x="5671" y="8739"/>
                      <a:pt x="5857" y="8679"/>
                    </a:cubicBezTo>
                    <a:cubicBezTo>
                      <a:pt x="6039" y="8618"/>
                      <a:pt x="6231" y="8571"/>
                      <a:pt x="6407" y="8484"/>
                    </a:cubicBezTo>
                    <a:cubicBezTo>
                      <a:pt x="6584" y="8398"/>
                      <a:pt x="6744" y="8284"/>
                      <a:pt x="6904" y="8179"/>
                    </a:cubicBezTo>
                    <a:cubicBezTo>
                      <a:pt x="7068" y="8070"/>
                      <a:pt x="7225" y="7958"/>
                      <a:pt x="7371" y="7831"/>
                    </a:cubicBezTo>
                    <a:cubicBezTo>
                      <a:pt x="7521" y="7703"/>
                      <a:pt x="7646" y="7557"/>
                      <a:pt x="7774" y="7413"/>
                    </a:cubicBezTo>
                    <a:cubicBezTo>
                      <a:pt x="7904" y="7269"/>
                      <a:pt x="8041" y="7131"/>
                      <a:pt x="8149" y="6971"/>
                    </a:cubicBezTo>
                    <a:cubicBezTo>
                      <a:pt x="8259" y="6808"/>
                      <a:pt x="8350" y="6635"/>
                      <a:pt x="8436" y="6462"/>
                    </a:cubicBezTo>
                    <a:cubicBezTo>
                      <a:pt x="8524" y="6287"/>
                      <a:pt x="8602" y="6112"/>
                      <a:pt x="8664" y="5927"/>
                    </a:cubicBezTo>
                    <a:cubicBezTo>
                      <a:pt x="8727" y="5745"/>
                      <a:pt x="8804" y="5562"/>
                      <a:pt x="8843" y="5372"/>
                    </a:cubicBezTo>
                    <a:cubicBezTo>
                      <a:pt x="8883" y="5183"/>
                      <a:pt x="8912" y="4989"/>
                      <a:pt x="8926" y="4794"/>
                    </a:cubicBezTo>
                    <a:cubicBezTo>
                      <a:pt x="8941" y="4601"/>
                      <a:pt x="8923" y="4405"/>
                      <a:pt x="8913" y="4210"/>
                    </a:cubicBezTo>
                    <a:cubicBezTo>
                      <a:pt x="8902" y="4017"/>
                      <a:pt x="8887" y="3823"/>
                      <a:pt x="8851" y="3629"/>
                    </a:cubicBezTo>
                    <a:cubicBezTo>
                      <a:pt x="8815" y="3441"/>
                      <a:pt x="8749" y="3256"/>
                      <a:pt x="8688" y="3072"/>
                    </a:cubicBezTo>
                    <a:cubicBezTo>
                      <a:pt x="8626" y="2890"/>
                      <a:pt x="8546" y="2714"/>
                      <a:pt x="8459" y="2538"/>
                    </a:cubicBezTo>
                    <a:cubicBezTo>
                      <a:pt x="8374" y="2361"/>
                      <a:pt x="8311" y="2172"/>
                      <a:pt x="8207" y="2006"/>
                    </a:cubicBezTo>
                    <a:cubicBezTo>
                      <a:pt x="8100" y="1841"/>
                      <a:pt x="7979" y="1686"/>
                      <a:pt x="7854" y="1539"/>
                    </a:cubicBezTo>
                    <a:cubicBezTo>
                      <a:pt x="7727" y="1392"/>
                      <a:pt x="7568" y="1273"/>
                      <a:pt x="7424" y="1146"/>
                    </a:cubicBezTo>
                    <a:cubicBezTo>
                      <a:pt x="7280" y="1016"/>
                      <a:pt x="7129" y="895"/>
                      <a:pt x="6969" y="787"/>
                    </a:cubicBezTo>
                    <a:cubicBezTo>
                      <a:pt x="6807" y="677"/>
                      <a:pt x="6637" y="585"/>
                      <a:pt x="6464" y="499"/>
                    </a:cubicBezTo>
                    <a:cubicBezTo>
                      <a:pt x="6290" y="412"/>
                      <a:pt x="6120" y="317"/>
                      <a:pt x="5937" y="254"/>
                    </a:cubicBezTo>
                    <a:cubicBezTo>
                      <a:pt x="5755" y="189"/>
                      <a:pt x="5565" y="144"/>
                      <a:pt x="5375" y="104"/>
                    </a:cubicBezTo>
                    <a:cubicBezTo>
                      <a:pt x="5186" y="65"/>
                      <a:pt x="4993" y="36"/>
                      <a:pt x="4798" y="22"/>
                    </a:cubicBezTo>
                    <a:cubicBezTo>
                      <a:pt x="4652" y="11"/>
                      <a:pt x="4505" y="1"/>
                      <a:pt x="43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1" name="Google Shape;2661;p21"/>
              <p:cNvSpPr/>
              <p:nvPr/>
            </p:nvSpPr>
            <p:spPr>
              <a:xfrm>
                <a:off x="4593125" y="1424850"/>
                <a:ext cx="279275" cy="278700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11148" extrusionOk="0">
                    <a:moveTo>
                      <a:pt x="5579" y="0"/>
                    </a:moveTo>
                    <a:cubicBezTo>
                      <a:pt x="5541" y="0"/>
                      <a:pt x="5502" y="1"/>
                      <a:pt x="5464" y="2"/>
                    </a:cubicBezTo>
                    <a:cubicBezTo>
                      <a:pt x="5219" y="8"/>
                      <a:pt x="4977" y="26"/>
                      <a:pt x="4739" y="62"/>
                    </a:cubicBezTo>
                    <a:cubicBezTo>
                      <a:pt x="4495" y="98"/>
                      <a:pt x="4260" y="155"/>
                      <a:pt x="4030" y="221"/>
                    </a:cubicBezTo>
                    <a:cubicBezTo>
                      <a:pt x="3793" y="290"/>
                      <a:pt x="3563" y="362"/>
                      <a:pt x="3341" y="459"/>
                    </a:cubicBezTo>
                    <a:cubicBezTo>
                      <a:pt x="3117" y="557"/>
                      <a:pt x="2891" y="650"/>
                      <a:pt x="2683" y="776"/>
                    </a:cubicBezTo>
                    <a:cubicBezTo>
                      <a:pt x="2474" y="903"/>
                      <a:pt x="2268" y="1038"/>
                      <a:pt x="2079" y="1190"/>
                    </a:cubicBezTo>
                    <a:cubicBezTo>
                      <a:pt x="1889" y="1341"/>
                      <a:pt x="1718" y="1518"/>
                      <a:pt x="1550" y="1694"/>
                    </a:cubicBezTo>
                    <a:cubicBezTo>
                      <a:pt x="1382" y="1870"/>
                      <a:pt x="1223" y="2056"/>
                      <a:pt x="1079" y="2252"/>
                    </a:cubicBezTo>
                    <a:cubicBezTo>
                      <a:pt x="935" y="2446"/>
                      <a:pt x="830" y="2668"/>
                      <a:pt x="711" y="2880"/>
                    </a:cubicBezTo>
                    <a:cubicBezTo>
                      <a:pt x="595" y="3094"/>
                      <a:pt x="462" y="3298"/>
                      <a:pt x="371" y="3526"/>
                    </a:cubicBezTo>
                    <a:cubicBezTo>
                      <a:pt x="283" y="3751"/>
                      <a:pt x="214" y="3986"/>
                      <a:pt x="155" y="4224"/>
                    </a:cubicBezTo>
                    <a:cubicBezTo>
                      <a:pt x="97" y="4457"/>
                      <a:pt x="73" y="4699"/>
                      <a:pt x="46" y="4944"/>
                    </a:cubicBezTo>
                    <a:cubicBezTo>
                      <a:pt x="20" y="5184"/>
                      <a:pt x="1" y="5424"/>
                      <a:pt x="5" y="5672"/>
                    </a:cubicBezTo>
                    <a:cubicBezTo>
                      <a:pt x="11" y="5919"/>
                      <a:pt x="20" y="6162"/>
                      <a:pt x="56" y="6400"/>
                    </a:cubicBezTo>
                    <a:cubicBezTo>
                      <a:pt x="95" y="6641"/>
                      <a:pt x="178" y="6872"/>
                      <a:pt x="246" y="7102"/>
                    </a:cubicBezTo>
                    <a:cubicBezTo>
                      <a:pt x="314" y="7337"/>
                      <a:pt x="383" y="7568"/>
                      <a:pt x="479" y="7788"/>
                    </a:cubicBezTo>
                    <a:cubicBezTo>
                      <a:pt x="577" y="8015"/>
                      <a:pt x="696" y="8224"/>
                      <a:pt x="822" y="8430"/>
                    </a:cubicBezTo>
                    <a:cubicBezTo>
                      <a:pt x="948" y="8639"/>
                      <a:pt x="1069" y="8851"/>
                      <a:pt x="1220" y="9040"/>
                    </a:cubicBezTo>
                    <a:cubicBezTo>
                      <a:pt x="1373" y="9230"/>
                      <a:pt x="1539" y="9409"/>
                      <a:pt x="1713" y="9576"/>
                    </a:cubicBezTo>
                    <a:cubicBezTo>
                      <a:pt x="1889" y="9744"/>
                      <a:pt x="2058" y="9925"/>
                      <a:pt x="2254" y="10069"/>
                    </a:cubicBezTo>
                    <a:cubicBezTo>
                      <a:pt x="2451" y="10213"/>
                      <a:pt x="2676" y="10315"/>
                      <a:pt x="2888" y="10432"/>
                    </a:cubicBezTo>
                    <a:cubicBezTo>
                      <a:pt x="3100" y="10549"/>
                      <a:pt x="3316" y="10661"/>
                      <a:pt x="3542" y="10751"/>
                    </a:cubicBezTo>
                    <a:cubicBezTo>
                      <a:pt x="3767" y="10840"/>
                      <a:pt x="4004" y="10893"/>
                      <a:pt x="4242" y="10952"/>
                    </a:cubicBezTo>
                    <a:cubicBezTo>
                      <a:pt x="4476" y="11010"/>
                      <a:pt x="4710" y="11065"/>
                      <a:pt x="4955" y="11092"/>
                    </a:cubicBezTo>
                    <a:cubicBezTo>
                      <a:pt x="5176" y="11116"/>
                      <a:pt x="5400" y="11148"/>
                      <a:pt x="5628" y="11148"/>
                    </a:cubicBezTo>
                    <a:cubicBezTo>
                      <a:pt x="5646" y="11148"/>
                      <a:pt x="5664" y="11147"/>
                      <a:pt x="5683" y="11147"/>
                    </a:cubicBezTo>
                    <a:cubicBezTo>
                      <a:pt x="5928" y="11143"/>
                      <a:pt x="6170" y="11102"/>
                      <a:pt x="6408" y="11066"/>
                    </a:cubicBezTo>
                    <a:cubicBezTo>
                      <a:pt x="6649" y="11030"/>
                      <a:pt x="6881" y="10957"/>
                      <a:pt x="7111" y="10890"/>
                    </a:cubicBezTo>
                    <a:cubicBezTo>
                      <a:pt x="7348" y="10823"/>
                      <a:pt x="7573" y="10743"/>
                      <a:pt x="7795" y="10647"/>
                    </a:cubicBezTo>
                    <a:cubicBezTo>
                      <a:pt x="8018" y="10549"/>
                      <a:pt x="8236" y="10446"/>
                      <a:pt x="8443" y="10321"/>
                    </a:cubicBezTo>
                    <a:cubicBezTo>
                      <a:pt x="8652" y="10194"/>
                      <a:pt x="8858" y="10066"/>
                      <a:pt x="9047" y="9914"/>
                    </a:cubicBezTo>
                    <a:cubicBezTo>
                      <a:pt x="9236" y="9763"/>
                      <a:pt x="9435" y="9616"/>
                      <a:pt x="9602" y="9442"/>
                    </a:cubicBezTo>
                    <a:cubicBezTo>
                      <a:pt x="9769" y="9266"/>
                      <a:pt x="9911" y="9065"/>
                      <a:pt x="10055" y="8868"/>
                    </a:cubicBezTo>
                    <a:cubicBezTo>
                      <a:pt x="10199" y="8672"/>
                      <a:pt x="10332" y="8469"/>
                      <a:pt x="10448" y="8255"/>
                    </a:cubicBezTo>
                    <a:cubicBezTo>
                      <a:pt x="10566" y="8045"/>
                      <a:pt x="10657" y="7820"/>
                      <a:pt x="10748" y="7592"/>
                    </a:cubicBezTo>
                    <a:cubicBezTo>
                      <a:pt x="10836" y="7367"/>
                      <a:pt x="10901" y="7135"/>
                      <a:pt x="10960" y="6898"/>
                    </a:cubicBezTo>
                    <a:cubicBezTo>
                      <a:pt x="11018" y="6664"/>
                      <a:pt x="11083" y="6431"/>
                      <a:pt x="11110" y="6186"/>
                    </a:cubicBezTo>
                    <a:cubicBezTo>
                      <a:pt x="11134" y="5946"/>
                      <a:pt x="11170" y="5703"/>
                      <a:pt x="11166" y="5456"/>
                    </a:cubicBezTo>
                    <a:cubicBezTo>
                      <a:pt x="11162" y="5210"/>
                      <a:pt x="11139" y="4965"/>
                      <a:pt x="11104" y="4725"/>
                    </a:cubicBezTo>
                    <a:cubicBezTo>
                      <a:pt x="11068" y="4483"/>
                      <a:pt x="10973" y="4254"/>
                      <a:pt x="10907" y="4023"/>
                    </a:cubicBezTo>
                    <a:cubicBezTo>
                      <a:pt x="10837" y="3788"/>
                      <a:pt x="10758" y="3562"/>
                      <a:pt x="10662" y="3340"/>
                    </a:cubicBezTo>
                    <a:cubicBezTo>
                      <a:pt x="10564" y="3117"/>
                      <a:pt x="10451" y="2905"/>
                      <a:pt x="10324" y="2697"/>
                    </a:cubicBezTo>
                    <a:cubicBezTo>
                      <a:pt x="10199" y="2488"/>
                      <a:pt x="10078" y="2278"/>
                      <a:pt x="9926" y="2088"/>
                    </a:cubicBezTo>
                    <a:cubicBezTo>
                      <a:pt x="9774" y="1899"/>
                      <a:pt x="9591" y="1737"/>
                      <a:pt x="9416" y="1569"/>
                    </a:cubicBezTo>
                    <a:cubicBezTo>
                      <a:pt x="9242" y="1401"/>
                      <a:pt x="9076" y="1221"/>
                      <a:pt x="8880" y="1077"/>
                    </a:cubicBezTo>
                    <a:cubicBezTo>
                      <a:pt x="8685" y="933"/>
                      <a:pt x="8491" y="779"/>
                      <a:pt x="8278" y="661"/>
                    </a:cubicBezTo>
                    <a:cubicBezTo>
                      <a:pt x="8066" y="544"/>
                      <a:pt x="7835" y="456"/>
                      <a:pt x="7607" y="365"/>
                    </a:cubicBezTo>
                    <a:cubicBezTo>
                      <a:pt x="7382" y="277"/>
                      <a:pt x="7147" y="209"/>
                      <a:pt x="6910" y="149"/>
                    </a:cubicBezTo>
                    <a:cubicBezTo>
                      <a:pt x="6678" y="91"/>
                      <a:pt x="6437" y="62"/>
                      <a:pt x="6192" y="36"/>
                    </a:cubicBezTo>
                    <a:cubicBezTo>
                      <a:pt x="5989" y="13"/>
                      <a:pt x="5786" y="0"/>
                      <a:pt x="55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2" name="Google Shape;2662;p21"/>
              <p:cNvSpPr/>
              <p:nvPr/>
            </p:nvSpPr>
            <p:spPr>
              <a:xfrm>
                <a:off x="4395875" y="1457525"/>
                <a:ext cx="16295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6520" extrusionOk="0">
                    <a:moveTo>
                      <a:pt x="3202" y="1"/>
                    </a:moveTo>
                    <a:cubicBezTo>
                      <a:pt x="3196" y="1"/>
                      <a:pt x="3189" y="1"/>
                      <a:pt x="3183" y="1"/>
                    </a:cubicBezTo>
                    <a:cubicBezTo>
                      <a:pt x="3025" y="5"/>
                      <a:pt x="2873" y="41"/>
                      <a:pt x="2722" y="66"/>
                    </a:cubicBezTo>
                    <a:cubicBezTo>
                      <a:pt x="2569" y="92"/>
                      <a:pt x="2412" y="106"/>
                      <a:pt x="2266" y="152"/>
                    </a:cubicBezTo>
                    <a:cubicBezTo>
                      <a:pt x="2116" y="200"/>
                      <a:pt x="1972" y="259"/>
                      <a:pt x="1834" y="325"/>
                    </a:cubicBezTo>
                    <a:cubicBezTo>
                      <a:pt x="1694" y="393"/>
                      <a:pt x="1564" y="479"/>
                      <a:pt x="1436" y="566"/>
                    </a:cubicBezTo>
                    <a:cubicBezTo>
                      <a:pt x="1306" y="652"/>
                      <a:pt x="1177" y="736"/>
                      <a:pt x="1061" y="841"/>
                    </a:cubicBezTo>
                    <a:cubicBezTo>
                      <a:pt x="946" y="945"/>
                      <a:pt x="852" y="1072"/>
                      <a:pt x="753" y="1190"/>
                    </a:cubicBezTo>
                    <a:cubicBezTo>
                      <a:pt x="653" y="1310"/>
                      <a:pt x="545" y="1423"/>
                      <a:pt x="465" y="1555"/>
                    </a:cubicBezTo>
                    <a:cubicBezTo>
                      <a:pt x="384" y="1686"/>
                      <a:pt x="313" y="1827"/>
                      <a:pt x="253" y="1968"/>
                    </a:cubicBezTo>
                    <a:cubicBezTo>
                      <a:pt x="191" y="2111"/>
                      <a:pt x="133" y="2255"/>
                      <a:pt x="91" y="2406"/>
                    </a:cubicBezTo>
                    <a:cubicBezTo>
                      <a:pt x="52" y="2555"/>
                      <a:pt x="39" y="2711"/>
                      <a:pt x="19" y="2866"/>
                    </a:cubicBezTo>
                    <a:cubicBezTo>
                      <a:pt x="2" y="3018"/>
                      <a:pt x="5" y="3172"/>
                      <a:pt x="9" y="3329"/>
                    </a:cubicBezTo>
                    <a:cubicBezTo>
                      <a:pt x="12" y="3486"/>
                      <a:pt x="0" y="3643"/>
                      <a:pt x="25" y="3795"/>
                    </a:cubicBezTo>
                    <a:cubicBezTo>
                      <a:pt x="48" y="3949"/>
                      <a:pt x="110" y="4093"/>
                      <a:pt x="156" y="4239"/>
                    </a:cubicBezTo>
                    <a:cubicBezTo>
                      <a:pt x="204" y="4387"/>
                      <a:pt x="256" y="4531"/>
                      <a:pt x="322" y="4670"/>
                    </a:cubicBezTo>
                    <a:cubicBezTo>
                      <a:pt x="390" y="4811"/>
                      <a:pt x="452" y="4952"/>
                      <a:pt x="538" y="5080"/>
                    </a:cubicBezTo>
                    <a:cubicBezTo>
                      <a:pt x="625" y="5210"/>
                      <a:pt x="723" y="5330"/>
                      <a:pt x="826" y="5445"/>
                    </a:cubicBezTo>
                    <a:cubicBezTo>
                      <a:pt x="930" y="5560"/>
                      <a:pt x="1043" y="5666"/>
                      <a:pt x="1162" y="5765"/>
                    </a:cubicBezTo>
                    <a:cubicBezTo>
                      <a:pt x="1280" y="5864"/>
                      <a:pt x="1402" y="5965"/>
                      <a:pt x="1533" y="6046"/>
                    </a:cubicBezTo>
                    <a:cubicBezTo>
                      <a:pt x="1665" y="6127"/>
                      <a:pt x="1805" y="6197"/>
                      <a:pt x="1948" y="6259"/>
                    </a:cubicBezTo>
                    <a:cubicBezTo>
                      <a:pt x="2088" y="6320"/>
                      <a:pt x="2239" y="6355"/>
                      <a:pt x="2390" y="6396"/>
                    </a:cubicBezTo>
                    <a:cubicBezTo>
                      <a:pt x="2539" y="6435"/>
                      <a:pt x="2689" y="6480"/>
                      <a:pt x="2843" y="6500"/>
                    </a:cubicBezTo>
                    <a:cubicBezTo>
                      <a:pt x="2962" y="6515"/>
                      <a:pt x="3085" y="6520"/>
                      <a:pt x="3209" y="6520"/>
                    </a:cubicBezTo>
                    <a:cubicBezTo>
                      <a:pt x="3242" y="6520"/>
                      <a:pt x="3275" y="6519"/>
                      <a:pt x="3309" y="6519"/>
                    </a:cubicBezTo>
                    <a:cubicBezTo>
                      <a:pt x="3467" y="6515"/>
                      <a:pt x="3621" y="6513"/>
                      <a:pt x="3773" y="6487"/>
                    </a:cubicBezTo>
                    <a:cubicBezTo>
                      <a:pt x="3928" y="6463"/>
                      <a:pt x="4080" y="6421"/>
                      <a:pt x="4225" y="6375"/>
                    </a:cubicBezTo>
                    <a:cubicBezTo>
                      <a:pt x="4375" y="6327"/>
                      <a:pt x="4514" y="6257"/>
                      <a:pt x="4652" y="6190"/>
                    </a:cubicBezTo>
                    <a:cubicBezTo>
                      <a:pt x="4793" y="6124"/>
                      <a:pt x="4932" y="6055"/>
                      <a:pt x="5060" y="5968"/>
                    </a:cubicBezTo>
                    <a:cubicBezTo>
                      <a:pt x="5187" y="5882"/>
                      <a:pt x="5312" y="5788"/>
                      <a:pt x="5427" y="5686"/>
                    </a:cubicBezTo>
                    <a:cubicBezTo>
                      <a:pt x="5543" y="5580"/>
                      <a:pt x="5644" y="5464"/>
                      <a:pt x="5742" y="5346"/>
                    </a:cubicBezTo>
                    <a:cubicBezTo>
                      <a:pt x="5841" y="5226"/>
                      <a:pt x="5949" y="5111"/>
                      <a:pt x="6030" y="4979"/>
                    </a:cubicBezTo>
                    <a:cubicBezTo>
                      <a:pt x="6112" y="4848"/>
                      <a:pt x="6186" y="4708"/>
                      <a:pt x="6246" y="4567"/>
                    </a:cubicBezTo>
                    <a:cubicBezTo>
                      <a:pt x="6308" y="4426"/>
                      <a:pt x="6336" y="4272"/>
                      <a:pt x="6376" y="4120"/>
                    </a:cubicBezTo>
                    <a:cubicBezTo>
                      <a:pt x="6416" y="3972"/>
                      <a:pt x="6455" y="3822"/>
                      <a:pt x="6475" y="3668"/>
                    </a:cubicBezTo>
                    <a:cubicBezTo>
                      <a:pt x="6496" y="3515"/>
                      <a:pt x="6517" y="3359"/>
                      <a:pt x="6513" y="3204"/>
                    </a:cubicBezTo>
                    <a:cubicBezTo>
                      <a:pt x="6510" y="3046"/>
                      <a:pt x="6474" y="2894"/>
                      <a:pt x="6452" y="2739"/>
                    </a:cubicBezTo>
                    <a:cubicBezTo>
                      <a:pt x="6426" y="2585"/>
                      <a:pt x="6409" y="2430"/>
                      <a:pt x="6361" y="2284"/>
                    </a:cubicBezTo>
                    <a:cubicBezTo>
                      <a:pt x="6315" y="2137"/>
                      <a:pt x="6235" y="2001"/>
                      <a:pt x="6167" y="1863"/>
                    </a:cubicBezTo>
                    <a:cubicBezTo>
                      <a:pt x="6101" y="1723"/>
                      <a:pt x="6037" y="1582"/>
                      <a:pt x="5951" y="1454"/>
                    </a:cubicBezTo>
                    <a:cubicBezTo>
                      <a:pt x="5864" y="1325"/>
                      <a:pt x="5756" y="1214"/>
                      <a:pt x="5654" y="1099"/>
                    </a:cubicBezTo>
                    <a:cubicBezTo>
                      <a:pt x="5551" y="984"/>
                      <a:pt x="5443" y="873"/>
                      <a:pt x="5324" y="775"/>
                    </a:cubicBezTo>
                    <a:cubicBezTo>
                      <a:pt x="5205" y="675"/>
                      <a:pt x="5077" y="589"/>
                      <a:pt x="4946" y="508"/>
                    </a:cubicBezTo>
                    <a:cubicBezTo>
                      <a:pt x="4815" y="426"/>
                      <a:pt x="4682" y="345"/>
                      <a:pt x="4541" y="285"/>
                    </a:cubicBezTo>
                    <a:cubicBezTo>
                      <a:pt x="4400" y="223"/>
                      <a:pt x="4253" y="181"/>
                      <a:pt x="4101" y="141"/>
                    </a:cubicBezTo>
                    <a:cubicBezTo>
                      <a:pt x="3953" y="99"/>
                      <a:pt x="3801" y="70"/>
                      <a:pt x="3647" y="50"/>
                    </a:cubicBezTo>
                    <a:cubicBezTo>
                      <a:pt x="3499" y="33"/>
                      <a:pt x="3352" y="1"/>
                      <a:pt x="3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3" name="Google Shape;2663;p21"/>
              <p:cNvSpPr/>
              <p:nvPr/>
            </p:nvSpPr>
            <p:spPr>
              <a:xfrm>
                <a:off x="4357200" y="1381850"/>
                <a:ext cx="555475" cy="520225"/>
              </a:xfrm>
              <a:custGeom>
                <a:avLst/>
                <a:gdLst/>
                <a:ahLst/>
                <a:cxnLst/>
                <a:rect l="l" t="t" r="r" b="b"/>
                <a:pathLst>
                  <a:path w="22219" h="20809" extrusionOk="0">
                    <a:moveTo>
                      <a:pt x="16188" y="533"/>
                    </a:moveTo>
                    <a:cubicBezTo>
                      <a:pt x="17822" y="533"/>
                      <a:pt x="19400" y="1210"/>
                      <a:pt x="20227" y="2776"/>
                    </a:cubicBezTo>
                    <a:cubicBezTo>
                      <a:pt x="20814" y="3890"/>
                      <a:pt x="21123" y="5217"/>
                      <a:pt x="21265" y="6463"/>
                    </a:cubicBezTo>
                    <a:cubicBezTo>
                      <a:pt x="21403" y="7698"/>
                      <a:pt x="21345" y="8968"/>
                      <a:pt x="20956" y="10156"/>
                    </a:cubicBezTo>
                    <a:cubicBezTo>
                      <a:pt x="20626" y="11166"/>
                      <a:pt x="20042" y="12109"/>
                      <a:pt x="19257" y="12828"/>
                    </a:cubicBezTo>
                    <a:cubicBezTo>
                      <a:pt x="18451" y="13563"/>
                      <a:pt x="17485" y="13903"/>
                      <a:pt x="16440" y="14140"/>
                    </a:cubicBezTo>
                    <a:cubicBezTo>
                      <a:pt x="15486" y="14356"/>
                      <a:pt x="14513" y="14601"/>
                      <a:pt x="13791" y="15306"/>
                    </a:cubicBezTo>
                    <a:cubicBezTo>
                      <a:pt x="13024" y="16051"/>
                      <a:pt x="12649" y="17115"/>
                      <a:pt x="11998" y="17952"/>
                    </a:cubicBezTo>
                    <a:cubicBezTo>
                      <a:pt x="10847" y="19429"/>
                      <a:pt x="9067" y="20441"/>
                      <a:pt x="7187" y="20441"/>
                    </a:cubicBezTo>
                    <a:cubicBezTo>
                      <a:pt x="6957" y="20441"/>
                      <a:pt x="6724" y="20426"/>
                      <a:pt x="6492" y="20394"/>
                    </a:cubicBezTo>
                    <a:cubicBezTo>
                      <a:pt x="5434" y="20251"/>
                      <a:pt x="4458" y="19698"/>
                      <a:pt x="3733" y="18921"/>
                    </a:cubicBezTo>
                    <a:cubicBezTo>
                      <a:pt x="2941" y="18075"/>
                      <a:pt x="2600" y="16968"/>
                      <a:pt x="2523" y="15832"/>
                    </a:cubicBezTo>
                    <a:cubicBezTo>
                      <a:pt x="2447" y="14672"/>
                      <a:pt x="2706" y="13576"/>
                      <a:pt x="2763" y="12424"/>
                    </a:cubicBezTo>
                    <a:cubicBezTo>
                      <a:pt x="2790" y="11880"/>
                      <a:pt x="2747" y="11322"/>
                      <a:pt x="2541" y="10813"/>
                    </a:cubicBezTo>
                    <a:cubicBezTo>
                      <a:pt x="2347" y="10342"/>
                      <a:pt x="2046" y="9919"/>
                      <a:pt x="1738" y="9518"/>
                    </a:cubicBezTo>
                    <a:cubicBezTo>
                      <a:pt x="1415" y="9099"/>
                      <a:pt x="1090" y="8688"/>
                      <a:pt x="824" y="8232"/>
                    </a:cubicBezTo>
                    <a:lnTo>
                      <a:pt x="824" y="8232"/>
                    </a:lnTo>
                    <a:cubicBezTo>
                      <a:pt x="859" y="8170"/>
                      <a:pt x="869" y="8094"/>
                      <a:pt x="833" y="8014"/>
                    </a:cubicBezTo>
                    <a:cubicBezTo>
                      <a:pt x="495" y="7284"/>
                      <a:pt x="416" y="6306"/>
                      <a:pt x="505" y="5511"/>
                    </a:cubicBezTo>
                    <a:cubicBezTo>
                      <a:pt x="595" y="4733"/>
                      <a:pt x="1225" y="3898"/>
                      <a:pt x="1777" y="3378"/>
                    </a:cubicBezTo>
                    <a:cubicBezTo>
                      <a:pt x="2526" y="2669"/>
                      <a:pt x="3457" y="2110"/>
                      <a:pt x="4474" y="1902"/>
                    </a:cubicBezTo>
                    <a:cubicBezTo>
                      <a:pt x="4657" y="1865"/>
                      <a:pt x="4838" y="1848"/>
                      <a:pt x="5017" y="1848"/>
                    </a:cubicBezTo>
                    <a:cubicBezTo>
                      <a:pt x="5962" y="1848"/>
                      <a:pt x="6849" y="2310"/>
                      <a:pt x="7747" y="2601"/>
                    </a:cubicBezTo>
                    <a:cubicBezTo>
                      <a:pt x="8214" y="2751"/>
                      <a:pt x="8707" y="2881"/>
                      <a:pt x="9201" y="2881"/>
                    </a:cubicBezTo>
                    <a:cubicBezTo>
                      <a:pt x="9262" y="2881"/>
                      <a:pt x="9323" y="2879"/>
                      <a:pt x="9383" y="2875"/>
                    </a:cubicBezTo>
                    <a:cubicBezTo>
                      <a:pt x="9937" y="2839"/>
                      <a:pt x="10457" y="2662"/>
                      <a:pt x="10960" y="2438"/>
                    </a:cubicBezTo>
                    <a:cubicBezTo>
                      <a:pt x="12063" y="1945"/>
                      <a:pt x="13046" y="1240"/>
                      <a:pt x="14202" y="858"/>
                    </a:cubicBezTo>
                    <a:cubicBezTo>
                      <a:pt x="14841" y="647"/>
                      <a:pt x="15519" y="533"/>
                      <a:pt x="16188" y="533"/>
                    </a:cubicBezTo>
                    <a:close/>
                    <a:moveTo>
                      <a:pt x="16093" y="1"/>
                    </a:moveTo>
                    <a:cubicBezTo>
                      <a:pt x="16030" y="1"/>
                      <a:pt x="15967" y="2"/>
                      <a:pt x="15904" y="4"/>
                    </a:cubicBezTo>
                    <a:cubicBezTo>
                      <a:pt x="14617" y="40"/>
                      <a:pt x="13376" y="458"/>
                      <a:pt x="12250" y="1063"/>
                    </a:cubicBezTo>
                    <a:cubicBezTo>
                      <a:pt x="11291" y="1579"/>
                      <a:pt x="10286" y="2253"/>
                      <a:pt x="9179" y="2253"/>
                    </a:cubicBezTo>
                    <a:cubicBezTo>
                      <a:pt x="8997" y="2253"/>
                      <a:pt x="8812" y="2235"/>
                      <a:pt x="8625" y="2195"/>
                    </a:cubicBezTo>
                    <a:cubicBezTo>
                      <a:pt x="7462" y="1947"/>
                      <a:pt x="6370" y="1269"/>
                      <a:pt x="5160" y="1262"/>
                    </a:cubicBezTo>
                    <a:cubicBezTo>
                      <a:pt x="5154" y="1262"/>
                      <a:pt x="5148" y="1262"/>
                      <a:pt x="5142" y="1262"/>
                    </a:cubicBezTo>
                    <a:cubicBezTo>
                      <a:pt x="4044" y="1262"/>
                      <a:pt x="2981" y="1792"/>
                      <a:pt x="2125" y="2443"/>
                    </a:cubicBezTo>
                    <a:cubicBezTo>
                      <a:pt x="1354" y="3029"/>
                      <a:pt x="747" y="3730"/>
                      <a:pt x="351" y="4618"/>
                    </a:cubicBezTo>
                    <a:cubicBezTo>
                      <a:pt x="4" y="5396"/>
                      <a:pt x="1" y="6154"/>
                      <a:pt x="109" y="6997"/>
                    </a:cubicBezTo>
                    <a:cubicBezTo>
                      <a:pt x="165" y="7428"/>
                      <a:pt x="256" y="7848"/>
                      <a:pt x="436" y="8246"/>
                    </a:cubicBezTo>
                    <a:cubicBezTo>
                      <a:pt x="474" y="8330"/>
                      <a:pt x="539" y="8365"/>
                      <a:pt x="607" y="8365"/>
                    </a:cubicBezTo>
                    <a:cubicBezTo>
                      <a:pt x="613" y="8365"/>
                      <a:pt x="620" y="8365"/>
                      <a:pt x="627" y="8364"/>
                    </a:cubicBezTo>
                    <a:lnTo>
                      <a:pt x="627" y="8364"/>
                    </a:lnTo>
                    <a:cubicBezTo>
                      <a:pt x="1175" y="9415"/>
                      <a:pt x="2152" y="10321"/>
                      <a:pt x="2285" y="11536"/>
                    </a:cubicBezTo>
                    <a:cubicBezTo>
                      <a:pt x="2428" y="12803"/>
                      <a:pt x="1916" y="14060"/>
                      <a:pt x="1916" y="15329"/>
                    </a:cubicBezTo>
                    <a:cubicBezTo>
                      <a:pt x="1916" y="16453"/>
                      <a:pt x="2258" y="17618"/>
                      <a:pt x="2894" y="18549"/>
                    </a:cubicBezTo>
                    <a:cubicBezTo>
                      <a:pt x="3496" y="19435"/>
                      <a:pt x="4315" y="19979"/>
                      <a:pt x="5291" y="20378"/>
                    </a:cubicBezTo>
                    <a:cubicBezTo>
                      <a:pt x="6006" y="20670"/>
                      <a:pt x="6741" y="20809"/>
                      <a:pt x="7468" y="20809"/>
                    </a:cubicBezTo>
                    <a:cubicBezTo>
                      <a:pt x="8830" y="20809"/>
                      <a:pt x="10162" y="20320"/>
                      <a:pt x="11286" y="19434"/>
                    </a:cubicBezTo>
                    <a:cubicBezTo>
                      <a:pt x="12195" y="18715"/>
                      <a:pt x="12815" y="17824"/>
                      <a:pt x="13346" y="16805"/>
                    </a:cubicBezTo>
                    <a:cubicBezTo>
                      <a:pt x="13634" y="16251"/>
                      <a:pt x="13945" y="15669"/>
                      <a:pt x="14471" y="15306"/>
                    </a:cubicBezTo>
                    <a:cubicBezTo>
                      <a:pt x="14938" y="14984"/>
                      <a:pt x="15492" y="14824"/>
                      <a:pt x="16035" y="14695"/>
                    </a:cubicBezTo>
                    <a:cubicBezTo>
                      <a:pt x="17121" y="14437"/>
                      <a:pt x="18209" y="14275"/>
                      <a:pt x="19142" y="13625"/>
                    </a:cubicBezTo>
                    <a:cubicBezTo>
                      <a:pt x="20029" y="13007"/>
                      <a:pt x="20723" y="12148"/>
                      <a:pt x="21161" y="11160"/>
                    </a:cubicBezTo>
                    <a:cubicBezTo>
                      <a:pt x="22219" y="8782"/>
                      <a:pt x="21915" y="5913"/>
                      <a:pt x="21036" y="3529"/>
                    </a:cubicBezTo>
                    <a:cubicBezTo>
                      <a:pt x="20641" y="2458"/>
                      <a:pt x="20087" y="1511"/>
                      <a:pt x="19123" y="864"/>
                    </a:cubicBezTo>
                    <a:cubicBezTo>
                      <a:pt x="18234" y="267"/>
                      <a:pt x="17157" y="1"/>
                      <a:pt x="160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4" name="Google Shape;2664;p21"/>
              <p:cNvSpPr/>
              <p:nvPr/>
            </p:nvSpPr>
            <p:spPr>
              <a:xfrm>
                <a:off x="4656475" y="1909750"/>
                <a:ext cx="353150" cy="325200"/>
              </a:xfrm>
              <a:custGeom>
                <a:avLst/>
                <a:gdLst/>
                <a:ahLst/>
                <a:cxnLst/>
                <a:rect l="l" t="t" r="r" b="b"/>
                <a:pathLst>
                  <a:path w="14126" h="13008" extrusionOk="0">
                    <a:moveTo>
                      <a:pt x="7271" y="0"/>
                    </a:moveTo>
                    <a:cubicBezTo>
                      <a:pt x="6527" y="0"/>
                      <a:pt x="5799" y="139"/>
                      <a:pt x="5230" y="497"/>
                    </a:cubicBezTo>
                    <a:cubicBezTo>
                      <a:pt x="4603" y="894"/>
                      <a:pt x="4393" y="1534"/>
                      <a:pt x="3986" y="2103"/>
                    </a:cubicBezTo>
                    <a:cubicBezTo>
                      <a:pt x="3525" y="2747"/>
                      <a:pt x="2794" y="3164"/>
                      <a:pt x="2234" y="3716"/>
                    </a:cubicBezTo>
                    <a:cubicBezTo>
                      <a:pt x="1229" y="4706"/>
                      <a:pt x="461" y="6076"/>
                      <a:pt x="321" y="7494"/>
                    </a:cubicBezTo>
                    <a:cubicBezTo>
                      <a:pt x="1" y="10733"/>
                      <a:pt x="3179" y="12734"/>
                      <a:pt x="6026" y="12979"/>
                    </a:cubicBezTo>
                    <a:cubicBezTo>
                      <a:pt x="6248" y="12998"/>
                      <a:pt x="6470" y="13007"/>
                      <a:pt x="6692" y="13007"/>
                    </a:cubicBezTo>
                    <a:cubicBezTo>
                      <a:pt x="9189" y="13007"/>
                      <a:pt x="11660" y="11812"/>
                      <a:pt x="13028" y="9685"/>
                    </a:cubicBezTo>
                    <a:cubicBezTo>
                      <a:pt x="13792" y="8496"/>
                      <a:pt x="14125" y="7005"/>
                      <a:pt x="13990" y="5602"/>
                    </a:cubicBezTo>
                    <a:cubicBezTo>
                      <a:pt x="13924" y="4914"/>
                      <a:pt x="13751" y="4281"/>
                      <a:pt x="13457" y="3656"/>
                    </a:cubicBezTo>
                    <a:cubicBezTo>
                      <a:pt x="13203" y="3114"/>
                      <a:pt x="12775" y="2688"/>
                      <a:pt x="12322" y="2301"/>
                    </a:cubicBezTo>
                    <a:cubicBezTo>
                      <a:pt x="11659" y="1410"/>
                      <a:pt x="10699" y="764"/>
                      <a:pt x="9622" y="401"/>
                    </a:cubicBezTo>
                    <a:cubicBezTo>
                      <a:pt x="8948" y="172"/>
                      <a:pt x="8099" y="0"/>
                      <a:pt x="7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5" name="Google Shape;2665;p21"/>
              <p:cNvSpPr/>
              <p:nvPr/>
            </p:nvSpPr>
            <p:spPr>
              <a:xfrm>
                <a:off x="4727050" y="1985050"/>
                <a:ext cx="210825" cy="209875"/>
              </a:xfrm>
              <a:custGeom>
                <a:avLst/>
                <a:gdLst/>
                <a:ahLst/>
                <a:cxnLst/>
                <a:rect l="l" t="t" r="r" b="b"/>
                <a:pathLst>
                  <a:path w="8433" h="8395" extrusionOk="0">
                    <a:moveTo>
                      <a:pt x="4229" y="0"/>
                    </a:moveTo>
                    <a:cubicBezTo>
                      <a:pt x="4182" y="0"/>
                      <a:pt x="4134" y="1"/>
                      <a:pt x="4087" y="2"/>
                    </a:cubicBezTo>
                    <a:cubicBezTo>
                      <a:pt x="3902" y="8"/>
                      <a:pt x="3722" y="28"/>
                      <a:pt x="3540" y="58"/>
                    </a:cubicBezTo>
                    <a:cubicBezTo>
                      <a:pt x="3362" y="87"/>
                      <a:pt x="3187" y="139"/>
                      <a:pt x="3011" y="194"/>
                    </a:cubicBezTo>
                    <a:cubicBezTo>
                      <a:pt x="2838" y="246"/>
                      <a:pt x="2662" y="301"/>
                      <a:pt x="2495" y="375"/>
                    </a:cubicBezTo>
                    <a:cubicBezTo>
                      <a:pt x="2331" y="452"/>
                      <a:pt x="2178" y="548"/>
                      <a:pt x="2020" y="646"/>
                    </a:cubicBezTo>
                    <a:cubicBezTo>
                      <a:pt x="1861" y="744"/>
                      <a:pt x="1702" y="832"/>
                      <a:pt x="1560" y="945"/>
                    </a:cubicBezTo>
                    <a:cubicBezTo>
                      <a:pt x="1416" y="1062"/>
                      <a:pt x="1276" y="1181"/>
                      <a:pt x="1150" y="1312"/>
                    </a:cubicBezTo>
                    <a:cubicBezTo>
                      <a:pt x="1025" y="1448"/>
                      <a:pt x="920" y="1599"/>
                      <a:pt x="815" y="1746"/>
                    </a:cubicBezTo>
                    <a:cubicBezTo>
                      <a:pt x="706" y="1896"/>
                      <a:pt x="613" y="2053"/>
                      <a:pt x="526" y="2213"/>
                    </a:cubicBezTo>
                    <a:cubicBezTo>
                      <a:pt x="440" y="2376"/>
                      <a:pt x="372" y="2545"/>
                      <a:pt x="307" y="2716"/>
                    </a:cubicBezTo>
                    <a:cubicBezTo>
                      <a:pt x="242" y="2888"/>
                      <a:pt x="159" y="3054"/>
                      <a:pt x="117" y="3231"/>
                    </a:cubicBezTo>
                    <a:cubicBezTo>
                      <a:pt x="75" y="3410"/>
                      <a:pt x="58" y="3594"/>
                      <a:pt x="39" y="3776"/>
                    </a:cubicBezTo>
                    <a:cubicBezTo>
                      <a:pt x="22" y="3957"/>
                      <a:pt x="0" y="4142"/>
                      <a:pt x="4" y="4325"/>
                    </a:cubicBezTo>
                    <a:cubicBezTo>
                      <a:pt x="10" y="4507"/>
                      <a:pt x="65" y="4685"/>
                      <a:pt x="95" y="4867"/>
                    </a:cubicBezTo>
                    <a:cubicBezTo>
                      <a:pt x="124" y="5047"/>
                      <a:pt x="152" y="5227"/>
                      <a:pt x="205" y="5405"/>
                    </a:cubicBezTo>
                    <a:cubicBezTo>
                      <a:pt x="257" y="5578"/>
                      <a:pt x="317" y="5752"/>
                      <a:pt x="392" y="5919"/>
                    </a:cubicBezTo>
                    <a:cubicBezTo>
                      <a:pt x="469" y="6084"/>
                      <a:pt x="548" y="6249"/>
                      <a:pt x="644" y="6408"/>
                    </a:cubicBezTo>
                    <a:cubicBezTo>
                      <a:pt x="743" y="6566"/>
                      <a:pt x="868" y="6702"/>
                      <a:pt x="982" y="6842"/>
                    </a:cubicBezTo>
                    <a:cubicBezTo>
                      <a:pt x="1099" y="6986"/>
                      <a:pt x="1227" y="7116"/>
                      <a:pt x="1358" y="7241"/>
                    </a:cubicBezTo>
                    <a:cubicBezTo>
                      <a:pt x="1493" y="7366"/>
                      <a:pt x="1619" y="7502"/>
                      <a:pt x="1767" y="7609"/>
                    </a:cubicBezTo>
                    <a:cubicBezTo>
                      <a:pt x="1917" y="7717"/>
                      <a:pt x="2079" y="7805"/>
                      <a:pt x="2239" y="7891"/>
                    </a:cubicBezTo>
                    <a:cubicBezTo>
                      <a:pt x="2402" y="7978"/>
                      <a:pt x="2567" y="8057"/>
                      <a:pt x="2739" y="8122"/>
                    </a:cubicBezTo>
                    <a:cubicBezTo>
                      <a:pt x="2910" y="8187"/>
                      <a:pt x="3088" y="8230"/>
                      <a:pt x="3266" y="8272"/>
                    </a:cubicBezTo>
                    <a:cubicBezTo>
                      <a:pt x="3445" y="8312"/>
                      <a:pt x="3622" y="8365"/>
                      <a:pt x="3806" y="8383"/>
                    </a:cubicBezTo>
                    <a:cubicBezTo>
                      <a:pt x="3893" y="8392"/>
                      <a:pt x="3982" y="8395"/>
                      <a:pt x="4071" y="8395"/>
                    </a:cubicBezTo>
                    <a:cubicBezTo>
                      <a:pt x="4165" y="8395"/>
                      <a:pt x="4260" y="8391"/>
                      <a:pt x="4355" y="8388"/>
                    </a:cubicBezTo>
                    <a:cubicBezTo>
                      <a:pt x="4536" y="8383"/>
                      <a:pt x="4717" y="8351"/>
                      <a:pt x="4900" y="8319"/>
                    </a:cubicBezTo>
                    <a:cubicBezTo>
                      <a:pt x="5077" y="8289"/>
                      <a:pt x="5257" y="8259"/>
                      <a:pt x="5434" y="8204"/>
                    </a:cubicBezTo>
                    <a:cubicBezTo>
                      <a:pt x="5607" y="8152"/>
                      <a:pt x="5782" y="8091"/>
                      <a:pt x="5949" y="8015"/>
                    </a:cubicBezTo>
                    <a:cubicBezTo>
                      <a:pt x="6113" y="7940"/>
                      <a:pt x="6270" y="7846"/>
                      <a:pt x="6429" y="7748"/>
                    </a:cubicBezTo>
                    <a:cubicBezTo>
                      <a:pt x="6586" y="7652"/>
                      <a:pt x="6749" y="7562"/>
                      <a:pt x="6890" y="7450"/>
                    </a:cubicBezTo>
                    <a:cubicBezTo>
                      <a:pt x="7034" y="7332"/>
                      <a:pt x="7142" y="7179"/>
                      <a:pt x="7266" y="7048"/>
                    </a:cubicBezTo>
                    <a:cubicBezTo>
                      <a:pt x="7393" y="6912"/>
                      <a:pt x="7526" y="6787"/>
                      <a:pt x="7633" y="6638"/>
                    </a:cubicBezTo>
                    <a:cubicBezTo>
                      <a:pt x="7741" y="6489"/>
                      <a:pt x="7829" y="6329"/>
                      <a:pt x="7915" y="6169"/>
                    </a:cubicBezTo>
                    <a:cubicBezTo>
                      <a:pt x="8002" y="6006"/>
                      <a:pt x="8100" y="5847"/>
                      <a:pt x="8164" y="5677"/>
                    </a:cubicBezTo>
                    <a:cubicBezTo>
                      <a:pt x="8229" y="5505"/>
                      <a:pt x="8258" y="5321"/>
                      <a:pt x="8298" y="5144"/>
                    </a:cubicBezTo>
                    <a:cubicBezTo>
                      <a:pt x="8342" y="4965"/>
                      <a:pt x="8396" y="4786"/>
                      <a:pt x="8414" y="4605"/>
                    </a:cubicBezTo>
                    <a:cubicBezTo>
                      <a:pt x="8433" y="4423"/>
                      <a:pt x="8407" y="4238"/>
                      <a:pt x="8401" y="4055"/>
                    </a:cubicBezTo>
                    <a:cubicBezTo>
                      <a:pt x="8396" y="3872"/>
                      <a:pt x="8381" y="3692"/>
                      <a:pt x="8349" y="3511"/>
                    </a:cubicBezTo>
                    <a:cubicBezTo>
                      <a:pt x="8320" y="3330"/>
                      <a:pt x="8281" y="3155"/>
                      <a:pt x="8226" y="2977"/>
                    </a:cubicBezTo>
                    <a:cubicBezTo>
                      <a:pt x="8175" y="2804"/>
                      <a:pt x="8124" y="2626"/>
                      <a:pt x="8049" y="2458"/>
                    </a:cubicBezTo>
                    <a:cubicBezTo>
                      <a:pt x="7974" y="2294"/>
                      <a:pt x="7899" y="2125"/>
                      <a:pt x="7801" y="1967"/>
                    </a:cubicBezTo>
                    <a:cubicBezTo>
                      <a:pt x="7705" y="1810"/>
                      <a:pt x="7578" y="1673"/>
                      <a:pt x="7464" y="1533"/>
                    </a:cubicBezTo>
                    <a:cubicBezTo>
                      <a:pt x="7347" y="1390"/>
                      <a:pt x="7215" y="1263"/>
                      <a:pt x="7082" y="1139"/>
                    </a:cubicBezTo>
                    <a:cubicBezTo>
                      <a:pt x="6949" y="1014"/>
                      <a:pt x="6827" y="873"/>
                      <a:pt x="6678" y="766"/>
                    </a:cubicBezTo>
                    <a:cubicBezTo>
                      <a:pt x="6530" y="658"/>
                      <a:pt x="6371" y="563"/>
                      <a:pt x="6210" y="476"/>
                    </a:cubicBezTo>
                    <a:cubicBezTo>
                      <a:pt x="6048" y="390"/>
                      <a:pt x="5874" y="329"/>
                      <a:pt x="5702" y="264"/>
                    </a:cubicBezTo>
                    <a:cubicBezTo>
                      <a:pt x="5529" y="200"/>
                      <a:pt x="5352" y="154"/>
                      <a:pt x="5175" y="113"/>
                    </a:cubicBezTo>
                    <a:cubicBezTo>
                      <a:pt x="4996" y="71"/>
                      <a:pt x="4816" y="37"/>
                      <a:pt x="4634" y="19"/>
                    </a:cubicBezTo>
                    <a:cubicBezTo>
                      <a:pt x="4499" y="6"/>
                      <a:pt x="4364" y="0"/>
                      <a:pt x="42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6" name="Google Shape;2666;p21"/>
              <p:cNvSpPr/>
              <p:nvPr/>
            </p:nvSpPr>
            <p:spPr>
              <a:xfrm>
                <a:off x="4676950" y="1923000"/>
                <a:ext cx="311725" cy="296050"/>
              </a:xfrm>
              <a:custGeom>
                <a:avLst/>
                <a:gdLst/>
                <a:ahLst/>
                <a:cxnLst/>
                <a:rect l="l" t="t" r="r" b="b"/>
                <a:pathLst>
                  <a:path w="12469" h="11842" extrusionOk="0">
                    <a:moveTo>
                      <a:pt x="6517" y="639"/>
                    </a:moveTo>
                    <a:cubicBezTo>
                      <a:pt x="7436" y="639"/>
                      <a:pt x="8290" y="1000"/>
                      <a:pt x="9048" y="1533"/>
                    </a:cubicBezTo>
                    <a:cubicBezTo>
                      <a:pt x="10026" y="2219"/>
                      <a:pt x="11064" y="3110"/>
                      <a:pt x="11479" y="4263"/>
                    </a:cubicBezTo>
                    <a:cubicBezTo>
                      <a:pt x="11957" y="5591"/>
                      <a:pt x="11897" y="6978"/>
                      <a:pt x="11311" y="8251"/>
                    </a:cubicBezTo>
                    <a:lnTo>
                      <a:pt x="11311" y="8251"/>
                    </a:lnTo>
                    <a:cubicBezTo>
                      <a:pt x="11259" y="8259"/>
                      <a:pt x="11210" y="8289"/>
                      <a:pt x="11175" y="8349"/>
                    </a:cubicBezTo>
                    <a:cubicBezTo>
                      <a:pt x="10604" y="9329"/>
                      <a:pt x="9827" y="10158"/>
                      <a:pt x="8812" y="10684"/>
                    </a:cubicBezTo>
                    <a:cubicBezTo>
                      <a:pt x="7963" y="11124"/>
                      <a:pt x="7011" y="11322"/>
                      <a:pt x="6060" y="11322"/>
                    </a:cubicBezTo>
                    <a:cubicBezTo>
                      <a:pt x="5830" y="11322"/>
                      <a:pt x="5601" y="11311"/>
                      <a:pt x="5373" y="11288"/>
                    </a:cubicBezTo>
                    <a:cubicBezTo>
                      <a:pt x="3224" y="11079"/>
                      <a:pt x="1135" y="9678"/>
                      <a:pt x="616" y="7497"/>
                    </a:cubicBezTo>
                    <a:cubicBezTo>
                      <a:pt x="355" y="6396"/>
                      <a:pt x="695" y="5462"/>
                      <a:pt x="1521" y="4715"/>
                    </a:cubicBezTo>
                    <a:cubicBezTo>
                      <a:pt x="1908" y="4364"/>
                      <a:pt x="2339" y="4063"/>
                      <a:pt x="2710" y="3694"/>
                    </a:cubicBezTo>
                    <a:cubicBezTo>
                      <a:pt x="3097" y="3307"/>
                      <a:pt x="3369" y="2849"/>
                      <a:pt x="3650" y="2386"/>
                    </a:cubicBezTo>
                    <a:cubicBezTo>
                      <a:pt x="4221" y="1445"/>
                      <a:pt x="4963" y="801"/>
                      <a:pt x="6091" y="665"/>
                    </a:cubicBezTo>
                    <a:cubicBezTo>
                      <a:pt x="6234" y="647"/>
                      <a:pt x="6377" y="639"/>
                      <a:pt x="6517" y="639"/>
                    </a:cubicBezTo>
                    <a:close/>
                    <a:moveTo>
                      <a:pt x="6563" y="0"/>
                    </a:moveTo>
                    <a:cubicBezTo>
                      <a:pt x="5617" y="0"/>
                      <a:pt x="4666" y="309"/>
                      <a:pt x="3967" y="962"/>
                    </a:cubicBezTo>
                    <a:cubicBezTo>
                      <a:pt x="3508" y="1393"/>
                      <a:pt x="3227" y="1957"/>
                      <a:pt x="2901" y="2487"/>
                    </a:cubicBezTo>
                    <a:cubicBezTo>
                      <a:pt x="2556" y="3046"/>
                      <a:pt x="2115" y="3463"/>
                      <a:pt x="1611" y="3878"/>
                    </a:cubicBezTo>
                    <a:cubicBezTo>
                      <a:pt x="692" y="4632"/>
                      <a:pt x="1" y="5468"/>
                      <a:pt x="16" y="6718"/>
                    </a:cubicBezTo>
                    <a:cubicBezTo>
                      <a:pt x="47" y="9103"/>
                      <a:pt x="2216" y="10942"/>
                      <a:pt x="4344" y="11594"/>
                    </a:cubicBezTo>
                    <a:cubicBezTo>
                      <a:pt x="4889" y="11762"/>
                      <a:pt x="5451" y="11841"/>
                      <a:pt x="6010" y="11841"/>
                    </a:cubicBezTo>
                    <a:cubicBezTo>
                      <a:pt x="8250" y="11841"/>
                      <a:pt x="10461" y="10565"/>
                      <a:pt x="11529" y="8557"/>
                    </a:cubicBezTo>
                    <a:cubicBezTo>
                      <a:pt x="11564" y="8492"/>
                      <a:pt x="11562" y="8430"/>
                      <a:pt x="11539" y="8379"/>
                    </a:cubicBezTo>
                    <a:lnTo>
                      <a:pt x="11539" y="8379"/>
                    </a:lnTo>
                    <a:cubicBezTo>
                      <a:pt x="12139" y="7264"/>
                      <a:pt x="12468" y="5961"/>
                      <a:pt x="12251" y="4700"/>
                    </a:cubicBezTo>
                    <a:cubicBezTo>
                      <a:pt x="12032" y="3431"/>
                      <a:pt x="11228" y="2481"/>
                      <a:pt x="10282" y="1663"/>
                    </a:cubicBezTo>
                    <a:cubicBezTo>
                      <a:pt x="9360" y="864"/>
                      <a:pt x="8303" y="174"/>
                      <a:pt x="7066" y="29"/>
                    </a:cubicBezTo>
                    <a:cubicBezTo>
                      <a:pt x="6900" y="10"/>
                      <a:pt x="6731" y="0"/>
                      <a:pt x="6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7" name="Google Shape;2667;p21"/>
              <p:cNvSpPr/>
              <p:nvPr/>
            </p:nvSpPr>
            <p:spPr>
              <a:xfrm>
                <a:off x="4966275" y="1449700"/>
                <a:ext cx="385675" cy="499975"/>
              </a:xfrm>
              <a:custGeom>
                <a:avLst/>
                <a:gdLst/>
                <a:ahLst/>
                <a:cxnLst/>
                <a:rect l="l" t="t" r="r" b="b"/>
                <a:pathLst>
                  <a:path w="15427" h="19999" extrusionOk="0">
                    <a:moveTo>
                      <a:pt x="7363" y="0"/>
                    </a:moveTo>
                    <a:cubicBezTo>
                      <a:pt x="7057" y="0"/>
                      <a:pt x="6749" y="22"/>
                      <a:pt x="6441" y="69"/>
                    </a:cubicBezTo>
                    <a:cubicBezTo>
                      <a:pt x="4120" y="426"/>
                      <a:pt x="2605" y="2281"/>
                      <a:pt x="2718" y="4609"/>
                    </a:cubicBezTo>
                    <a:cubicBezTo>
                      <a:pt x="2768" y="5650"/>
                      <a:pt x="3038" y="6662"/>
                      <a:pt x="3096" y="7700"/>
                    </a:cubicBezTo>
                    <a:cubicBezTo>
                      <a:pt x="3168" y="9003"/>
                      <a:pt x="2686" y="10147"/>
                      <a:pt x="2095" y="11280"/>
                    </a:cubicBezTo>
                    <a:cubicBezTo>
                      <a:pt x="1134" y="13127"/>
                      <a:pt x="1" y="15251"/>
                      <a:pt x="673" y="17395"/>
                    </a:cubicBezTo>
                    <a:cubicBezTo>
                      <a:pt x="1287" y="19356"/>
                      <a:pt x="3162" y="19998"/>
                      <a:pt x="5035" y="19998"/>
                    </a:cubicBezTo>
                    <a:cubicBezTo>
                      <a:pt x="5697" y="19998"/>
                      <a:pt x="6359" y="19918"/>
                      <a:pt x="6964" y="19787"/>
                    </a:cubicBezTo>
                    <a:cubicBezTo>
                      <a:pt x="8195" y="19524"/>
                      <a:pt x="9350" y="18997"/>
                      <a:pt x="10360" y="18249"/>
                    </a:cubicBezTo>
                    <a:cubicBezTo>
                      <a:pt x="10937" y="17823"/>
                      <a:pt x="11498" y="17312"/>
                      <a:pt x="11748" y="16674"/>
                    </a:cubicBezTo>
                    <a:cubicBezTo>
                      <a:pt x="11874" y="16563"/>
                      <a:pt x="12004" y="16455"/>
                      <a:pt x="12123" y="16334"/>
                    </a:cubicBezTo>
                    <a:cubicBezTo>
                      <a:pt x="13935" y="14494"/>
                      <a:pt x="14888" y="11891"/>
                      <a:pt x="15175" y="9359"/>
                    </a:cubicBezTo>
                    <a:cubicBezTo>
                      <a:pt x="15427" y="7130"/>
                      <a:pt x="15240" y="4191"/>
                      <a:pt x="13733" y="2397"/>
                    </a:cubicBezTo>
                    <a:cubicBezTo>
                      <a:pt x="12837" y="1330"/>
                      <a:pt x="11410" y="890"/>
                      <a:pt x="10124" y="484"/>
                    </a:cubicBezTo>
                    <a:cubicBezTo>
                      <a:pt x="9226" y="200"/>
                      <a:pt x="8300" y="0"/>
                      <a:pt x="7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8" name="Google Shape;2668;p21"/>
              <p:cNvSpPr/>
              <p:nvPr/>
            </p:nvSpPr>
            <p:spPr>
              <a:xfrm>
                <a:off x="5087175" y="1516075"/>
                <a:ext cx="2018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8052" extrusionOk="0">
                    <a:moveTo>
                      <a:pt x="4071" y="1"/>
                    </a:moveTo>
                    <a:cubicBezTo>
                      <a:pt x="3914" y="1"/>
                      <a:pt x="3759" y="11"/>
                      <a:pt x="3604" y="28"/>
                    </a:cubicBezTo>
                    <a:cubicBezTo>
                      <a:pt x="3429" y="47"/>
                      <a:pt x="3253" y="59"/>
                      <a:pt x="3081" y="101"/>
                    </a:cubicBezTo>
                    <a:cubicBezTo>
                      <a:pt x="2912" y="142"/>
                      <a:pt x="2741" y="193"/>
                      <a:pt x="2577" y="256"/>
                    </a:cubicBezTo>
                    <a:cubicBezTo>
                      <a:pt x="2412" y="321"/>
                      <a:pt x="2265" y="418"/>
                      <a:pt x="2110" y="503"/>
                    </a:cubicBezTo>
                    <a:cubicBezTo>
                      <a:pt x="1955" y="588"/>
                      <a:pt x="1791" y="655"/>
                      <a:pt x="1648" y="761"/>
                    </a:cubicBezTo>
                    <a:cubicBezTo>
                      <a:pt x="1506" y="863"/>
                      <a:pt x="1377" y="984"/>
                      <a:pt x="1249" y="1107"/>
                    </a:cubicBezTo>
                    <a:cubicBezTo>
                      <a:pt x="1122" y="1226"/>
                      <a:pt x="1003" y="1355"/>
                      <a:pt x="890" y="1493"/>
                    </a:cubicBezTo>
                    <a:cubicBezTo>
                      <a:pt x="782" y="1628"/>
                      <a:pt x="694" y="1781"/>
                      <a:pt x="602" y="1935"/>
                    </a:cubicBezTo>
                    <a:cubicBezTo>
                      <a:pt x="510" y="2087"/>
                      <a:pt x="419" y="2238"/>
                      <a:pt x="348" y="2397"/>
                    </a:cubicBezTo>
                    <a:cubicBezTo>
                      <a:pt x="276" y="2560"/>
                      <a:pt x="213" y="2724"/>
                      <a:pt x="164" y="2891"/>
                    </a:cubicBezTo>
                    <a:cubicBezTo>
                      <a:pt x="116" y="3061"/>
                      <a:pt x="77" y="3234"/>
                      <a:pt x="51" y="3407"/>
                    </a:cubicBezTo>
                    <a:cubicBezTo>
                      <a:pt x="24" y="3582"/>
                      <a:pt x="8" y="3759"/>
                      <a:pt x="4" y="3933"/>
                    </a:cubicBezTo>
                    <a:cubicBezTo>
                      <a:pt x="1" y="4108"/>
                      <a:pt x="33" y="4282"/>
                      <a:pt x="53" y="4458"/>
                    </a:cubicBezTo>
                    <a:cubicBezTo>
                      <a:pt x="73" y="4632"/>
                      <a:pt x="77" y="4808"/>
                      <a:pt x="119" y="4980"/>
                    </a:cubicBezTo>
                    <a:cubicBezTo>
                      <a:pt x="161" y="5151"/>
                      <a:pt x="227" y="5316"/>
                      <a:pt x="291" y="5478"/>
                    </a:cubicBezTo>
                    <a:cubicBezTo>
                      <a:pt x="354" y="5643"/>
                      <a:pt x="433" y="5798"/>
                      <a:pt x="517" y="5953"/>
                    </a:cubicBezTo>
                    <a:cubicBezTo>
                      <a:pt x="602" y="6108"/>
                      <a:pt x="693" y="6257"/>
                      <a:pt x="796" y="6400"/>
                    </a:cubicBezTo>
                    <a:cubicBezTo>
                      <a:pt x="899" y="6541"/>
                      <a:pt x="1003" y="6685"/>
                      <a:pt x="1125" y="6812"/>
                    </a:cubicBezTo>
                    <a:cubicBezTo>
                      <a:pt x="1245" y="6939"/>
                      <a:pt x="1380" y="7052"/>
                      <a:pt x="1519" y="7163"/>
                    </a:cubicBezTo>
                    <a:cubicBezTo>
                      <a:pt x="1656" y="7272"/>
                      <a:pt x="1792" y="7384"/>
                      <a:pt x="1947" y="7475"/>
                    </a:cubicBezTo>
                    <a:cubicBezTo>
                      <a:pt x="2100" y="7567"/>
                      <a:pt x="2264" y="7636"/>
                      <a:pt x="2422" y="7705"/>
                    </a:cubicBezTo>
                    <a:cubicBezTo>
                      <a:pt x="2584" y="7778"/>
                      <a:pt x="2748" y="7841"/>
                      <a:pt x="2915" y="7890"/>
                    </a:cubicBezTo>
                    <a:cubicBezTo>
                      <a:pt x="3087" y="7940"/>
                      <a:pt x="3256" y="7989"/>
                      <a:pt x="3429" y="8015"/>
                    </a:cubicBezTo>
                    <a:cubicBezTo>
                      <a:pt x="3530" y="8031"/>
                      <a:pt x="3632" y="8034"/>
                      <a:pt x="3734" y="8034"/>
                    </a:cubicBezTo>
                    <a:cubicBezTo>
                      <a:pt x="3777" y="8034"/>
                      <a:pt x="3821" y="8033"/>
                      <a:pt x="3864" y="8033"/>
                    </a:cubicBezTo>
                    <a:cubicBezTo>
                      <a:pt x="3895" y="8033"/>
                      <a:pt x="3926" y="8033"/>
                      <a:pt x="3958" y="8034"/>
                    </a:cubicBezTo>
                    <a:cubicBezTo>
                      <a:pt x="4087" y="8036"/>
                      <a:pt x="4217" y="8052"/>
                      <a:pt x="4346" y="8052"/>
                    </a:cubicBezTo>
                    <a:cubicBezTo>
                      <a:pt x="4392" y="8052"/>
                      <a:pt x="4439" y="8050"/>
                      <a:pt x="4485" y="8044"/>
                    </a:cubicBezTo>
                    <a:cubicBezTo>
                      <a:pt x="4659" y="8025"/>
                      <a:pt x="4834" y="7994"/>
                      <a:pt x="5005" y="7953"/>
                    </a:cubicBezTo>
                    <a:cubicBezTo>
                      <a:pt x="5176" y="7912"/>
                      <a:pt x="5333" y="7825"/>
                      <a:pt x="5497" y="7762"/>
                    </a:cubicBezTo>
                    <a:cubicBezTo>
                      <a:pt x="5661" y="7698"/>
                      <a:pt x="5836" y="7658"/>
                      <a:pt x="5991" y="7573"/>
                    </a:cubicBezTo>
                    <a:cubicBezTo>
                      <a:pt x="6144" y="7489"/>
                      <a:pt x="6287" y="7381"/>
                      <a:pt x="6428" y="7277"/>
                    </a:cubicBezTo>
                    <a:cubicBezTo>
                      <a:pt x="6569" y="7172"/>
                      <a:pt x="6699" y="7054"/>
                      <a:pt x="6827" y="6931"/>
                    </a:cubicBezTo>
                    <a:cubicBezTo>
                      <a:pt x="6953" y="6812"/>
                      <a:pt x="7077" y="6688"/>
                      <a:pt x="7189" y="6549"/>
                    </a:cubicBezTo>
                    <a:cubicBezTo>
                      <a:pt x="7299" y="6414"/>
                      <a:pt x="7392" y="6264"/>
                      <a:pt x="7485" y="6111"/>
                    </a:cubicBezTo>
                    <a:cubicBezTo>
                      <a:pt x="7577" y="5960"/>
                      <a:pt x="7645" y="5798"/>
                      <a:pt x="7715" y="5640"/>
                    </a:cubicBezTo>
                    <a:cubicBezTo>
                      <a:pt x="7787" y="5476"/>
                      <a:pt x="7865" y="5318"/>
                      <a:pt x="7913" y="5151"/>
                    </a:cubicBezTo>
                    <a:cubicBezTo>
                      <a:pt x="7963" y="4981"/>
                      <a:pt x="8017" y="4813"/>
                      <a:pt x="8043" y="4640"/>
                    </a:cubicBezTo>
                    <a:cubicBezTo>
                      <a:pt x="8070" y="4465"/>
                      <a:pt x="8064" y="4286"/>
                      <a:pt x="8068" y="4112"/>
                    </a:cubicBezTo>
                    <a:cubicBezTo>
                      <a:pt x="8071" y="3935"/>
                      <a:pt x="8050" y="3762"/>
                      <a:pt x="8031" y="3587"/>
                    </a:cubicBezTo>
                    <a:cubicBezTo>
                      <a:pt x="8011" y="3410"/>
                      <a:pt x="8009" y="3234"/>
                      <a:pt x="7968" y="3063"/>
                    </a:cubicBezTo>
                    <a:cubicBezTo>
                      <a:pt x="7926" y="2891"/>
                      <a:pt x="7861" y="2725"/>
                      <a:pt x="7797" y="2562"/>
                    </a:cubicBezTo>
                    <a:cubicBezTo>
                      <a:pt x="7735" y="2398"/>
                      <a:pt x="7662" y="2240"/>
                      <a:pt x="7577" y="2084"/>
                    </a:cubicBezTo>
                    <a:cubicBezTo>
                      <a:pt x="7492" y="1931"/>
                      <a:pt x="7392" y="1786"/>
                      <a:pt x="7289" y="1643"/>
                    </a:cubicBezTo>
                    <a:cubicBezTo>
                      <a:pt x="7183" y="1503"/>
                      <a:pt x="7072" y="1368"/>
                      <a:pt x="6950" y="1239"/>
                    </a:cubicBezTo>
                    <a:cubicBezTo>
                      <a:pt x="6829" y="1114"/>
                      <a:pt x="6714" y="978"/>
                      <a:pt x="6575" y="866"/>
                    </a:cubicBezTo>
                    <a:cubicBezTo>
                      <a:pt x="6440" y="758"/>
                      <a:pt x="6296" y="653"/>
                      <a:pt x="6143" y="560"/>
                    </a:cubicBezTo>
                    <a:cubicBezTo>
                      <a:pt x="5991" y="468"/>
                      <a:pt x="5824" y="408"/>
                      <a:pt x="5663" y="343"/>
                    </a:cubicBezTo>
                    <a:cubicBezTo>
                      <a:pt x="5501" y="271"/>
                      <a:pt x="5337" y="207"/>
                      <a:pt x="5170" y="158"/>
                    </a:cubicBezTo>
                    <a:cubicBezTo>
                      <a:pt x="4998" y="109"/>
                      <a:pt x="4825" y="86"/>
                      <a:pt x="4652" y="59"/>
                    </a:cubicBezTo>
                    <a:cubicBezTo>
                      <a:pt x="4478" y="33"/>
                      <a:pt x="4305" y="5"/>
                      <a:pt x="4130" y="1"/>
                    </a:cubicBezTo>
                    <a:cubicBezTo>
                      <a:pt x="4111" y="1"/>
                      <a:pt x="4091" y="1"/>
                      <a:pt x="40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9" name="Google Shape;2669;p21"/>
              <p:cNvSpPr/>
              <p:nvPr/>
            </p:nvSpPr>
            <p:spPr>
              <a:xfrm>
                <a:off x="5045175" y="1725750"/>
                <a:ext cx="163225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6525" extrusionOk="0">
                    <a:moveTo>
                      <a:pt x="3419" y="1"/>
                    </a:moveTo>
                    <a:cubicBezTo>
                      <a:pt x="3354" y="1"/>
                      <a:pt x="3289" y="2"/>
                      <a:pt x="3225" y="3"/>
                    </a:cubicBezTo>
                    <a:cubicBezTo>
                      <a:pt x="3082" y="5"/>
                      <a:pt x="2938" y="5"/>
                      <a:pt x="2796" y="25"/>
                    </a:cubicBezTo>
                    <a:cubicBezTo>
                      <a:pt x="2657" y="46"/>
                      <a:pt x="2520" y="88"/>
                      <a:pt x="2383" y="126"/>
                    </a:cubicBezTo>
                    <a:cubicBezTo>
                      <a:pt x="2247" y="163"/>
                      <a:pt x="2109" y="202"/>
                      <a:pt x="1978" y="257"/>
                    </a:cubicBezTo>
                    <a:cubicBezTo>
                      <a:pt x="1848" y="313"/>
                      <a:pt x="1730" y="397"/>
                      <a:pt x="1607" y="470"/>
                    </a:cubicBezTo>
                    <a:cubicBezTo>
                      <a:pt x="1488" y="542"/>
                      <a:pt x="1374" y="624"/>
                      <a:pt x="1260" y="714"/>
                    </a:cubicBezTo>
                    <a:cubicBezTo>
                      <a:pt x="1150" y="800"/>
                      <a:pt x="1038" y="888"/>
                      <a:pt x="937" y="991"/>
                    </a:cubicBezTo>
                    <a:cubicBezTo>
                      <a:pt x="836" y="1093"/>
                      <a:pt x="742" y="1200"/>
                      <a:pt x="659" y="1312"/>
                    </a:cubicBezTo>
                    <a:cubicBezTo>
                      <a:pt x="572" y="1427"/>
                      <a:pt x="495" y="1545"/>
                      <a:pt x="425" y="1668"/>
                    </a:cubicBezTo>
                    <a:cubicBezTo>
                      <a:pt x="356" y="1792"/>
                      <a:pt x="294" y="1920"/>
                      <a:pt x="242" y="2051"/>
                    </a:cubicBezTo>
                    <a:cubicBezTo>
                      <a:pt x="190" y="2185"/>
                      <a:pt x="149" y="2322"/>
                      <a:pt x="114" y="2459"/>
                    </a:cubicBezTo>
                    <a:cubicBezTo>
                      <a:pt x="79" y="2596"/>
                      <a:pt x="36" y="2735"/>
                      <a:pt x="20" y="2876"/>
                    </a:cubicBezTo>
                    <a:cubicBezTo>
                      <a:pt x="4" y="3016"/>
                      <a:pt x="0" y="3160"/>
                      <a:pt x="3" y="3303"/>
                    </a:cubicBezTo>
                    <a:cubicBezTo>
                      <a:pt x="4" y="3445"/>
                      <a:pt x="33" y="3585"/>
                      <a:pt x="53" y="3726"/>
                    </a:cubicBezTo>
                    <a:cubicBezTo>
                      <a:pt x="72" y="3866"/>
                      <a:pt x="84" y="4010"/>
                      <a:pt x="121" y="4147"/>
                    </a:cubicBezTo>
                    <a:cubicBezTo>
                      <a:pt x="159" y="4284"/>
                      <a:pt x="222" y="4414"/>
                      <a:pt x="278" y="4545"/>
                    </a:cubicBezTo>
                    <a:cubicBezTo>
                      <a:pt x="335" y="4675"/>
                      <a:pt x="407" y="4797"/>
                      <a:pt x="480" y="4920"/>
                    </a:cubicBezTo>
                    <a:cubicBezTo>
                      <a:pt x="552" y="5041"/>
                      <a:pt x="627" y="5161"/>
                      <a:pt x="716" y="5273"/>
                    </a:cubicBezTo>
                    <a:cubicBezTo>
                      <a:pt x="804" y="5384"/>
                      <a:pt x="884" y="5504"/>
                      <a:pt x="986" y="5604"/>
                    </a:cubicBezTo>
                    <a:cubicBezTo>
                      <a:pt x="1088" y="5705"/>
                      <a:pt x="1202" y="5796"/>
                      <a:pt x="1315" y="5881"/>
                    </a:cubicBezTo>
                    <a:cubicBezTo>
                      <a:pt x="1430" y="5968"/>
                      <a:pt x="1555" y="6037"/>
                      <a:pt x="1678" y="6106"/>
                    </a:cubicBezTo>
                    <a:cubicBezTo>
                      <a:pt x="1802" y="6177"/>
                      <a:pt x="1936" y="6224"/>
                      <a:pt x="2067" y="6278"/>
                    </a:cubicBezTo>
                    <a:cubicBezTo>
                      <a:pt x="2201" y="6331"/>
                      <a:pt x="2334" y="6376"/>
                      <a:pt x="2471" y="6410"/>
                    </a:cubicBezTo>
                    <a:cubicBezTo>
                      <a:pt x="2609" y="6446"/>
                      <a:pt x="2746" y="6488"/>
                      <a:pt x="2887" y="6504"/>
                    </a:cubicBezTo>
                    <a:cubicBezTo>
                      <a:pt x="3016" y="6518"/>
                      <a:pt x="3144" y="6524"/>
                      <a:pt x="3272" y="6524"/>
                    </a:cubicBezTo>
                    <a:cubicBezTo>
                      <a:pt x="3286" y="6524"/>
                      <a:pt x="3300" y="6524"/>
                      <a:pt x="3314" y="6524"/>
                    </a:cubicBezTo>
                    <a:cubicBezTo>
                      <a:pt x="3457" y="6523"/>
                      <a:pt x="3599" y="6505"/>
                      <a:pt x="3739" y="6487"/>
                    </a:cubicBezTo>
                    <a:cubicBezTo>
                      <a:pt x="3880" y="6465"/>
                      <a:pt x="4019" y="6430"/>
                      <a:pt x="4156" y="6393"/>
                    </a:cubicBezTo>
                    <a:cubicBezTo>
                      <a:pt x="4291" y="6354"/>
                      <a:pt x="4424" y="6304"/>
                      <a:pt x="4555" y="6249"/>
                    </a:cubicBezTo>
                    <a:cubicBezTo>
                      <a:pt x="4686" y="6193"/>
                      <a:pt x="4813" y="6131"/>
                      <a:pt x="4936" y="6057"/>
                    </a:cubicBezTo>
                    <a:cubicBezTo>
                      <a:pt x="5057" y="5985"/>
                      <a:pt x="5170" y="5900"/>
                      <a:pt x="5283" y="5812"/>
                    </a:cubicBezTo>
                    <a:cubicBezTo>
                      <a:pt x="5394" y="5726"/>
                      <a:pt x="5503" y="5636"/>
                      <a:pt x="5604" y="5532"/>
                    </a:cubicBezTo>
                    <a:cubicBezTo>
                      <a:pt x="5705" y="5430"/>
                      <a:pt x="5793" y="5319"/>
                      <a:pt x="5878" y="5207"/>
                    </a:cubicBezTo>
                    <a:cubicBezTo>
                      <a:pt x="5965" y="5091"/>
                      <a:pt x="6057" y="4980"/>
                      <a:pt x="6125" y="4858"/>
                    </a:cubicBezTo>
                    <a:cubicBezTo>
                      <a:pt x="6195" y="4732"/>
                      <a:pt x="6239" y="4595"/>
                      <a:pt x="6290" y="4464"/>
                    </a:cubicBezTo>
                    <a:cubicBezTo>
                      <a:pt x="6344" y="4332"/>
                      <a:pt x="6404" y="4202"/>
                      <a:pt x="6439" y="4065"/>
                    </a:cubicBezTo>
                    <a:cubicBezTo>
                      <a:pt x="6474" y="3925"/>
                      <a:pt x="6488" y="3784"/>
                      <a:pt x="6504" y="3643"/>
                    </a:cubicBezTo>
                    <a:cubicBezTo>
                      <a:pt x="6521" y="3503"/>
                      <a:pt x="6528" y="3360"/>
                      <a:pt x="6527" y="3217"/>
                    </a:cubicBezTo>
                    <a:cubicBezTo>
                      <a:pt x="6525" y="3078"/>
                      <a:pt x="6511" y="2935"/>
                      <a:pt x="6491" y="2794"/>
                    </a:cubicBezTo>
                    <a:cubicBezTo>
                      <a:pt x="6471" y="2654"/>
                      <a:pt x="6440" y="2516"/>
                      <a:pt x="6403" y="2379"/>
                    </a:cubicBezTo>
                    <a:cubicBezTo>
                      <a:pt x="6365" y="2243"/>
                      <a:pt x="6327" y="2105"/>
                      <a:pt x="6272" y="1972"/>
                    </a:cubicBezTo>
                    <a:cubicBezTo>
                      <a:pt x="6217" y="1844"/>
                      <a:pt x="6154" y="1714"/>
                      <a:pt x="6080" y="1592"/>
                    </a:cubicBezTo>
                    <a:cubicBezTo>
                      <a:pt x="6008" y="1470"/>
                      <a:pt x="5909" y="1365"/>
                      <a:pt x="5821" y="1251"/>
                    </a:cubicBezTo>
                    <a:cubicBezTo>
                      <a:pt x="5733" y="1142"/>
                      <a:pt x="5640" y="1035"/>
                      <a:pt x="5538" y="934"/>
                    </a:cubicBezTo>
                    <a:cubicBezTo>
                      <a:pt x="5436" y="835"/>
                      <a:pt x="5338" y="730"/>
                      <a:pt x="5221" y="645"/>
                    </a:cubicBezTo>
                    <a:cubicBezTo>
                      <a:pt x="5107" y="558"/>
                      <a:pt x="4977" y="495"/>
                      <a:pt x="4855" y="427"/>
                    </a:cubicBezTo>
                    <a:cubicBezTo>
                      <a:pt x="4728" y="356"/>
                      <a:pt x="4601" y="300"/>
                      <a:pt x="4469" y="248"/>
                    </a:cubicBezTo>
                    <a:cubicBezTo>
                      <a:pt x="4336" y="196"/>
                      <a:pt x="4209" y="123"/>
                      <a:pt x="4072" y="88"/>
                    </a:cubicBezTo>
                    <a:cubicBezTo>
                      <a:pt x="3934" y="52"/>
                      <a:pt x="3791" y="29"/>
                      <a:pt x="3651" y="12"/>
                    </a:cubicBezTo>
                    <a:cubicBezTo>
                      <a:pt x="3574" y="3"/>
                      <a:pt x="3496" y="1"/>
                      <a:pt x="34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0" name="Google Shape;2670;p21"/>
              <p:cNvSpPr/>
              <p:nvPr/>
            </p:nvSpPr>
            <p:spPr>
              <a:xfrm>
                <a:off x="5005275" y="1484000"/>
                <a:ext cx="325275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7958" extrusionOk="0">
                    <a:moveTo>
                      <a:pt x="5721" y="495"/>
                    </a:moveTo>
                    <a:cubicBezTo>
                      <a:pt x="6087" y="495"/>
                      <a:pt x="6452" y="516"/>
                      <a:pt x="6803" y="542"/>
                    </a:cubicBezTo>
                    <a:cubicBezTo>
                      <a:pt x="7566" y="598"/>
                      <a:pt x="8341" y="744"/>
                      <a:pt x="9050" y="1049"/>
                    </a:cubicBezTo>
                    <a:cubicBezTo>
                      <a:pt x="10415" y="1636"/>
                      <a:pt x="11339" y="2825"/>
                      <a:pt x="11762" y="4230"/>
                    </a:cubicBezTo>
                    <a:cubicBezTo>
                      <a:pt x="12222" y="5751"/>
                      <a:pt x="12055" y="7553"/>
                      <a:pt x="11649" y="9066"/>
                    </a:cubicBezTo>
                    <a:cubicBezTo>
                      <a:pt x="11223" y="10653"/>
                      <a:pt x="10581" y="12214"/>
                      <a:pt x="9713" y="13613"/>
                    </a:cubicBezTo>
                    <a:cubicBezTo>
                      <a:pt x="8878" y="14954"/>
                      <a:pt x="7696" y="16021"/>
                      <a:pt x="6286" y="16733"/>
                    </a:cubicBezTo>
                    <a:cubicBezTo>
                      <a:pt x="5413" y="17174"/>
                      <a:pt x="4415" y="17483"/>
                      <a:pt x="3429" y="17483"/>
                    </a:cubicBezTo>
                    <a:cubicBezTo>
                      <a:pt x="2947" y="17483"/>
                      <a:pt x="2468" y="17409"/>
                      <a:pt x="2008" y="17242"/>
                    </a:cubicBezTo>
                    <a:lnTo>
                      <a:pt x="2008" y="17242"/>
                    </a:lnTo>
                    <a:cubicBezTo>
                      <a:pt x="947" y="16454"/>
                      <a:pt x="382" y="15200"/>
                      <a:pt x="447" y="13850"/>
                    </a:cubicBezTo>
                    <a:cubicBezTo>
                      <a:pt x="489" y="12987"/>
                      <a:pt x="766" y="12151"/>
                      <a:pt x="1165" y="11388"/>
                    </a:cubicBezTo>
                    <a:cubicBezTo>
                      <a:pt x="1520" y="10710"/>
                      <a:pt x="1958" y="10074"/>
                      <a:pt x="2279" y="9376"/>
                    </a:cubicBezTo>
                    <a:cubicBezTo>
                      <a:pt x="2596" y="8687"/>
                      <a:pt x="2758" y="7974"/>
                      <a:pt x="2743" y="7214"/>
                    </a:cubicBezTo>
                    <a:cubicBezTo>
                      <a:pt x="2726" y="6348"/>
                      <a:pt x="2552" y="5493"/>
                      <a:pt x="2520" y="4627"/>
                    </a:cubicBezTo>
                    <a:cubicBezTo>
                      <a:pt x="2467" y="3177"/>
                      <a:pt x="2745" y="966"/>
                      <a:pt x="4469" y="607"/>
                    </a:cubicBezTo>
                    <a:cubicBezTo>
                      <a:pt x="4870" y="524"/>
                      <a:pt x="5295" y="495"/>
                      <a:pt x="5721" y="495"/>
                    </a:cubicBezTo>
                    <a:close/>
                    <a:moveTo>
                      <a:pt x="6203" y="1"/>
                    </a:moveTo>
                    <a:cubicBezTo>
                      <a:pt x="5997" y="1"/>
                      <a:pt x="5793" y="6"/>
                      <a:pt x="5590" y="14"/>
                    </a:cubicBezTo>
                    <a:cubicBezTo>
                      <a:pt x="4802" y="49"/>
                      <a:pt x="3961" y="92"/>
                      <a:pt x="3329" y="620"/>
                    </a:cubicBezTo>
                    <a:cubicBezTo>
                      <a:pt x="2732" y="1118"/>
                      <a:pt x="2408" y="1897"/>
                      <a:pt x="2235" y="2638"/>
                    </a:cubicBezTo>
                    <a:cubicBezTo>
                      <a:pt x="2030" y="3515"/>
                      <a:pt x="2033" y="4426"/>
                      <a:pt x="2124" y="5319"/>
                    </a:cubicBezTo>
                    <a:cubicBezTo>
                      <a:pt x="2222" y="6300"/>
                      <a:pt x="2442" y="7315"/>
                      <a:pt x="2213" y="8294"/>
                    </a:cubicBezTo>
                    <a:cubicBezTo>
                      <a:pt x="1988" y="9262"/>
                      <a:pt x="1403" y="10085"/>
                      <a:pt x="934" y="10947"/>
                    </a:cubicBezTo>
                    <a:cubicBezTo>
                      <a:pt x="456" y="11825"/>
                      <a:pt x="116" y="12775"/>
                      <a:pt x="64" y="13780"/>
                    </a:cubicBezTo>
                    <a:cubicBezTo>
                      <a:pt x="1" y="14984"/>
                      <a:pt x="461" y="16497"/>
                      <a:pt x="1488" y="17233"/>
                    </a:cubicBezTo>
                    <a:lnTo>
                      <a:pt x="1488" y="17233"/>
                    </a:lnTo>
                    <a:cubicBezTo>
                      <a:pt x="1448" y="17310"/>
                      <a:pt x="1459" y="17408"/>
                      <a:pt x="1563" y="17463"/>
                    </a:cubicBezTo>
                    <a:cubicBezTo>
                      <a:pt x="2220" y="17807"/>
                      <a:pt x="2921" y="17957"/>
                      <a:pt x="3631" y="17957"/>
                    </a:cubicBezTo>
                    <a:cubicBezTo>
                      <a:pt x="5782" y="17957"/>
                      <a:pt x="8013" y="16578"/>
                      <a:pt x="9341" y="15028"/>
                    </a:cubicBezTo>
                    <a:cubicBezTo>
                      <a:pt x="10507" y="13667"/>
                      <a:pt x="11271" y="12073"/>
                      <a:pt x="11868" y="10398"/>
                    </a:cubicBezTo>
                    <a:cubicBezTo>
                      <a:pt x="12485" y="8661"/>
                      <a:pt x="13011" y="6832"/>
                      <a:pt x="12650" y="4980"/>
                    </a:cubicBezTo>
                    <a:cubicBezTo>
                      <a:pt x="12351" y="3432"/>
                      <a:pt x="11659" y="1990"/>
                      <a:pt x="10335" y="1068"/>
                    </a:cubicBezTo>
                    <a:cubicBezTo>
                      <a:pt x="9141" y="234"/>
                      <a:pt x="7643" y="1"/>
                      <a:pt x="6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671" name="Google Shape;2671;p21"/>
            <p:cNvSpPr txBox="1"/>
            <p:nvPr/>
          </p:nvSpPr>
          <p:spPr>
            <a:xfrm>
              <a:off x="457200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rencontre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72" name="Google Shape;2672;p21"/>
            <p:cNvSpPr txBox="1"/>
            <p:nvPr/>
          </p:nvSpPr>
          <p:spPr>
            <a:xfrm>
              <a:off x="457199" y="3835424"/>
              <a:ext cx="1695688" cy="71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L’emulsion de différents points de vues et de sensibilités</a:t>
              </a:r>
            </a:p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Site E-Commerce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73" name="Google Shape;2673;p21"/>
            <p:cNvCxnSpPr/>
            <p:nvPr/>
          </p:nvCxnSpPr>
          <p:spPr>
            <a:xfrm>
              <a:off x="107445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4" name="Google Shape;2674;p21"/>
          <p:cNvGrpSpPr/>
          <p:nvPr/>
        </p:nvGrpSpPr>
        <p:grpSpPr>
          <a:xfrm>
            <a:off x="3521967" y="2304135"/>
            <a:ext cx="2254400" cy="3981254"/>
            <a:chOff x="2641475" y="1728100"/>
            <a:chExt cx="1690800" cy="2982600"/>
          </a:xfrm>
        </p:grpSpPr>
        <p:sp>
          <p:nvSpPr>
            <p:cNvPr id="2675" name="Google Shape;2675;p21"/>
            <p:cNvSpPr/>
            <p:nvPr/>
          </p:nvSpPr>
          <p:spPr>
            <a:xfrm>
              <a:off x="281593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76" name="Google Shape;2676;p21"/>
            <p:cNvGrpSpPr/>
            <p:nvPr/>
          </p:nvGrpSpPr>
          <p:grpSpPr>
            <a:xfrm>
              <a:off x="2740783" y="1728100"/>
              <a:ext cx="1492225" cy="1482525"/>
              <a:chOff x="5841925" y="1057725"/>
              <a:chExt cx="1492225" cy="1482525"/>
            </a:xfrm>
          </p:grpSpPr>
          <p:sp>
            <p:nvSpPr>
              <p:cNvPr id="2677" name="Google Shape;2677;p21"/>
              <p:cNvSpPr/>
              <p:nvPr/>
            </p:nvSpPr>
            <p:spPr>
              <a:xfrm>
                <a:off x="5841925" y="1131950"/>
                <a:ext cx="1417525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701" h="56332" extrusionOk="0">
                    <a:moveTo>
                      <a:pt x="28350" y="1"/>
                    </a:moveTo>
                    <a:cubicBezTo>
                      <a:pt x="20832" y="1"/>
                      <a:pt x="13620" y="2968"/>
                      <a:pt x="8304" y="8250"/>
                    </a:cubicBezTo>
                    <a:cubicBezTo>
                      <a:pt x="2988" y="13533"/>
                      <a:pt x="0" y="20696"/>
                      <a:pt x="0" y="28166"/>
                    </a:cubicBezTo>
                    <a:cubicBezTo>
                      <a:pt x="0" y="35637"/>
                      <a:pt x="2988" y="42801"/>
                      <a:pt x="8304" y="48082"/>
                    </a:cubicBezTo>
                    <a:cubicBezTo>
                      <a:pt x="13620" y="53365"/>
                      <a:pt x="20832" y="56331"/>
                      <a:pt x="28350" y="56331"/>
                    </a:cubicBezTo>
                    <a:cubicBezTo>
                      <a:pt x="35869" y="56331"/>
                      <a:pt x="43080" y="53365"/>
                      <a:pt x="48396" y="48082"/>
                    </a:cubicBezTo>
                    <a:cubicBezTo>
                      <a:pt x="53712" y="42801"/>
                      <a:pt x="56700" y="35637"/>
                      <a:pt x="56700" y="28166"/>
                    </a:cubicBezTo>
                    <a:cubicBezTo>
                      <a:pt x="56700" y="20696"/>
                      <a:pt x="53712" y="13533"/>
                      <a:pt x="48396" y="8250"/>
                    </a:cubicBezTo>
                    <a:cubicBezTo>
                      <a:pt x="43080" y="2968"/>
                      <a:pt x="35869" y="1"/>
                      <a:pt x="28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8" name="Google Shape;2678;p21"/>
              <p:cNvSpPr/>
              <p:nvPr/>
            </p:nvSpPr>
            <p:spPr>
              <a:xfrm>
                <a:off x="5916650" y="1057725"/>
                <a:ext cx="1417500" cy="1408275"/>
              </a:xfrm>
              <a:custGeom>
                <a:avLst/>
                <a:gdLst/>
                <a:ahLst/>
                <a:cxnLst/>
                <a:rect l="l" t="t" r="r" b="b"/>
                <a:pathLst>
                  <a:path w="56700" h="56331" extrusionOk="0">
                    <a:moveTo>
                      <a:pt x="28351" y="0"/>
                    </a:moveTo>
                    <a:cubicBezTo>
                      <a:pt x="20832" y="0"/>
                      <a:pt x="13621" y="2968"/>
                      <a:pt x="8305" y="8249"/>
                    </a:cubicBezTo>
                    <a:cubicBezTo>
                      <a:pt x="2987" y="13532"/>
                      <a:pt x="1" y="20696"/>
                      <a:pt x="1" y="28166"/>
                    </a:cubicBezTo>
                    <a:cubicBezTo>
                      <a:pt x="1" y="35636"/>
                      <a:pt x="2987" y="42800"/>
                      <a:pt x="8305" y="48082"/>
                    </a:cubicBezTo>
                    <a:cubicBezTo>
                      <a:pt x="13621" y="53364"/>
                      <a:pt x="20832" y="56331"/>
                      <a:pt x="28351" y="56331"/>
                    </a:cubicBezTo>
                    <a:cubicBezTo>
                      <a:pt x="35869" y="56331"/>
                      <a:pt x="43079" y="53364"/>
                      <a:pt x="48397" y="48082"/>
                    </a:cubicBezTo>
                    <a:cubicBezTo>
                      <a:pt x="53712" y="42800"/>
                      <a:pt x="56699" y="35636"/>
                      <a:pt x="56699" y="28166"/>
                    </a:cubicBezTo>
                    <a:cubicBezTo>
                      <a:pt x="56699" y="20696"/>
                      <a:pt x="53712" y="13532"/>
                      <a:pt x="48397" y="8249"/>
                    </a:cubicBezTo>
                    <a:cubicBezTo>
                      <a:pt x="43079" y="2968"/>
                      <a:pt x="35869" y="0"/>
                      <a:pt x="283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9" name="Google Shape;2679;p21"/>
              <p:cNvSpPr/>
              <p:nvPr/>
            </p:nvSpPr>
            <p:spPr>
              <a:xfrm>
                <a:off x="5965875" y="1120175"/>
                <a:ext cx="128355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2" h="51340" extrusionOk="0">
                    <a:moveTo>
                      <a:pt x="25671" y="0"/>
                    </a:moveTo>
                    <a:cubicBezTo>
                      <a:pt x="18863" y="0"/>
                      <a:pt x="12333" y="2704"/>
                      <a:pt x="7519" y="7519"/>
                    </a:cubicBezTo>
                    <a:cubicBezTo>
                      <a:pt x="2706" y="12333"/>
                      <a:pt x="1" y="18861"/>
                      <a:pt x="1" y="25669"/>
                    </a:cubicBezTo>
                    <a:cubicBezTo>
                      <a:pt x="1" y="32478"/>
                      <a:pt x="2706" y="39006"/>
                      <a:pt x="7519" y="43821"/>
                    </a:cubicBezTo>
                    <a:cubicBezTo>
                      <a:pt x="12333" y="48635"/>
                      <a:pt x="18863" y="51339"/>
                      <a:pt x="25671" y="51339"/>
                    </a:cubicBezTo>
                    <a:cubicBezTo>
                      <a:pt x="32479" y="51339"/>
                      <a:pt x="39008" y="48635"/>
                      <a:pt x="43823" y="43821"/>
                    </a:cubicBezTo>
                    <a:cubicBezTo>
                      <a:pt x="48636" y="39006"/>
                      <a:pt x="51341" y="32478"/>
                      <a:pt x="51341" y="25669"/>
                    </a:cubicBezTo>
                    <a:cubicBezTo>
                      <a:pt x="51341" y="18861"/>
                      <a:pt x="48636" y="12333"/>
                      <a:pt x="43823" y="7519"/>
                    </a:cubicBezTo>
                    <a:cubicBezTo>
                      <a:pt x="39008" y="2704"/>
                      <a:pt x="32479" y="0"/>
                      <a:pt x="2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0" name="Google Shape;2680;p21"/>
              <p:cNvSpPr/>
              <p:nvPr/>
            </p:nvSpPr>
            <p:spPr>
              <a:xfrm>
                <a:off x="5966125" y="1776325"/>
                <a:ext cx="378650" cy="272975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10919" extrusionOk="0">
                    <a:moveTo>
                      <a:pt x="106" y="0"/>
                    </a:moveTo>
                    <a:cubicBezTo>
                      <a:pt x="71" y="0"/>
                      <a:pt x="36" y="1"/>
                      <a:pt x="1" y="2"/>
                    </a:cubicBezTo>
                    <a:cubicBezTo>
                      <a:pt x="74" y="3548"/>
                      <a:pt x="874" y="6920"/>
                      <a:pt x="2252" y="9968"/>
                    </a:cubicBezTo>
                    <a:cubicBezTo>
                      <a:pt x="3362" y="10531"/>
                      <a:pt x="4593" y="10861"/>
                      <a:pt x="5837" y="10913"/>
                    </a:cubicBezTo>
                    <a:cubicBezTo>
                      <a:pt x="5934" y="10917"/>
                      <a:pt x="6038" y="10919"/>
                      <a:pt x="6148" y="10919"/>
                    </a:cubicBezTo>
                    <a:cubicBezTo>
                      <a:pt x="8866" y="10919"/>
                      <a:pt x="15145" y="9673"/>
                      <a:pt x="13601" y="5898"/>
                    </a:cubicBezTo>
                    <a:cubicBezTo>
                      <a:pt x="13239" y="5016"/>
                      <a:pt x="12421" y="4374"/>
                      <a:pt x="11482" y="4229"/>
                    </a:cubicBezTo>
                    <a:cubicBezTo>
                      <a:pt x="11357" y="4210"/>
                      <a:pt x="11234" y="4201"/>
                      <a:pt x="11113" y="4201"/>
                    </a:cubicBezTo>
                    <a:cubicBezTo>
                      <a:pt x="10739" y="4201"/>
                      <a:pt x="10380" y="4284"/>
                      <a:pt x="10029" y="4407"/>
                    </a:cubicBezTo>
                    <a:cubicBezTo>
                      <a:pt x="9363" y="4637"/>
                      <a:pt x="8720" y="5004"/>
                      <a:pt x="8042" y="5199"/>
                    </a:cubicBezTo>
                    <a:cubicBezTo>
                      <a:pt x="7508" y="5351"/>
                      <a:pt x="6950" y="5448"/>
                      <a:pt x="6396" y="5448"/>
                    </a:cubicBezTo>
                    <a:cubicBezTo>
                      <a:pt x="6045" y="5448"/>
                      <a:pt x="5696" y="5410"/>
                      <a:pt x="5356" y="5321"/>
                    </a:cubicBezTo>
                    <a:cubicBezTo>
                      <a:pt x="4615" y="5128"/>
                      <a:pt x="3937" y="4634"/>
                      <a:pt x="3462" y="4031"/>
                    </a:cubicBezTo>
                    <a:cubicBezTo>
                      <a:pt x="3215" y="3711"/>
                      <a:pt x="3015" y="3354"/>
                      <a:pt x="2904" y="2962"/>
                    </a:cubicBezTo>
                    <a:cubicBezTo>
                      <a:pt x="2784" y="2539"/>
                      <a:pt x="2806" y="2116"/>
                      <a:pt x="2634" y="1699"/>
                    </a:cubicBezTo>
                    <a:cubicBezTo>
                      <a:pt x="2201" y="639"/>
                      <a:pt x="1183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1" name="Google Shape;2681;p21"/>
              <p:cNvSpPr/>
              <p:nvPr/>
            </p:nvSpPr>
            <p:spPr>
              <a:xfrm>
                <a:off x="6352025" y="2042675"/>
                <a:ext cx="218975" cy="35432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14173" extrusionOk="0">
                    <a:moveTo>
                      <a:pt x="3305" y="1"/>
                    </a:moveTo>
                    <a:cubicBezTo>
                      <a:pt x="2806" y="1"/>
                      <a:pt x="2283" y="169"/>
                      <a:pt x="1742" y="554"/>
                    </a:cubicBezTo>
                    <a:cubicBezTo>
                      <a:pt x="968" y="1106"/>
                      <a:pt x="530" y="2047"/>
                      <a:pt x="602" y="2997"/>
                    </a:cubicBezTo>
                    <a:cubicBezTo>
                      <a:pt x="644" y="3512"/>
                      <a:pt x="844" y="3953"/>
                      <a:pt x="1108" y="4371"/>
                    </a:cubicBezTo>
                    <a:cubicBezTo>
                      <a:pt x="1483" y="4966"/>
                      <a:pt x="1990" y="5508"/>
                      <a:pt x="2333" y="6125"/>
                    </a:cubicBezTo>
                    <a:cubicBezTo>
                      <a:pt x="2777" y="6919"/>
                      <a:pt x="3087" y="7806"/>
                      <a:pt x="3065" y="8712"/>
                    </a:cubicBezTo>
                    <a:cubicBezTo>
                      <a:pt x="3047" y="9478"/>
                      <a:pt x="2725" y="10252"/>
                      <a:pt x="2244" y="10849"/>
                    </a:cubicBezTo>
                    <a:cubicBezTo>
                      <a:pt x="1992" y="11164"/>
                      <a:pt x="1684" y="11444"/>
                      <a:pt x="1331" y="11640"/>
                    </a:cubicBezTo>
                    <a:cubicBezTo>
                      <a:pt x="946" y="11852"/>
                      <a:pt x="528" y="11930"/>
                      <a:pt x="167" y="12189"/>
                    </a:cubicBezTo>
                    <a:cubicBezTo>
                      <a:pt x="110" y="12230"/>
                      <a:pt x="53" y="12274"/>
                      <a:pt x="1" y="12317"/>
                    </a:cubicBezTo>
                    <a:cubicBezTo>
                      <a:pt x="2052" y="13214"/>
                      <a:pt x="4246" y="13845"/>
                      <a:pt x="6539" y="14173"/>
                    </a:cubicBezTo>
                    <a:cubicBezTo>
                      <a:pt x="6949" y="13693"/>
                      <a:pt x="7310" y="13155"/>
                      <a:pt x="7620" y="12542"/>
                    </a:cubicBezTo>
                    <a:cubicBezTo>
                      <a:pt x="8476" y="10834"/>
                      <a:pt x="8759" y="8844"/>
                      <a:pt x="8400" y="6964"/>
                    </a:cubicBezTo>
                    <a:cubicBezTo>
                      <a:pt x="8000" y="4885"/>
                      <a:pt x="5997" y="1"/>
                      <a:pt x="33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2" name="Google Shape;2682;p21"/>
              <p:cNvSpPr/>
              <p:nvPr/>
            </p:nvSpPr>
            <p:spPr>
              <a:xfrm>
                <a:off x="6307625" y="1595225"/>
                <a:ext cx="408100" cy="29992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7" extrusionOk="0">
                    <a:moveTo>
                      <a:pt x="6572" y="1"/>
                    </a:moveTo>
                    <a:cubicBezTo>
                      <a:pt x="3640" y="1"/>
                      <a:pt x="0" y="806"/>
                      <a:pt x="684" y="3872"/>
                    </a:cubicBezTo>
                    <a:cubicBezTo>
                      <a:pt x="892" y="4802"/>
                      <a:pt x="1587" y="5570"/>
                      <a:pt x="2489" y="5873"/>
                    </a:cubicBezTo>
                    <a:cubicBezTo>
                      <a:pt x="2764" y="5965"/>
                      <a:pt x="3038" y="6001"/>
                      <a:pt x="3311" y="6001"/>
                    </a:cubicBezTo>
                    <a:cubicBezTo>
                      <a:pt x="3525" y="6001"/>
                      <a:pt x="3739" y="5979"/>
                      <a:pt x="3953" y="5943"/>
                    </a:cubicBezTo>
                    <a:cubicBezTo>
                      <a:pt x="4648" y="5828"/>
                      <a:pt x="5344" y="5574"/>
                      <a:pt x="6046" y="5497"/>
                    </a:cubicBezTo>
                    <a:cubicBezTo>
                      <a:pt x="6294" y="5469"/>
                      <a:pt x="6545" y="5454"/>
                      <a:pt x="6795" y="5454"/>
                    </a:cubicBezTo>
                    <a:cubicBezTo>
                      <a:pt x="7455" y="5454"/>
                      <a:pt x="8113" y="5560"/>
                      <a:pt x="8713" y="5830"/>
                    </a:cubicBezTo>
                    <a:cubicBezTo>
                      <a:pt x="9411" y="6145"/>
                      <a:pt x="9997" y="6743"/>
                      <a:pt x="10362" y="7419"/>
                    </a:cubicBezTo>
                    <a:cubicBezTo>
                      <a:pt x="10552" y="7774"/>
                      <a:pt x="10689" y="8163"/>
                      <a:pt x="10732" y="8567"/>
                    </a:cubicBezTo>
                    <a:cubicBezTo>
                      <a:pt x="10780" y="9002"/>
                      <a:pt x="10688" y="9419"/>
                      <a:pt x="10786" y="9855"/>
                    </a:cubicBezTo>
                    <a:cubicBezTo>
                      <a:pt x="11070" y="11131"/>
                      <a:pt x="12202" y="11997"/>
                      <a:pt x="13456" y="11997"/>
                    </a:cubicBezTo>
                    <a:cubicBezTo>
                      <a:pt x="13653" y="11997"/>
                      <a:pt x="13853" y="11975"/>
                      <a:pt x="14054" y="11931"/>
                    </a:cubicBezTo>
                    <a:cubicBezTo>
                      <a:pt x="15424" y="11624"/>
                      <a:pt x="16324" y="10338"/>
                      <a:pt x="16178" y="8972"/>
                    </a:cubicBezTo>
                    <a:cubicBezTo>
                      <a:pt x="15948" y="6802"/>
                      <a:pt x="15485" y="4848"/>
                      <a:pt x="14012" y="3124"/>
                    </a:cubicBezTo>
                    <a:cubicBezTo>
                      <a:pt x="12771" y="1671"/>
                      <a:pt x="11048" y="633"/>
                      <a:pt x="9180" y="235"/>
                    </a:cubicBezTo>
                    <a:cubicBezTo>
                      <a:pt x="8543" y="100"/>
                      <a:pt x="7601" y="1"/>
                      <a:pt x="6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3" name="Google Shape;2683;p21"/>
              <p:cNvSpPr/>
              <p:nvPr/>
            </p:nvSpPr>
            <p:spPr>
              <a:xfrm>
                <a:off x="6369300" y="1800225"/>
                <a:ext cx="110825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7517" extrusionOk="0">
                    <a:moveTo>
                      <a:pt x="2044" y="0"/>
                    </a:moveTo>
                    <a:cubicBezTo>
                      <a:pt x="1826" y="0"/>
                      <a:pt x="1596" y="74"/>
                      <a:pt x="1360" y="243"/>
                    </a:cubicBezTo>
                    <a:cubicBezTo>
                      <a:pt x="1019" y="486"/>
                      <a:pt x="828" y="897"/>
                      <a:pt x="861" y="1312"/>
                    </a:cubicBezTo>
                    <a:cubicBezTo>
                      <a:pt x="877" y="1536"/>
                      <a:pt x="965" y="1730"/>
                      <a:pt x="1080" y="1913"/>
                    </a:cubicBezTo>
                    <a:cubicBezTo>
                      <a:pt x="1246" y="2174"/>
                      <a:pt x="1466" y="2412"/>
                      <a:pt x="1618" y="2682"/>
                    </a:cubicBezTo>
                    <a:cubicBezTo>
                      <a:pt x="1812" y="3028"/>
                      <a:pt x="1946" y="3420"/>
                      <a:pt x="1938" y="3816"/>
                    </a:cubicBezTo>
                    <a:cubicBezTo>
                      <a:pt x="1930" y="4151"/>
                      <a:pt x="1788" y="4489"/>
                      <a:pt x="1577" y="4753"/>
                    </a:cubicBezTo>
                    <a:cubicBezTo>
                      <a:pt x="1468" y="4891"/>
                      <a:pt x="1332" y="5012"/>
                      <a:pt x="1178" y="5099"/>
                    </a:cubicBezTo>
                    <a:cubicBezTo>
                      <a:pt x="1009" y="5191"/>
                      <a:pt x="826" y="5226"/>
                      <a:pt x="666" y="5340"/>
                    </a:cubicBezTo>
                    <a:cubicBezTo>
                      <a:pt x="127" y="5726"/>
                      <a:pt x="0" y="6473"/>
                      <a:pt x="387" y="7013"/>
                    </a:cubicBezTo>
                    <a:cubicBezTo>
                      <a:pt x="621" y="7341"/>
                      <a:pt x="990" y="7516"/>
                      <a:pt x="1364" y="7516"/>
                    </a:cubicBezTo>
                    <a:cubicBezTo>
                      <a:pt x="1562" y="7516"/>
                      <a:pt x="1761" y="7468"/>
                      <a:pt x="1943" y="7366"/>
                    </a:cubicBezTo>
                    <a:cubicBezTo>
                      <a:pt x="2779" y="6904"/>
                      <a:pt x="3489" y="6383"/>
                      <a:pt x="3934" y="5495"/>
                    </a:cubicBezTo>
                    <a:cubicBezTo>
                      <a:pt x="4309" y="4746"/>
                      <a:pt x="4433" y="3874"/>
                      <a:pt x="4277" y="3052"/>
                    </a:cubicBezTo>
                    <a:cubicBezTo>
                      <a:pt x="4102" y="2141"/>
                      <a:pt x="3223" y="0"/>
                      <a:pt x="20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4" name="Google Shape;2684;p21"/>
              <p:cNvSpPr/>
              <p:nvPr/>
            </p:nvSpPr>
            <p:spPr>
              <a:xfrm>
                <a:off x="6439750" y="1120100"/>
                <a:ext cx="369700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14788" h="7569" extrusionOk="0">
                    <a:moveTo>
                      <a:pt x="6715" y="0"/>
                    </a:moveTo>
                    <a:cubicBezTo>
                      <a:pt x="4389" y="0"/>
                      <a:pt x="2141" y="309"/>
                      <a:pt x="0" y="891"/>
                    </a:cubicBezTo>
                    <a:cubicBezTo>
                      <a:pt x="273" y="1138"/>
                      <a:pt x="594" y="1325"/>
                      <a:pt x="950" y="1447"/>
                    </a:cubicBezTo>
                    <a:cubicBezTo>
                      <a:pt x="1226" y="1539"/>
                      <a:pt x="1498" y="1575"/>
                      <a:pt x="1770" y="1575"/>
                    </a:cubicBezTo>
                    <a:cubicBezTo>
                      <a:pt x="1984" y="1575"/>
                      <a:pt x="2198" y="1552"/>
                      <a:pt x="2413" y="1517"/>
                    </a:cubicBezTo>
                    <a:cubicBezTo>
                      <a:pt x="3111" y="1401"/>
                      <a:pt x="3804" y="1146"/>
                      <a:pt x="4508" y="1070"/>
                    </a:cubicBezTo>
                    <a:cubicBezTo>
                      <a:pt x="4754" y="1043"/>
                      <a:pt x="5002" y="1028"/>
                      <a:pt x="5250" y="1028"/>
                    </a:cubicBezTo>
                    <a:cubicBezTo>
                      <a:pt x="5913" y="1028"/>
                      <a:pt x="6573" y="1135"/>
                      <a:pt x="7176" y="1404"/>
                    </a:cubicBezTo>
                    <a:cubicBezTo>
                      <a:pt x="7873" y="1720"/>
                      <a:pt x="8460" y="2317"/>
                      <a:pt x="8826" y="2993"/>
                    </a:cubicBezTo>
                    <a:cubicBezTo>
                      <a:pt x="9015" y="3349"/>
                      <a:pt x="9155" y="3738"/>
                      <a:pt x="9198" y="4141"/>
                    </a:cubicBezTo>
                    <a:cubicBezTo>
                      <a:pt x="9244" y="4575"/>
                      <a:pt x="9151" y="4993"/>
                      <a:pt x="9249" y="5427"/>
                    </a:cubicBezTo>
                    <a:cubicBezTo>
                      <a:pt x="9535" y="6700"/>
                      <a:pt x="10665" y="7568"/>
                      <a:pt x="11919" y="7568"/>
                    </a:cubicBezTo>
                    <a:cubicBezTo>
                      <a:pt x="12117" y="7568"/>
                      <a:pt x="12319" y="7547"/>
                      <a:pt x="12521" y="7501"/>
                    </a:cubicBezTo>
                    <a:cubicBezTo>
                      <a:pt x="13893" y="7196"/>
                      <a:pt x="14788" y="5909"/>
                      <a:pt x="14641" y="4544"/>
                    </a:cubicBezTo>
                    <a:cubicBezTo>
                      <a:pt x="14507" y="3294"/>
                      <a:pt x="14298" y="2116"/>
                      <a:pt x="13857" y="1011"/>
                    </a:cubicBezTo>
                    <a:cubicBezTo>
                      <a:pt x="11588" y="351"/>
                      <a:pt x="9192" y="0"/>
                      <a:pt x="6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5" name="Google Shape;2685;p21"/>
              <p:cNvSpPr/>
              <p:nvPr/>
            </p:nvSpPr>
            <p:spPr>
              <a:xfrm>
                <a:off x="6517725" y="1284725"/>
                <a:ext cx="11080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7517" extrusionOk="0">
                    <a:moveTo>
                      <a:pt x="2042" y="1"/>
                    </a:moveTo>
                    <a:cubicBezTo>
                      <a:pt x="1823" y="1"/>
                      <a:pt x="1594" y="74"/>
                      <a:pt x="1357" y="243"/>
                    </a:cubicBezTo>
                    <a:cubicBezTo>
                      <a:pt x="1017" y="487"/>
                      <a:pt x="827" y="898"/>
                      <a:pt x="858" y="1313"/>
                    </a:cubicBezTo>
                    <a:cubicBezTo>
                      <a:pt x="877" y="1536"/>
                      <a:pt x="963" y="1731"/>
                      <a:pt x="1080" y="1914"/>
                    </a:cubicBezTo>
                    <a:cubicBezTo>
                      <a:pt x="1246" y="2175"/>
                      <a:pt x="1467" y="2413"/>
                      <a:pt x="1616" y="2682"/>
                    </a:cubicBezTo>
                    <a:cubicBezTo>
                      <a:pt x="1811" y="3028"/>
                      <a:pt x="1947" y="3420"/>
                      <a:pt x="1938" y="3817"/>
                    </a:cubicBezTo>
                    <a:cubicBezTo>
                      <a:pt x="1931" y="4151"/>
                      <a:pt x="1788" y="4490"/>
                      <a:pt x="1578" y="4754"/>
                    </a:cubicBezTo>
                    <a:cubicBezTo>
                      <a:pt x="1468" y="4892"/>
                      <a:pt x="1332" y="5013"/>
                      <a:pt x="1177" y="5099"/>
                    </a:cubicBezTo>
                    <a:cubicBezTo>
                      <a:pt x="1010" y="5193"/>
                      <a:pt x="827" y="5226"/>
                      <a:pt x="665" y="5340"/>
                    </a:cubicBezTo>
                    <a:cubicBezTo>
                      <a:pt x="127" y="5726"/>
                      <a:pt x="1" y="6473"/>
                      <a:pt x="384" y="7014"/>
                    </a:cubicBezTo>
                    <a:cubicBezTo>
                      <a:pt x="619" y="7342"/>
                      <a:pt x="987" y="7517"/>
                      <a:pt x="1362" y="7517"/>
                    </a:cubicBezTo>
                    <a:cubicBezTo>
                      <a:pt x="1559" y="7517"/>
                      <a:pt x="1759" y="7468"/>
                      <a:pt x="1941" y="7367"/>
                    </a:cubicBezTo>
                    <a:cubicBezTo>
                      <a:pt x="2777" y="6904"/>
                      <a:pt x="3487" y="6384"/>
                      <a:pt x="3933" y="5496"/>
                    </a:cubicBezTo>
                    <a:cubicBezTo>
                      <a:pt x="4308" y="4746"/>
                      <a:pt x="4432" y="3874"/>
                      <a:pt x="4274" y="3053"/>
                    </a:cubicBezTo>
                    <a:cubicBezTo>
                      <a:pt x="4099" y="2142"/>
                      <a:pt x="3221" y="1"/>
                      <a:pt x="2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6" name="Google Shape;2686;p21"/>
              <p:cNvSpPr/>
              <p:nvPr/>
            </p:nvSpPr>
            <p:spPr>
              <a:xfrm>
                <a:off x="7044575" y="1647075"/>
                <a:ext cx="204875" cy="16722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689" extrusionOk="0">
                    <a:moveTo>
                      <a:pt x="3899" y="0"/>
                    </a:moveTo>
                    <a:cubicBezTo>
                      <a:pt x="3778" y="0"/>
                      <a:pt x="3655" y="9"/>
                      <a:pt x="3530" y="28"/>
                    </a:cubicBezTo>
                    <a:cubicBezTo>
                      <a:pt x="2591" y="176"/>
                      <a:pt x="1773" y="815"/>
                      <a:pt x="1411" y="1697"/>
                    </a:cubicBezTo>
                    <a:cubicBezTo>
                      <a:pt x="0" y="5152"/>
                      <a:pt x="5145" y="6490"/>
                      <a:pt x="8110" y="6689"/>
                    </a:cubicBezTo>
                    <a:cubicBezTo>
                      <a:pt x="8166" y="5997"/>
                      <a:pt x="8195" y="5298"/>
                      <a:pt x="8195" y="4592"/>
                    </a:cubicBezTo>
                    <a:cubicBezTo>
                      <a:pt x="8195" y="3441"/>
                      <a:pt x="8120" y="2313"/>
                      <a:pt x="7974" y="1207"/>
                    </a:cubicBezTo>
                    <a:cubicBezTo>
                      <a:pt x="7633" y="1164"/>
                      <a:pt x="7298" y="1092"/>
                      <a:pt x="6970" y="998"/>
                    </a:cubicBezTo>
                    <a:cubicBezTo>
                      <a:pt x="6292" y="803"/>
                      <a:pt x="5648" y="436"/>
                      <a:pt x="4983" y="207"/>
                    </a:cubicBezTo>
                    <a:cubicBezTo>
                      <a:pt x="4632" y="84"/>
                      <a:pt x="4273" y="0"/>
                      <a:pt x="3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7" name="Google Shape;2687;p21"/>
              <p:cNvSpPr/>
              <p:nvPr/>
            </p:nvSpPr>
            <p:spPr>
              <a:xfrm>
                <a:off x="6046925" y="1252950"/>
                <a:ext cx="414575" cy="273025"/>
              </a:xfrm>
              <a:custGeom>
                <a:avLst/>
                <a:gdLst/>
                <a:ahLst/>
                <a:cxnLst/>
                <a:rect l="l" t="t" r="r" b="b"/>
                <a:pathLst>
                  <a:path w="16583" h="10921" extrusionOk="0">
                    <a:moveTo>
                      <a:pt x="13581" y="0"/>
                    </a:moveTo>
                    <a:cubicBezTo>
                      <a:pt x="12502" y="0"/>
                      <a:pt x="11479" y="641"/>
                      <a:pt x="11046" y="1702"/>
                    </a:cubicBezTo>
                    <a:cubicBezTo>
                      <a:pt x="10874" y="2118"/>
                      <a:pt x="10896" y="2543"/>
                      <a:pt x="10778" y="2964"/>
                    </a:cubicBezTo>
                    <a:cubicBezTo>
                      <a:pt x="10665" y="3355"/>
                      <a:pt x="10465" y="3714"/>
                      <a:pt x="10219" y="4032"/>
                    </a:cubicBezTo>
                    <a:cubicBezTo>
                      <a:pt x="9743" y="4636"/>
                      <a:pt x="9065" y="5128"/>
                      <a:pt x="8325" y="5323"/>
                    </a:cubicBezTo>
                    <a:cubicBezTo>
                      <a:pt x="7983" y="5411"/>
                      <a:pt x="7633" y="5450"/>
                      <a:pt x="7282" y="5450"/>
                    </a:cubicBezTo>
                    <a:cubicBezTo>
                      <a:pt x="6728" y="5450"/>
                      <a:pt x="6171" y="5353"/>
                      <a:pt x="5638" y="5200"/>
                    </a:cubicBezTo>
                    <a:cubicBezTo>
                      <a:pt x="4962" y="5005"/>
                      <a:pt x="4316" y="4638"/>
                      <a:pt x="3651" y="4409"/>
                    </a:cubicBezTo>
                    <a:cubicBezTo>
                      <a:pt x="3302" y="4288"/>
                      <a:pt x="2949" y="4204"/>
                      <a:pt x="2580" y="4204"/>
                    </a:cubicBezTo>
                    <a:cubicBezTo>
                      <a:pt x="2548" y="4204"/>
                      <a:pt x="2517" y="4204"/>
                      <a:pt x="2485" y="4205"/>
                    </a:cubicBezTo>
                    <a:cubicBezTo>
                      <a:pt x="1554" y="5350"/>
                      <a:pt x="720" y="6577"/>
                      <a:pt x="0" y="7871"/>
                    </a:cubicBezTo>
                    <a:cubicBezTo>
                      <a:pt x="901" y="10120"/>
                      <a:pt x="5347" y="10920"/>
                      <a:pt x="7523" y="10920"/>
                    </a:cubicBezTo>
                    <a:cubicBezTo>
                      <a:pt x="7636" y="10920"/>
                      <a:pt x="7742" y="10918"/>
                      <a:pt x="7842" y="10914"/>
                    </a:cubicBezTo>
                    <a:cubicBezTo>
                      <a:pt x="9750" y="10835"/>
                      <a:pt x="11625" y="10101"/>
                      <a:pt x="13091" y="8880"/>
                    </a:cubicBezTo>
                    <a:cubicBezTo>
                      <a:pt x="14833" y="7427"/>
                      <a:pt x="15618" y="5578"/>
                      <a:pt x="16212" y="3478"/>
                    </a:cubicBezTo>
                    <a:cubicBezTo>
                      <a:pt x="16583" y="2157"/>
                      <a:pt x="15914" y="739"/>
                      <a:pt x="14616" y="204"/>
                    </a:cubicBezTo>
                    <a:cubicBezTo>
                      <a:pt x="14277" y="66"/>
                      <a:pt x="13926" y="0"/>
                      <a:pt x="13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8" name="Google Shape;2688;p21"/>
              <p:cNvSpPr/>
              <p:nvPr/>
            </p:nvSpPr>
            <p:spPr>
              <a:xfrm>
                <a:off x="6814975" y="1808325"/>
                <a:ext cx="252850" cy="428850"/>
              </a:xfrm>
              <a:custGeom>
                <a:avLst/>
                <a:gdLst/>
                <a:ahLst/>
                <a:cxnLst/>
                <a:rect l="l" t="t" r="r" b="b"/>
                <a:pathLst>
                  <a:path w="10114" h="17154" extrusionOk="0">
                    <a:moveTo>
                      <a:pt x="5454" y="0"/>
                    </a:moveTo>
                    <a:cubicBezTo>
                      <a:pt x="2764" y="0"/>
                      <a:pt x="761" y="4884"/>
                      <a:pt x="361" y="6963"/>
                    </a:cubicBezTo>
                    <a:cubicBezTo>
                      <a:pt x="1" y="8841"/>
                      <a:pt x="285" y="10832"/>
                      <a:pt x="1141" y="12540"/>
                    </a:cubicBezTo>
                    <a:cubicBezTo>
                      <a:pt x="2157" y="14567"/>
                      <a:pt x="3777" y="15756"/>
                      <a:pt x="5686" y="16812"/>
                    </a:cubicBezTo>
                    <a:cubicBezTo>
                      <a:pt x="6101" y="17042"/>
                      <a:pt x="6556" y="17153"/>
                      <a:pt x="7007" y="17153"/>
                    </a:cubicBezTo>
                    <a:cubicBezTo>
                      <a:pt x="7861" y="17153"/>
                      <a:pt x="8703" y="16755"/>
                      <a:pt x="9238" y="16007"/>
                    </a:cubicBezTo>
                    <a:cubicBezTo>
                      <a:pt x="10114" y="14776"/>
                      <a:pt x="9829" y="13066"/>
                      <a:pt x="8598" y="12188"/>
                    </a:cubicBezTo>
                    <a:cubicBezTo>
                      <a:pt x="8233" y="11929"/>
                      <a:pt x="7813" y="11854"/>
                      <a:pt x="7430" y="11639"/>
                    </a:cubicBezTo>
                    <a:cubicBezTo>
                      <a:pt x="7077" y="11443"/>
                      <a:pt x="6770" y="11165"/>
                      <a:pt x="6518" y="10851"/>
                    </a:cubicBezTo>
                    <a:cubicBezTo>
                      <a:pt x="6039" y="10252"/>
                      <a:pt x="5715" y="9478"/>
                      <a:pt x="5696" y="8713"/>
                    </a:cubicBezTo>
                    <a:cubicBezTo>
                      <a:pt x="5674" y="7806"/>
                      <a:pt x="5983" y="6918"/>
                      <a:pt x="6427" y="6127"/>
                    </a:cubicBezTo>
                    <a:cubicBezTo>
                      <a:pt x="6773" y="5510"/>
                      <a:pt x="7277" y="4970"/>
                      <a:pt x="7653" y="4373"/>
                    </a:cubicBezTo>
                    <a:cubicBezTo>
                      <a:pt x="7919" y="3956"/>
                      <a:pt x="8118" y="3514"/>
                      <a:pt x="8158" y="2998"/>
                    </a:cubicBezTo>
                    <a:cubicBezTo>
                      <a:pt x="8231" y="2046"/>
                      <a:pt x="7793" y="1108"/>
                      <a:pt x="7018" y="554"/>
                    </a:cubicBezTo>
                    <a:cubicBezTo>
                      <a:pt x="6477" y="168"/>
                      <a:pt x="5954" y="0"/>
                      <a:pt x="5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9" name="Google Shape;2689;p21"/>
              <p:cNvSpPr/>
              <p:nvPr/>
            </p:nvSpPr>
            <p:spPr>
              <a:xfrm>
                <a:off x="6685950" y="1298425"/>
                <a:ext cx="408100" cy="299950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8" extrusionOk="0">
                    <a:moveTo>
                      <a:pt x="9753" y="1"/>
                    </a:moveTo>
                    <a:cubicBezTo>
                      <a:pt x="8724" y="1"/>
                      <a:pt x="7782" y="100"/>
                      <a:pt x="7144" y="236"/>
                    </a:cubicBezTo>
                    <a:cubicBezTo>
                      <a:pt x="5276" y="634"/>
                      <a:pt x="3553" y="1671"/>
                      <a:pt x="2312" y="3124"/>
                    </a:cubicBezTo>
                    <a:cubicBezTo>
                      <a:pt x="839" y="4848"/>
                      <a:pt x="376" y="6803"/>
                      <a:pt x="146" y="8972"/>
                    </a:cubicBezTo>
                    <a:cubicBezTo>
                      <a:pt x="0" y="10339"/>
                      <a:pt x="900" y="11624"/>
                      <a:pt x="2270" y="11932"/>
                    </a:cubicBezTo>
                    <a:cubicBezTo>
                      <a:pt x="2470" y="11976"/>
                      <a:pt x="2670" y="11997"/>
                      <a:pt x="2867" y="11997"/>
                    </a:cubicBezTo>
                    <a:cubicBezTo>
                      <a:pt x="4122" y="11997"/>
                      <a:pt x="5254" y="11131"/>
                      <a:pt x="5538" y="9856"/>
                    </a:cubicBezTo>
                    <a:cubicBezTo>
                      <a:pt x="5636" y="9419"/>
                      <a:pt x="5544" y="9003"/>
                      <a:pt x="5590" y="8567"/>
                    </a:cubicBezTo>
                    <a:cubicBezTo>
                      <a:pt x="5633" y="8164"/>
                      <a:pt x="5770" y="7774"/>
                      <a:pt x="5962" y="7420"/>
                    </a:cubicBezTo>
                    <a:cubicBezTo>
                      <a:pt x="6327" y="6744"/>
                      <a:pt x="6913" y="6146"/>
                      <a:pt x="7611" y="5830"/>
                    </a:cubicBezTo>
                    <a:cubicBezTo>
                      <a:pt x="8209" y="5560"/>
                      <a:pt x="8866" y="5454"/>
                      <a:pt x="9525" y="5454"/>
                    </a:cubicBezTo>
                    <a:cubicBezTo>
                      <a:pt x="9777" y="5454"/>
                      <a:pt x="10029" y="5470"/>
                      <a:pt x="10278" y="5497"/>
                    </a:cubicBezTo>
                    <a:cubicBezTo>
                      <a:pt x="10980" y="5575"/>
                      <a:pt x="11676" y="5829"/>
                      <a:pt x="12371" y="5944"/>
                    </a:cubicBezTo>
                    <a:cubicBezTo>
                      <a:pt x="12584" y="5979"/>
                      <a:pt x="12797" y="6001"/>
                      <a:pt x="13010" y="6001"/>
                    </a:cubicBezTo>
                    <a:cubicBezTo>
                      <a:pt x="13284" y="6001"/>
                      <a:pt x="13558" y="5965"/>
                      <a:pt x="13834" y="5873"/>
                    </a:cubicBezTo>
                    <a:cubicBezTo>
                      <a:pt x="14737" y="5571"/>
                      <a:pt x="15432" y="4801"/>
                      <a:pt x="15640" y="3871"/>
                    </a:cubicBezTo>
                    <a:cubicBezTo>
                      <a:pt x="16324" y="807"/>
                      <a:pt x="12685" y="1"/>
                      <a:pt x="97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0" name="Google Shape;2690;p21"/>
              <p:cNvSpPr/>
              <p:nvPr/>
            </p:nvSpPr>
            <p:spPr>
              <a:xfrm>
                <a:off x="6905900" y="154247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90" y="0"/>
                    </a:moveTo>
                    <a:cubicBezTo>
                      <a:pt x="1210" y="0"/>
                      <a:pt x="331" y="2141"/>
                      <a:pt x="156" y="3052"/>
                    </a:cubicBezTo>
                    <a:cubicBezTo>
                      <a:pt x="1" y="3873"/>
                      <a:pt x="125" y="4745"/>
                      <a:pt x="499" y="5495"/>
                    </a:cubicBezTo>
                    <a:cubicBezTo>
                      <a:pt x="945" y="6383"/>
                      <a:pt x="1654" y="6905"/>
                      <a:pt x="2490" y="7367"/>
                    </a:cubicBezTo>
                    <a:cubicBezTo>
                      <a:pt x="2672" y="7468"/>
                      <a:pt x="2871" y="7516"/>
                      <a:pt x="3068" y="7516"/>
                    </a:cubicBezTo>
                    <a:cubicBezTo>
                      <a:pt x="3443" y="7516"/>
                      <a:pt x="3812" y="7342"/>
                      <a:pt x="4047" y="7014"/>
                    </a:cubicBezTo>
                    <a:cubicBezTo>
                      <a:pt x="4433" y="6474"/>
                      <a:pt x="4306" y="5726"/>
                      <a:pt x="3767" y="5341"/>
                    </a:cubicBezTo>
                    <a:cubicBezTo>
                      <a:pt x="3607" y="5227"/>
                      <a:pt x="3424" y="5192"/>
                      <a:pt x="3255" y="5098"/>
                    </a:cubicBezTo>
                    <a:cubicBezTo>
                      <a:pt x="3101" y="5012"/>
                      <a:pt x="2966" y="4891"/>
                      <a:pt x="2856" y="4753"/>
                    </a:cubicBezTo>
                    <a:cubicBezTo>
                      <a:pt x="2646" y="4490"/>
                      <a:pt x="2503" y="4151"/>
                      <a:pt x="2496" y="3816"/>
                    </a:cubicBezTo>
                    <a:cubicBezTo>
                      <a:pt x="2487" y="3419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1"/>
                      <a:pt x="3557" y="1537"/>
                      <a:pt x="3573" y="1313"/>
                    </a:cubicBezTo>
                    <a:cubicBezTo>
                      <a:pt x="3606" y="897"/>
                      <a:pt x="3414" y="486"/>
                      <a:pt x="3074" y="242"/>
                    </a:cubicBezTo>
                    <a:cubicBezTo>
                      <a:pt x="2837" y="74"/>
                      <a:pt x="2608" y="0"/>
                      <a:pt x="2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1" name="Google Shape;2691;p21"/>
              <p:cNvSpPr/>
              <p:nvPr/>
            </p:nvSpPr>
            <p:spPr>
              <a:xfrm>
                <a:off x="6637075" y="2256900"/>
                <a:ext cx="17070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561" extrusionOk="0">
                    <a:moveTo>
                      <a:pt x="1917" y="1"/>
                    </a:moveTo>
                    <a:cubicBezTo>
                      <a:pt x="1897" y="1"/>
                      <a:pt x="1876" y="1"/>
                      <a:pt x="1856" y="2"/>
                    </a:cubicBezTo>
                    <a:cubicBezTo>
                      <a:pt x="1" y="100"/>
                      <a:pt x="815" y="3042"/>
                      <a:pt x="1324" y="4017"/>
                    </a:cubicBezTo>
                    <a:cubicBezTo>
                      <a:pt x="1661" y="4658"/>
                      <a:pt x="2189" y="5199"/>
                      <a:pt x="2819" y="5560"/>
                    </a:cubicBezTo>
                    <a:lnTo>
                      <a:pt x="2821" y="5560"/>
                    </a:lnTo>
                    <a:cubicBezTo>
                      <a:pt x="4199" y="5344"/>
                      <a:pt x="5533" y="5024"/>
                      <a:pt x="6827" y="4595"/>
                    </a:cubicBezTo>
                    <a:cubicBezTo>
                      <a:pt x="6749" y="3999"/>
                      <a:pt x="6238" y="3554"/>
                      <a:pt x="5630" y="3554"/>
                    </a:cubicBezTo>
                    <a:cubicBezTo>
                      <a:pt x="5611" y="3554"/>
                      <a:pt x="5592" y="3554"/>
                      <a:pt x="5573" y="3555"/>
                    </a:cubicBezTo>
                    <a:cubicBezTo>
                      <a:pt x="5380" y="3564"/>
                      <a:pt x="5214" y="3656"/>
                      <a:pt x="5023" y="3687"/>
                    </a:cubicBezTo>
                    <a:cubicBezTo>
                      <a:pt x="4956" y="3697"/>
                      <a:pt x="4889" y="3703"/>
                      <a:pt x="4822" y="3703"/>
                    </a:cubicBezTo>
                    <a:cubicBezTo>
                      <a:pt x="4713" y="3703"/>
                      <a:pt x="4604" y="3689"/>
                      <a:pt x="4495" y="3665"/>
                    </a:cubicBezTo>
                    <a:cubicBezTo>
                      <a:pt x="4168" y="3590"/>
                      <a:pt x="3846" y="3411"/>
                      <a:pt x="3630" y="3156"/>
                    </a:cubicBezTo>
                    <a:cubicBezTo>
                      <a:pt x="3378" y="2853"/>
                      <a:pt x="3239" y="2461"/>
                      <a:pt x="3175" y="2069"/>
                    </a:cubicBezTo>
                    <a:cubicBezTo>
                      <a:pt x="3124" y="1767"/>
                      <a:pt x="3150" y="1442"/>
                      <a:pt x="3118" y="1135"/>
                    </a:cubicBezTo>
                    <a:cubicBezTo>
                      <a:pt x="3094" y="919"/>
                      <a:pt x="3039" y="714"/>
                      <a:pt x="2915" y="527"/>
                    </a:cubicBezTo>
                    <a:cubicBezTo>
                      <a:pt x="2693" y="198"/>
                      <a:pt x="2313" y="1"/>
                      <a:pt x="1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2" name="Google Shape;2692;p21"/>
              <p:cNvSpPr/>
              <p:nvPr/>
            </p:nvSpPr>
            <p:spPr>
              <a:xfrm>
                <a:off x="7089075" y="1482175"/>
                <a:ext cx="122725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504" extrusionOk="0">
                    <a:moveTo>
                      <a:pt x="3859" y="1"/>
                    </a:moveTo>
                    <a:cubicBezTo>
                      <a:pt x="3745" y="279"/>
                      <a:pt x="3561" y="534"/>
                      <a:pt x="3323" y="704"/>
                    </a:cubicBezTo>
                    <a:cubicBezTo>
                      <a:pt x="2997" y="930"/>
                      <a:pt x="2598" y="1036"/>
                      <a:pt x="2201" y="1066"/>
                    </a:cubicBezTo>
                    <a:cubicBezTo>
                      <a:pt x="2138" y="1071"/>
                      <a:pt x="2073" y="1073"/>
                      <a:pt x="2009" y="1073"/>
                    </a:cubicBezTo>
                    <a:cubicBezTo>
                      <a:pt x="1775" y="1073"/>
                      <a:pt x="1538" y="1047"/>
                      <a:pt x="1305" y="1047"/>
                    </a:cubicBezTo>
                    <a:cubicBezTo>
                      <a:pt x="1292" y="1047"/>
                      <a:pt x="1278" y="1047"/>
                      <a:pt x="1265" y="1047"/>
                    </a:cubicBezTo>
                    <a:cubicBezTo>
                      <a:pt x="1048" y="1053"/>
                      <a:pt x="839" y="1089"/>
                      <a:pt x="642" y="1201"/>
                    </a:cubicBezTo>
                    <a:cubicBezTo>
                      <a:pt x="277" y="1405"/>
                      <a:pt x="42" y="1794"/>
                      <a:pt x="29" y="2210"/>
                    </a:cubicBezTo>
                    <a:cubicBezTo>
                      <a:pt x="0" y="3202"/>
                      <a:pt x="839" y="3503"/>
                      <a:pt x="1782" y="3503"/>
                    </a:cubicBezTo>
                    <a:cubicBezTo>
                      <a:pt x="2608" y="3503"/>
                      <a:pt x="3512" y="3273"/>
                      <a:pt x="3985" y="3072"/>
                    </a:cubicBezTo>
                    <a:cubicBezTo>
                      <a:pt x="4317" y="2933"/>
                      <a:pt x="4627" y="2741"/>
                      <a:pt x="4908" y="2510"/>
                    </a:cubicBezTo>
                    <a:cubicBezTo>
                      <a:pt x="4603" y="1651"/>
                      <a:pt x="4250" y="815"/>
                      <a:pt x="3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3" name="Google Shape;2693;p21"/>
              <p:cNvSpPr/>
              <p:nvPr/>
            </p:nvSpPr>
            <p:spPr>
              <a:xfrm>
                <a:off x="7127925" y="1916000"/>
                <a:ext cx="1028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6925" extrusionOk="0">
                    <a:moveTo>
                      <a:pt x="4018" y="1"/>
                    </a:moveTo>
                    <a:cubicBezTo>
                      <a:pt x="2996" y="1"/>
                      <a:pt x="1636" y="997"/>
                      <a:pt x="1119" y="1549"/>
                    </a:cubicBezTo>
                    <a:cubicBezTo>
                      <a:pt x="544" y="2157"/>
                      <a:pt x="186" y="2965"/>
                      <a:pt x="101" y="3795"/>
                    </a:cubicBezTo>
                    <a:cubicBezTo>
                      <a:pt x="0" y="4785"/>
                      <a:pt x="323" y="5604"/>
                      <a:pt x="779" y="6444"/>
                    </a:cubicBezTo>
                    <a:cubicBezTo>
                      <a:pt x="897" y="6656"/>
                      <a:pt x="1073" y="6822"/>
                      <a:pt x="1276" y="6924"/>
                    </a:cubicBezTo>
                    <a:cubicBezTo>
                      <a:pt x="1730" y="6166"/>
                      <a:pt x="2141" y="5385"/>
                      <a:pt x="2510" y="4579"/>
                    </a:cubicBezTo>
                    <a:cubicBezTo>
                      <a:pt x="2501" y="4530"/>
                      <a:pt x="2494" y="4484"/>
                      <a:pt x="2488" y="4433"/>
                    </a:cubicBezTo>
                    <a:cubicBezTo>
                      <a:pt x="2451" y="4100"/>
                      <a:pt x="2514" y="3737"/>
                      <a:pt x="2684" y="3449"/>
                    </a:cubicBezTo>
                    <a:cubicBezTo>
                      <a:pt x="2821" y="3224"/>
                      <a:pt x="3009" y="3034"/>
                      <a:pt x="3222" y="2879"/>
                    </a:cubicBezTo>
                    <a:lnTo>
                      <a:pt x="3222" y="2877"/>
                    </a:lnTo>
                    <a:cubicBezTo>
                      <a:pt x="3575" y="1945"/>
                      <a:pt x="3871" y="984"/>
                      <a:pt x="4111" y="4"/>
                    </a:cubicBezTo>
                    <a:cubicBezTo>
                      <a:pt x="4080" y="2"/>
                      <a:pt x="4049" y="1"/>
                      <a:pt x="4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4" name="Google Shape;2694;p21"/>
              <p:cNvSpPr/>
              <p:nvPr/>
            </p:nvSpPr>
            <p:spPr>
              <a:xfrm>
                <a:off x="6156100" y="2134700"/>
                <a:ext cx="126600" cy="14392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5757" extrusionOk="0">
                    <a:moveTo>
                      <a:pt x="3838" y="0"/>
                    </a:moveTo>
                    <a:cubicBezTo>
                      <a:pt x="2816" y="0"/>
                      <a:pt x="1458" y="996"/>
                      <a:pt x="938" y="1548"/>
                    </a:cubicBezTo>
                    <a:cubicBezTo>
                      <a:pt x="474" y="2042"/>
                      <a:pt x="151" y="2663"/>
                      <a:pt x="1" y="3322"/>
                    </a:cubicBezTo>
                    <a:cubicBezTo>
                      <a:pt x="886" y="4204"/>
                      <a:pt x="1839" y="5016"/>
                      <a:pt x="2845" y="5757"/>
                    </a:cubicBezTo>
                    <a:cubicBezTo>
                      <a:pt x="2836" y="5641"/>
                      <a:pt x="2810" y="5524"/>
                      <a:pt x="2764" y="5412"/>
                    </a:cubicBezTo>
                    <a:cubicBezTo>
                      <a:pt x="2689" y="5230"/>
                      <a:pt x="2551" y="5106"/>
                      <a:pt x="2461" y="4936"/>
                    </a:cubicBezTo>
                    <a:cubicBezTo>
                      <a:pt x="2376" y="4781"/>
                      <a:pt x="2326" y="4605"/>
                      <a:pt x="2307" y="4430"/>
                    </a:cubicBezTo>
                    <a:cubicBezTo>
                      <a:pt x="2270" y="4097"/>
                      <a:pt x="2333" y="3736"/>
                      <a:pt x="2505" y="3447"/>
                    </a:cubicBezTo>
                    <a:cubicBezTo>
                      <a:pt x="2709" y="3107"/>
                      <a:pt x="3032" y="2851"/>
                      <a:pt x="3381" y="2660"/>
                    </a:cubicBezTo>
                    <a:cubicBezTo>
                      <a:pt x="3653" y="2513"/>
                      <a:pt x="3965" y="2433"/>
                      <a:pt x="4246" y="2297"/>
                    </a:cubicBezTo>
                    <a:cubicBezTo>
                      <a:pt x="4440" y="2206"/>
                      <a:pt x="4619" y="2088"/>
                      <a:pt x="4756" y="1906"/>
                    </a:cubicBezTo>
                    <a:cubicBezTo>
                      <a:pt x="5005" y="1574"/>
                      <a:pt x="5063" y="1122"/>
                      <a:pt x="4906" y="735"/>
                    </a:cubicBezTo>
                    <a:cubicBezTo>
                      <a:pt x="4689" y="201"/>
                      <a:pt x="4298" y="0"/>
                      <a:pt x="3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5" name="Google Shape;2695;p21"/>
              <p:cNvSpPr/>
              <p:nvPr/>
            </p:nvSpPr>
            <p:spPr>
              <a:xfrm>
                <a:off x="6124825" y="158152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89" y="0"/>
                    </a:moveTo>
                    <a:cubicBezTo>
                      <a:pt x="1210" y="0"/>
                      <a:pt x="331" y="2142"/>
                      <a:pt x="156" y="3052"/>
                    </a:cubicBezTo>
                    <a:cubicBezTo>
                      <a:pt x="1" y="3874"/>
                      <a:pt x="125" y="4746"/>
                      <a:pt x="499" y="5495"/>
                    </a:cubicBezTo>
                    <a:cubicBezTo>
                      <a:pt x="945" y="6383"/>
                      <a:pt x="1654" y="6904"/>
                      <a:pt x="2490" y="7368"/>
                    </a:cubicBezTo>
                    <a:cubicBezTo>
                      <a:pt x="2672" y="7468"/>
                      <a:pt x="2871" y="7517"/>
                      <a:pt x="3068" y="7517"/>
                    </a:cubicBezTo>
                    <a:cubicBezTo>
                      <a:pt x="3443" y="7517"/>
                      <a:pt x="3812" y="7342"/>
                      <a:pt x="4047" y="7015"/>
                    </a:cubicBezTo>
                    <a:cubicBezTo>
                      <a:pt x="4433" y="6474"/>
                      <a:pt x="4306" y="5726"/>
                      <a:pt x="3767" y="5340"/>
                    </a:cubicBezTo>
                    <a:cubicBezTo>
                      <a:pt x="3607" y="5227"/>
                      <a:pt x="3424" y="5193"/>
                      <a:pt x="3255" y="5099"/>
                    </a:cubicBezTo>
                    <a:cubicBezTo>
                      <a:pt x="3101" y="5013"/>
                      <a:pt x="2966" y="4891"/>
                      <a:pt x="2856" y="4753"/>
                    </a:cubicBezTo>
                    <a:cubicBezTo>
                      <a:pt x="2646" y="4489"/>
                      <a:pt x="2503" y="4151"/>
                      <a:pt x="2496" y="3816"/>
                    </a:cubicBezTo>
                    <a:cubicBezTo>
                      <a:pt x="2487" y="3420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2"/>
                      <a:pt x="3557" y="1537"/>
                      <a:pt x="3573" y="1314"/>
                    </a:cubicBezTo>
                    <a:cubicBezTo>
                      <a:pt x="3606" y="897"/>
                      <a:pt x="3414" y="486"/>
                      <a:pt x="3074" y="243"/>
                    </a:cubicBezTo>
                    <a:cubicBezTo>
                      <a:pt x="2837" y="74"/>
                      <a:pt x="2608" y="0"/>
                      <a:pt x="2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6" name="Google Shape;2696;p21"/>
              <p:cNvSpPr/>
              <p:nvPr/>
            </p:nvSpPr>
            <p:spPr>
              <a:xfrm>
                <a:off x="6608425" y="1989425"/>
                <a:ext cx="167350" cy="153525"/>
              </a:xfrm>
              <a:custGeom>
                <a:avLst/>
                <a:gdLst/>
                <a:ahLst/>
                <a:cxnLst/>
                <a:rect l="l" t="t" r="r" b="b"/>
                <a:pathLst>
                  <a:path w="6694" h="6141" extrusionOk="0">
                    <a:moveTo>
                      <a:pt x="2036" y="1"/>
                    </a:moveTo>
                    <a:cubicBezTo>
                      <a:pt x="1714" y="1"/>
                      <a:pt x="1386" y="31"/>
                      <a:pt x="1050" y="77"/>
                    </a:cubicBezTo>
                    <a:cubicBezTo>
                      <a:pt x="455" y="157"/>
                      <a:pt x="1" y="673"/>
                      <a:pt x="12" y="1289"/>
                    </a:cubicBezTo>
                    <a:cubicBezTo>
                      <a:pt x="25" y="1942"/>
                      <a:pt x="560" y="2464"/>
                      <a:pt x="1212" y="2464"/>
                    </a:cubicBezTo>
                    <a:cubicBezTo>
                      <a:pt x="1220" y="2464"/>
                      <a:pt x="1228" y="2464"/>
                      <a:pt x="1236" y="2464"/>
                    </a:cubicBezTo>
                    <a:cubicBezTo>
                      <a:pt x="1432" y="2461"/>
                      <a:pt x="1601" y="2377"/>
                      <a:pt x="1791" y="2353"/>
                    </a:cubicBezTo>
                    <a:cubicBezTo>
                      <a:pt x="1844" y="2346"/>
                      <a:pt x="1897" y="2343"/>
                      <a:pt x="1950" y="2343"/>
                    </a:cubicBezTo>
                    <a:cubicBezTo>
                      <a:pt x="2075" y="2343"/>
                      <a:pt x="2199" y="2360"/>
                      <a:pt x="2318" y="2391"/>
                    </a:cubicBezTo>
                    <a:cubicBezTo>
                      <a:pt x="2646" y="2476"/>
                      <a:pt x="2960" y="2664"/>
                      <a:pt x="3167" y="2929"/>
                    </a:cubicBezTo>
                    <a:cubicBezTo>
                      <a:pt x="3413" y="3242"/>
                      <a:pt x="3535" y="3635"/>
                      <a:pt x="3587" y="4029"/>
                    </a:cubicBezTo>
                    <a:cubicBezTo>
                      <a:pt x="3627" y="4336"/>
                      <a:pt x="3591" y="4659"/>
                      <a:pt x="3614" y="4966"/>
                    </a:cubicBezTo>
                    <a:cubicBezTo>
                      <a:pt x="3630" y="5182"/>
                      <a:pt x="3676" y="5390"/>
                      <a:pt x="3796" y="5581"/>
                    </a:cubicBezTo>
                    <a:cubicBezTo>
                      <a:pt x="4013" y="5927"/>
                      <a:pt x="4401" y="6141"/>
                      <a:pt x="4809" y="6141"/>
                    </a:cubicBezTo>
                    <a:cubicBezTo>
                      <a:pt x="4818" y="6141"/>
                      <a:pt x="4827" y="6141"/>
                      <a:pt x="4837" y="6141"/>
                    </a:cubicBezTo>
                    <a:cubicBezTo>
                      <a:pt x="6693" y="6103"/>
                      <a:pt x="5977" y="3138"/>
                      <a:pt x="5500" y="2146"/>
                    </a:cubicBezTo>
                    <a:cubicBezTo>
                      <a:pt x="5135" y="1391"/>
                      <a:pt x="4514" y="767"/>
                      <a:pt x="3766" y="389"/>
                    </a:cubicBezTo>
                    <a:cubicBezTo>
                      <a:pt x="3192" y="101"/>
                      <a:pt x="2623" y="1"/>
                      <a:pt x="20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7" name="Google Shape;2697;p21"/>
              <p:cNvSpPr/>
              <p:nvPr/>
            </p:nvSpPr>
            <p:spPr>
              <a:xfrm>
                <a:off x="6358450" y="1969600"/>
                <a:ext cx="332775" cy="181850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274" extrusionOk="0">
                    <a:moveTo>
                      <a:pt x="9848" y="0"/>
                    </a:moveTo>
                    <a:cubicBezTo>
                      <a:pt x="9541" y="0"/>
                      <a:pt x="9234" y="74"/>
                      <a:pt x="8959" y="222"/>
                    </a:cubicBezTo>
                    <a:cubicBezTo>
                      <a:pt x="8648" y="388"/>
                      <a:pt x="8424" y="637"/>
                      <a:pt x="8237" y="919"/>
                    </a:cubicBezTo>
                    <a:cubicBezTo>
                      <a:pt x="7967" y="1319"/>
                      <a:pt x="7767" y="1786"/>
                      <a:pt x="7474" y="2174"/>
                    </a:cubicBezTo>
                    <a:cubicBezTo>
                      <a:pt x="7100" y="2671"/>
                      <a:pt x="6628" y="3111"/>
                      <a:pt x="6053" y="3349"/>
                    </a:cubicBezTo>
                    <a:cubicBezTo>
                      <a:pt x="5779" y="3461"/>
                      <a:pt x="5476" y="3514"/>
                      <a:pt x="5172" y="3514"/>
                    </a:cubicBezTo>
                    <a:cubicBezTo>
                      <a:pt x="4939" y="3514"/>
                      <a:pt x="4705" y="3483"/>
                      <a:pt x="4483" y="3424"/>
                    </a:cubicBezTo>
                    <a:cubicBezTo>
                      <a:pt x="4215" y="3352"/>
                      <a:pt x="3957" y="3236"/>
                      <a:pt x="3737" y="3069"/>
                    </a:cubicBezTo>
                    <a:cubicBezTo>
                      <a:pt x="3496" y="2888"/>
                      <a:pt x="3330" y="2645"/>
                      <a:pt x="3068" y="2490"/>
                    </a:cubicBezTo>
                    <a:cubicBezTo>
                      <a:pt x="2767" y="2311"/>
                      <a:pt x="2436" y="2226"/>
                      <a:pt x="2110" y="2226"/>
                    </a:cubicBezTo>
                    <a:cubicBezTo>
                      <a:pt x="1469" y="2226"/>
                      <a:pt x="845" y="2554"/>
                      <a:pt x="493" y="3146"/>
                    </a:cubicBezTo>
                    <a:cubicBezTo>
                      <a:pt x="0" y="3974"/>
                      <a:pt x="220" y="5028"/>
                      <a:pt x="971" y="5597"/>
                    </a:cubicBezTo>
                    <a:cubicBezTo>
                      <a:pt x="2161" y="6504"/>
                      <a:pt x="3356" y="7192"/>
                      <a:pt x="4909" y="7267"/>
                    </a:cubicBezTo>
                    <a:cubicBezTo>
                      <a:pt x="5006" y="7271"/>
                      <a:pt x="5104" y="7274"/>
                      <a:pt x="5202" y="7274"/>
                    </a:cubicBezTo>
                    <a:cubicBezTo>
                      <a:pt x="6416" y="7274"/>
                      <a:pt x="7627" y="6904"/>
                      <a:pt x="8626" y="6213"/>
                    </a:cubicBezTo>
                    <a:cubicBezTo>
                      <a:pt x="10043" y="5234"/>
                      <a:pt x="13311" y="1749"/>
                      <a:pt x="10808" y="261"/>
                    </a:cubicBezTo>
                    <a:cubicBezTo>
                      <a:pt x="10515" y="88"/>
                      <a:pt x="10181" y="0"/>
                      <a:pt x="98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8" name="Google Shape;2698;p21"/>
              <p:cNvSpPr/>
              <p:nvPr/>
            </p:nvSpPr>
            <p:spPr>
              <a:xfrm>
                <a:off x="6373775" y="1993675"/>
                <a:ext cx="2700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10801" h="5597" extrusionOk="0">
                    <a:moveTo>
                      <a:pt x="8424" y="0"/>
                    </a:moveTo>
                    <a:cubicBezTo>
                      <a:pt x="8218" y="0"/>
                      <a:pt x="8024" y="72"/>
                      <a:pt x="7854" y="218"/>
                    </a:cubicBezTo>
                    <a:cubicBezTo>
                      <a:pt x="7395" y="613"/>
                      <a:pt x="7523" y="1218"/>
                      <a:pt x="7928" y="1594"/>
                    </a:cubicBezTo>
                    <a:cubicBezTo>
                      <a:pt x="8193" y="1841"/>
                      <a:pt x="8538" y="1985"/>
                      <a:pt x="8810" y="2221"/>
                    </a:cubicBezTo>
                    <a:cubicBezTo>
                      <a:pt x="9008" y="2393"/>
                      <a:pt x="9264" y="2843"/>
                      <a:pt x="8882" y="3007"/>
                    </a:cubicBezTo>
                    <a:cubicBezTo>
                      <a:pt x="8851" y="3020"/>
                      <a:pt x="8818" y="3026"/>
                      <a:pt x="8782" y="3026"/>
                    </a:cubicBezTo>
                    <a:cubicBezTo>
                      <a:pt x="8540" y="3026"/>
                      <a:pt x="8210" y="2754"/>
                      <a:pt x="8076" y="2638"/>
                    </a:cubicBezTo>
                    <a:cubicBezTo>
                      <a:pt x="7776" y="2382"/>
                      <a:pt x="7345" y="1944"/>
                      <a:pt x="6949" y="1944"/>
                    </a:cubicBezTo>
                    <a:cubicBezTo>
                      <a:pt x="6767" y="1944"/>
                      <a:pt x="6592" y="2037"/>
                      <a:pt x="6442" y="2283"/>
                    </a:cubicBezTo>
                    <a:cubicBezTo>
                      <a:pt x="6270" y="2564"/>
                      <a:pt x="6314" y="2874"/>
                      <a:pt x="6430" y="3166"/>
                    </a:cubicBezTo>
                    <a:cubicBezTo>
                      <a:pt x="6589" y="3561"/>
                      <a:pt x="7114" y="4032"/>
                      <a:pt x="7083" y="4456"/>
                    </a:cubicBezTo>
                    <a:cubicBezTo>
                      <a:pt x="7065" y="4715"/>
                      <a:pt x="6927" y="4841"/>
                      <a:pt x="6765" y="4841"/>
                    </a:cubicBezTo>
                    <a:cubicBezTo>
                      <a:pt x="6656" y="4841"/>
                      <a:pt x="6537" y="4784"/>
                      <a:pt x="6436" y="4673"/>
                    </a:cubicBezTo>
                    <a:cubicBezTo>
                      <a:pt x="6236" y="4456"/>
                      <a:pt x="6227" y="4154"/>
                      <a:pt x="6174" y="3879"/>
                    </a:cubicBezTo>
                    <a:cubicBezTo>
                      <a:pt x="6103" y="3530"/>
                      <a:pt x="5981" y="3171"/>
                      <a:pt x="5655" y="2980"/>
                    </a:cubicBezTo>
                    <a:cubicBezTo>
                      <a:pt x="5524" y="2902"/>
                      <a:pt x="5393" y="2868"/>
                      <a:pt x="5269" y="2868"/>
                    </a:cubicBezTo>
                    <a:cubicBezTo>
                      <a:pt x="4859" y="2868"/>
                      <a:pt x="4511" y="3238"/>
                      <a:pt x="4395" y="3660"/>
                    </a:cubicBezTo>
                    <a:cubicBezTo>
                      <a:pt x="4293" y="4036"/>
                      <a:pt x="4487" y="4578"/>
                      <a:pt x="4167" y="4868"/>
                    </a:cubicBezTo>
                    <a:cubicBezTo>
                      <a:pt x="4061" y="4965"/>
                      <a:pt x="3926" y="5011"/>
                      <a:pt x="3797" y="5011"/>
                    </a:cubicBezTo>
                    <a:cubicBezTo>
                      <a:pt x="3534" y="5011"/>
                      <a:pt x="3291" y="4821"/>
                      <a:pt x="3346" y="4489"/>
                    </a:cubicBezTo>
                    <a:cubicBezTo>
                      <a:pt x="3382" y="4267"/>
                      <a:pt x="3605" y="4046"/>
                      <a:pt x="3683" y="3833"/>
                    </a:cubicBezTo>
                    <a:cubicBezTo>
                      <a:pt x="3911" y="3202"/>
                      <a:pt x="3498" y="2632"/>
                      <a:pt x="2882" y="2632"/>
                    </a:cubicBezTo>
                    <a:cubicBezTo>
                      <a:pt x="2797" y="2632"/>
                      <a:pt x="2707" y="2643"/>
                      <a:pt x="2615" y="2667"/>
                    </a:cubicBezTo>
                    <a:cubicBezTo>
                      <a:pt x="2110" y="2795"/>
                      <a:pt x="2037" y="3200"/>
                      <a:pt x="1733" y="3542"/>
                    </a:cubicBezTo>
                    <a:cubicBezTo>
                      <a:pt x="1601" y="3689"/>
                      <a:pt x="1443" y="3757"/>
                      <a:pt x="1295" y="3757"/>
                    </a:cubicBezTo>
                    <a:cubicBezTo>
                      <a:pt x="1041" y="3757"/>
                      <a:pt x="819" y="3557"/>
                      <a:pt x="820" y="3220"/>
                    </a:cubicBezTo>
                    <a:cubicBezTo>
                      <a:pt x="822" y="2735"/>
                      <a:pt x="1325" y="2474"/>
                      <a:pt x="1741" y="2438"/>
                    </a:cubicBezTo>
                    <a:cubicBezTo>
                      <a:pt x="2105" y="2410"/>
                      <a:pt x="2123" y="1853"/>
                      <a:pt x="1776" y="1853"/>
                    </a:cubicBezTo>
                    <a:cubicBezTo>
                      <a:pt x="1767" y="1853"/>
                      <a:pt x="1757" y="1853"/>
                      <a:pt x="1747" y="1854"/>
                    </a:cubicBezTo>
                    <a:cubicBezTo>
                      <a:pt x="876" y="1930"/>
                      <a:pt x="0" y="2616"/>
                      <a:pt x="280" y="3588"/>
                    </a:cubicBezTo>
                    <a:cubicBezTo>
                      <a:pt x="421" y="4078"/>
                      <a:pt x="879" y="4379"/>
                      <a:pt x="1340" y="4379"/>
                    </a:cubicBezTo>
                    <a:cubicBezTo>
                      <a:pt x="1607" y="4379"/>
                      <a:pt x="1876" y="4277"/>
                      <a:pt x="2083" y="4052"/>
                    </a:cubicBezTo>
                    <a:cubicBezTo>
                      <a:pt x="2235" y="3886"/>
                      <a:pt x="2497" y="3236"/>
                      <a:pt x="2738" y="3236"/>
                    </a:cubicBezTo>
                    <a:cubicBezTo>
                      <a:pt x="2745" y="3236"/>
                      <a:pt x="2753" y="3236"/>
                      <a:pt x="2760" y="3238"/>
                    </a:cubicBezTo>
                    <a:cubicBezTo>
                      <a:pt x="3044" y="3287"/>
                      <a:pt x="3193" y="3513"/>
                      <a:pt x="3082" y="3748"/>
                    </a:cubicBezTo>
                    <a:cubicBezTo>
                      <a:pt x="3026" y="3865"/>
                      <a:pt x="2945" y="3970"/>
                      <a:pt x="2887" y="4087"/>
                    </a:cubicBezTo>
                    <a:cubicBezTo>
                      <a:pt x="2710" y="4447"/>
                      <a:pt x="2674" y="4828"/>
                      <a:pt x="2919" y="5162"/>
                    </a:cubicBezTo>
                    <a:cubicBezTo>
                      <a:pt x="3137" y="5459"/>
                      <a:pt x="3461" y="5597"/>
                      <a:pt x="3786" y="5597"/>
                    </a:cubicBezTo>
                    <a:cubicBezTo>
                      <a:pt x="4226" y="5597"/>
                      <a:pt x="4669" y="5343"/>
                      <a:pt x="4853" y="4888"/>
                    </a:cubicBezTo>
                    <a:cubicBezTo>
                      <a:pt x="4923" y="4715"/>
                      <a:pt x="4937" y="4539"/>
                      <a:pt x="4943" y="4353"/>
                    </a:cubicBezTo>
                    <a:cubicBezTo>
                      <a:pt x="4946" y="4252"/>
                      <a:pt x="4943" y="3478"/>
                      <a:pt x="5223" y="3478"/>
                    </a:cubicBezTo>
                    <a:cubicBezTo>
                      <a:pt x="5297" y="3478"/>
                      <a:pt x="5389" y="3531"/>
                      <a:pt x="5506" y="3663"/>
                    </a:cubicBezTo>
                    <a:cubicBezTo>
                      <a:pt x="5684" y="3863"/>
                      <a:pt x="5662" y="4424"/>
                      <a:pt x="5751" y="4669"/>
                    </a:cubicBezTo>
                    <a:cubicBezTo>
                      <a:pt x="5826" y="4868"/>
                      <a:pt x="5913" y="5048"/>
                      <a:pt x="6073" y="5195"/>
                    </a:cubicBezTo>
                    <a:cubicBezTo>
                      <a:pt x="6268" y="5374"/>
                      <a:pt x="6496" y="5455"/>
                      <a:pt x="6716" y="5455"/>
                    </a:cubicBezTo>
                    <a:cubicBezTo>
                      <a:pt x="7149" y="5455"/>
                      <a:pt x="7557" y="5143"/>
                      <a:pt x="7653" y="4644"/>
                    </a:cubicBezTo>
                    <a:cubicBezTo>
                      <a:pt x="7752" y="4124"/>
                      <a:pt x="7521" y="3849"/>
                      <a:pt x="7250" y="3441"/>
                    </a:cubicBezTo>
                    <a:cubicBezTo>
                      <a:pt x="7183" y="3339"/>
                      <a:pt x="7083" y="3203"/>
                      <a:pt x="7041" y="3092"/>
                    </a:cubicBezTo>
                    <a:cubicBezTo>
                      <a:pt x="7017" y="3020"/>
                      <a:pt x="6893" y="2603"/>
                      <a:pt x="7134" y="2588"/>
                    </a:cubicBezTo>
                    <a:cubicBezTo>
                      <a:pt x="7136" y="2587"/>
                      <a:pt x="7137" y="2587"/>
                      <a:pt x="7139" y="2587"/>
                    </a:cubicBezTo>
                    <a:cubicBezTo>
                      <a:pt x="7326" y="2587"/>
                      <a:pt x="7829" y="3217"/>
                      <a:pt x="8033" y="3346"/>
                    </a:cubicBezTo>
                    <a:cubicBezTo>
                      <a:pt x="8264" y="3491"/>
                      <a:pt x="8528" y="3568"/>
                      <a:pt x="8775" y="3568"/>
                    </a:cubicBezTo>
                    <a:cubicBezTo>
                      <a:pt x="9231" y="3568"/>
                      <a:pt x="9634" y="3305"/>
                      <a:pt x="9689" y="2716"/>
                    </a:cubicBezTo>
                    <a:cubicBezTo>
                      <a:pt x="9730" y="2270"/>
                      <a:pt x="9394" y="1927"/>
                      <a:pt x="9062" y="1679"/>
                    </a:cubicBezTo>
                    <a:cubicBezTo>
                      <a:pt x="8820" y="1498"/>
                      <a:pt x="8515" y="1371"/>
                      <a:pt x="8308" y="1148"/>
                    </a:cubicBezTo>
                    <a:cubicBezTo>
                      <a:pt x="8012" y="823"/>
                      <a:pt x="8175" y="681"/>
                      <a:pt x="8443" y="681"/>
                    </a:cubicBezTo>
                    <a:cubicBezTo>
                      <a:pt x="8578" y="681"/>
                      <a:pt x="8740" y="717"/>
                      <a:pt x="8882" y="784"/>
                    </a:cubicBezTo>
                    <a:cubicBezTo>
                      <a:pt x="9242" y="955"/>
                      <a:pt x="9582" y="1290"/>
                      <a:pt x="9977" y="1290"/>
                    </a:cubicBezTo>
                    <a:cubicBezTo>
                      <a:pt x="10100" y="1290"/>
                      <a:pt x="10228" y="1257"/>
                      <a:pt x="10364" y="1178"/>
                    </a:cubicBezTo>
                    <a:cubicBezTo>
                      <a:pt x="10716" y="973"/>
                      <a:pt x="10801" y="557"/>
                      <a:pt x="10615" y="216"/>
                    </a:cubicBezTo>
                    <a:cubicBezTo>
                      <a:pt x="10558" y="112"/>
                      <a:pt x="10467" y="69"/>
                      <a:pt x="10376" y="69"/>
                    </a:cubicBezTo>
                    <a:cubicBezTo>
                      <a:pt x="10179" y="69"/>
                      <a:pt x="9977" y="273"/>
                      <a:pt x="10102" y="500"/>
                    </a:cubicBezTo>
                    <a:cubicBezTo>
                      <a:pt x="10176" y="637"/>
                      <a:pt x="10128" y="681"/>
                      <a:pt x="10035" y="681"/>
                    </a:cubicBezTo>
                    <a:cubicBezTo>
                      <a:pt x="9865" y="681"/>
                      <a:pt x="9545" y="535"/>
                      <a:pt x="9542" y="535"/>
                    </a:cubicBezTo>
                    <a:lnTo>
                      <a:pt x="9542" y="535"/>
                    </a:lnTo>
                    <a:cubicBezTo>
                      <a:pt x="9542" y="535"/>
                      <a:pt x="9542" y="535"/>
                      <a:pt x="9542" y="535"/>
                    </a:cubicBezTo>
                    <a:cubicBezTo>
                      <a:pt x="9417" y="461"/>
                      <a:pt x="9304" y="356"/>
                      <a:pt x="9181" y="280"/>
                    </a:cubicBezTo>
                    <a:cubicBezTo>
                      <a:pt x="9019" y="176"/>
                      <a:pt x="8850" y="81"/>
                      <a:pt x="8666" y="32"/>
                    </a:cubicBezTo>
                    <a:cubicBezTo>
                      <a:pt x="8584" y="11"/>
                      <a:pt x="8503" y="0"/>
                      <a:pt x="84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9" name="Google Shape;2699;p21"/>
              <p:cNvSpPr/>
              <p:nvPr/>
            </p:nvSpPr>
            <p:spPr>
              <a:xfrm>
                <a:off x="6684600" y="1371900"/>
                <a:ext cx="330850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6653" extrusionOk="0">
                    <a:moveTo>
                      <a:pt x="2101" y="0"/>
                    </a:moveTo>
                    <a:cubicBezTo>
                      <a:pt x="1740" y="0"/>
                      <a:pt x="1375" y="104"/>
                      <a:pt x="1053" y="319"/>
                    </a:cubicBezTo>
                    <a:cubicBezTo>
                      <a:pt x="253" y="859"/>
                      <a:pt x="1" y="1904"/>
                      <a:pt x="433" y="2740"/>
                    </a:cubicBezTo>
                    <a:cubicBezTo>
                      <a:pt x="1122" y="4067"/>
                      <a:pt x="1908" y="5202"/>
                      <a:pt x="3279" y="5937"/>
                    </a:cubicBezTo>
                    <a:cubicBezTo>
                      <a:pt x="4153" y="6404"/>
                      <a:pt x="5147" y="6652"/>
                      <a:pt x="6140" y="6652"/>
                    </a:cubicBezTo>
                    <a:cubicBezTo>
                      <a:pt x="6457" y="6652"/>
                      <a:pt x="6775" y="6627"/>
                      <a:pt x="7088" y="6575"/>
                    </a:cubicBezTo>
                    <a:cubicBezTo>
                      <a:pt x="8786" y="6297"/>
                      <a:pt x="13233" y="4547"/>
                      <a:pt x="11609" y="2131"/>
                    </a:cubicBezTo>
                    <a:cubicBezTo>
                      <a:pt x="11262" y="1615"/>
                      <a:pt x="10669" y="1301"/>
                      <a:pt x="10051" y="1301"/>
                    </a:cubicBezTo>
                    <a:cubicBezTo>
                      <a:pt x="10018" y="1301"/>
                      <a:pt x="9986" y="1302"/>
                      <a:pt x="9954" y="1304"/>
                    </a:cubicBezTo>
                    <a:cubicBezTo>
                      <a:pt x="9602" y="1321"/>
                      <a:pt x="9294" y="1450"/>
                      <a:pt x="9004" y="1623"/>
                    </a:cubicBezTo>
                    <a:cubicBezTo>
                      <a:pt x="8587" y="1869"/>
                      <a:pt x="8207" y="2206"/>
                      <a:pt x="7779" y="2431"/>
                    </a:cubicBezTo>
                    <a:cubicBezTo>
                      <a:pt x="7267" y="2698"/>
                      <a:pt x="6703" y="2887"/>
                      <a:pt x="6128" y="2887"/>
                    </a:cubicBezTo>
                    <a:cubicBezTo>
                      <a:pt x="6083" y="2887"/>
                      <a:pt x="6037" y="2886"/>
                      <a:pt x="5991" y="2884"/>
                    </a:cubicBezTo>
                    <a:cubicBezTo>
                      <a:pt x="5467" y="2856"/>
                      <a:pt x="4942" y="2621"/>
                      <a:pt x="4540" y="2280"/>
                    </a:cubicBezTo>
                    <a:cubicBezTo>
                      <a:pt x="4329" y="2103"/>
                      <a:pt x="4143" y="1886"/>
                      <a:pt x="4017" y="1641"/>
                    </a:cubicBezTo>
                    <a:cubicBezTo>
                      <a:pt x="3877" y="1375"/>
                      <a:pt x="3832" y="1083"/>
                      <a:pt x="3661" y="830"/>
                    </a:cubicBezTo>
                    <a:cubicBezTo>
                      <a:pt x="3299" y="291"/>
                      <a:pt x="2705" y="0"/>
                      <a:pt x="2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0" name="Google Shape;2700;p21"/>
              <p:cNvSpPr/>
              <p:nvPr/>
            </p:nvSpPr>
            <p:spPr>
              <a:xfrm>
                <a:off x="6702150" y="1389400"/>
                <a:ext cx="272900" cy="139900"/>
              </a:xfrm>
              <a:custGeom>
                <a:avLst/>
                <a:gdLst/>
                <a:ahLst/>
                <a:cxnLst/>
                <a:rect l="l" t="t" r="r" b="b"/>
                <a:pathLst>
                  <a:path w="10916" h="5596" extrusionOk="0">
                    <a:moveTo>
                      <a:pt x="1496" y="0"/>
                    </a:moveTo>
                    <a:cubicBezTo>
                      <a:pt x="850" y="0"/>
                      <a:pt x="230" y="327"/>
                      <a:pt x="109" y="1061"/>
                    </a:cubicBezTo>
                    <a:cubicBezTo>
                      <a:pt x="1" y="1727"/>
                      <a:pt x="532" y="2330"/>
                      <a:pt x="1159" y="2330"/>
                    </a:cubicBezTo>
                    <a:cubicBezTo>
                      <a:pt x="1283" y="2330"/>
                      <a:pt x="1411" y="2306"/>
                      <a:pt x="1539" y="2254"/>
                    </a:cubicBezTo>
                    <a:cubicBezTo>
                      <a:pt x="1727" y="2179"/>
                      <a:pt x="2164" y="1783"/>
                      <a:pt x="2409" y="1783"/>
                    </a:cubicBezTo>
                    <a:cubicBezTo>
                      <a:pt x="2444" y="1783"/>
                      <a:pt x="2475" y="1791"/>
                      <a:pt x="2500" y="1809"/>
                    </a:cubicBezTo>
                    <a:cubicBezTo>
                      <a:pt x="2735" y="1975"/>
                      <a:pt x="2771" y="2243"/>
                      <a:pt x="2572" y="2407"/>
                    </a:cubicBezTo>
                    <a:cubicBezTo>
                      <a:pt x="2471" y="2488"/>
                      <a:pt x="2353" y="2550"/>
                      <a:pt x="2251" y="2631"/>
                    </a:cubicBezTo>
                    <a:cubicBezTo>
                      <a:pt x="1938" y="2881"/>
                      <a:pt x="1741" y="3209"/>
                      <a:pt x="1820" y="3618"/>
                    </a:cubicBezTo>
                    <a:cubicBezTo>
                      <a:pt x="1927" y="4172"/>
                      <a:pt x="2418" y="4494"/>
                      <a:pt x="2920" y="4494"/>
                    </a:cubicBezTo>
                    <a:cubicBezTo>
                      <a:pt x="3191" y="4494"/>
                      <a:pt x="3466" y="4401"/>
                      <a:pt x="3685" y="4199"/>
                    </a:cubicBezTo>
                    <a:cubicBezTo>
                      <a:pt x="3823" y="4072"/>
                      <a:pt x="3913" y="3919"/>
                      <a:pt x="3995" y="3753"/>
                    </a:cubicBezTo>
                    <a:cubicBezTo>
                      <a:pt x="4037" y="3669"/>
                      <a:pt x="4320" y="3068"/>
                      <a:pt x="4562" y="3068"/>
                    </a:cubicBezTo>
                    <a:cubicBezTo>
                      <a:pt x="4652" y="3068"/>
                      <a:pt x="4736" y="3150"/>
                      <a:pt x="4801" y="3372"/>
                    </a:cubicBezTo>
                    <a:cubicBezTo>
                      <a:pt x="4876" y="3627"/>
                      <a:pt x="4615" y="4124"/>
                      <a:pt x="4592" y="4386"/>
                    </a:cubicBezTo>
                    <a:cubicBezTo>
                      <a:pt x="4572" y="4597"/>
                      <a:pt x="4573" y="4799"/>
                      <a:pt x="4657" y="4999"/>
                    </a:cubicBezTo>
                    <a:cubicBezTo>
                      <a:pt x="4819" y="5395"/>
                      <a:pt x="5165" y="5596"/>
                      <a:pt x="5519" y="5596"/>
                    </a:cubicBezTo>
                    <a:cubicBezTo>
                      <a:pt x="5814" y="5596"/>
                      <a:pt x="6115" y="5457"/>
                      <a:pt x="6320" y="5176"/>
                    </a:cubicBezTo>
                    <a:cubicBezTo>
                      <a:pt x="6633" y="4750"/>
                      <a:pt x="6541" y="4401"/>
                      <a:pt x="6471" y="3918"/>
                    </a:cubicBezTo>
                    <a:cubicBezTo>
                      <a:pt x="6453" y="3795"/>
                      <a:pt x="6421" y="3630"/>
                      <a:pt x="6432" y="3511"/>
                    </a:cubicBezTo>
                    <a:cubicBezTo>
                      <a:pt x="6439" y="3442"/>
                      <a:pt x="6495" y="3082"/>
                      <a:pt x="6674" y="3082"/>
                    </a:cubicBezTo>
                    <a:cubicBezTo>
                      <a:pt x="6692" y="3082"/>
                      <a:pt x="6712" y="3085"/>
                      <a:pt x="6732" y="3093"/>
                    </a:cubicBezTo>
                    <a:cubicBezTo>
                      <a:pt x="6901" y="3161"/>
                      <a:pt x="7088" y="3961"/>
                      <a:pt x="7221" y="4166"/>
                    </a:cubicBezTo>
                    <a:cubicBezTo>
                      <a:pt x="7459" y="4538"/>
                      <a:pt x="7846" y="4786"/>
                      <a:pt x="8222" y="4786"/>
                    </a:cubicBezTo>
                    <a:cubicBezTo>
                      <a:pt x="8507" y="4786"/>
                      <a:pt x="8786" y="4643"/>
                      <a:pt x="8987" y="4304"/>
                    </a:cubicBezTo>
                    <a:cubicBezTo>
                      <a:pt x="9213" y="3921"/>
                      <a:pt x="9056" y="3465"/>
                      <a:pt x="8864" y="3099"/>
                    </a:cubicBezTo>
                    <a:cubicBezTo>
                      <a:pt x="8723" y="2832"/>
                      <a:pt x="8499" y="2586"/>
                      <a:pt x="8410" y="2296"/>
                    </a:cubicBezTo>
                    <a:cubicBezTo>
                      <a:pt x="8318" y="1996"/>
                      <a:pt x="8398" y="1880"/>
                      <a:pt x="8539" y="1880"/>
                    </a:cubicBezTo>
                    <a:cubicBezTo>
                      <a:pt x="8695" y="1880"/>
                      <a:pt x="8927" y="2022"/>
                      <a:pt x="9083" y="2213"/>
                    </a:cubicBezTo>
                    <a:cubicBezTo>
                      <a:pt x="9401" y="2599"/>
                      <a:pt x="9578" y="3208"/>
                      <a:pt x="10174" y="3208"/>
                    </a:cubicBezTo>
                    <a:cubicBezTo>
                      <a:pt x="10200" y="3208"/>
                      <a:pt x="10227" y="3207"/>
                      <a:pt x="10255" y="3204"/>
                    </a:cubicBezTo>
                    <a:cubicBezTo>
                      <a:pt x="10660" y="3168"/>
                      <a:pt x="10915" y="2830"/>
                      <a:pt x="10892" y="2442"/>
                    </a:cubicBezTo>
                    <a:cubicBezTo>
                      <a:pt x="10882" y="2262"/>
                      <a:pt x="10745" y="2176"/>
                      <a:pt x="10606" y="2176"/>
                    </a:cubicBezTo>
                    <a:cubicBezTo>
                      <a:pt x="10452" y="2176"/>
                      <a:pt x="10296" y="2281"/>
                      <a:pt x="10307" y="2479"/>
                    </a:cubicBezTo>
                    <a:cubicBezTo>
                      <a:pt x="10313" y="2590"/>
                      <a:pt x="10283" y="2632"/>
                      <a:pt x="10235" y="2632"/>
                    </a:cubicBezTo>
                    <a:cubicBezTo>
                      <a:pt x="10091" y="2632"/>
                      <a:pt x="9789" y="2272"/>
                      <a:pt x="9788" y="2272"/>
                    </a:cubicBezTo>
                    <a:lnTo>
                      <a:pt x="9788" y="2272"/>
                    </a:lnTo>
                    <a:cubicBezTo>
                      <a:pt x="9788" y="2272"/>
                      <a:pt x="9788" y="2272"/>
                      <a:pt x="9788" y="2272"/>
                    </a:cubicBezTo>
                    <a:lnTo>
                      <a:pt x="9788" y="2272"/>
                    </a:lnTo>
                    <a:cubicBezTo>
                      <a:pt x="9704" y="2152"/>
                      <a:pt x="9650" y="2009"/>
                      <a:pt x="9570" y="1887"/>
                    </a:cubicBezTo>
                    <a:cubicBezTo>
                      <a:pt x="9467" y="1727"/>
                      <a:pt x="9357" y="1565"/>
                      <a:pt x="9210" y="1443"/>
                    </a:cubicBezTo>
                    <a:cubicBezTo>
                      <a:pt x="9041" y="1302"/>
                      <a:pt x="8848" y="1229"/>
                      <a:pt x="8643" y="1229"/>
                    </a:cubicBezTo>
                    <a:cubicBezTo>
                      <a:pt x="8563" y="1229"/>
                      <a:pt x="8481" y="1240"/>
                      <a:pt x="8397" y="1263"/>
                    </a:cubicBezTo>
                    <a:cubicBezTo>
                      <a:pt x="7813" y="1424"/>
                      <a:pt x="7669" y="2025"/>
                      <a:pt x="7874" y="2538"/>
                    </a:cubicBezTo>
                    <a:cubicBezTo>
                      <a:pt x="8009" y="2876"/>
                      <a:pt x="8256" y="3154"/>
                      <a:pt x="8403" y="3482"/>
                    </a:cubicBezTo>
                    <a:cubicBezTo>
                      <a:pt x="8505" y="3720"/>
                      <a:pt x="8546" y="4224"/>
                      <a:pt x="8150" y="4224"/>
                    </a:cubicBezTo>
                    <a:cubicBezTo>
                      <a:pt x="8144" y="4224"/>
                      <a:pt x="8138" y="4224"/>
                      <a:pt x="8132" y="4223"/>
                    </a:cubicBezTo>
                    <a:cubicBezTo>
                      <a:pt x="7872" y="4215"/>
                      <a:pt x="7646" y="3730"/>
                      <a:pt x="7561" y="3546"/>
                    </a:cubicBezTo>
                    <a:cubicBezTo>
                      <a:pt x="7370" y="3122"/>
                      <a:pt x="7122" y="2390"/>
                      <a:pt x="6630" y="2390"/>
                    </a:cubicBezTo>
                    <a:cubicBezTo>
                      <a:pt x="6513" y="2390"/>
                      <a:pt x="6383" y="2431"/>
                      <a:pt x="6236" y="2527"/>
                    </a:cubicBezTo>
                    <a:cubicBezTo>
                      <a:pt x="5961" y="2707"/>
                      <a:pt x="5869" y="3005"/>
                      <a:pt x="5849" y="3320"/>
                    </a:cubicBezTo>
                    <a:cubicBezTo>
                      <a:pt x="5823" y="3745"/>
                      <a:pt x="6094" y="4395"/>
                      <a:pt x="5888" y="4764"/>
                    </a:cubicBezTo>
                    <a:cubicBezTo>
                      <a:pt x="5794" y="4931"/>
                      <a:pt x="5673" y="5005"/>
                      <a:pt x="5557" y="5005"/>
                    </a:cubicBezTo>
                    <a:cubicBezTo>
                      <a:pt x="5409" y="5005"/>
                      <a:pt x="5270" y="4885"/>
                      <a:pt x="5207" y="4685"/>
                    </a:cubicBezTo>
                    <a:cubicBezTo>
                      <a:pt x="5121" y="4404"/>
                      <a:pt x="5242" y="4127"/>
                      <a:pt x="5311" y="3854"/>
                    </a:cubicBezTo>
                    <a:cubicBezTo>
                      <a:pt x="5398" y="3508"/>
                      <a:pt x="5438" y="3132"/>
                      <a:pt x="5227" y="2819"/>
                    </a:cubicBezTo>
                    <a:cubicBezTo>
                      <a:pt x="5068" y="2584"/>
                      <a:pt x="4847" y="2486"/>
                      <a:pt x="4618" y="2486"/>
                    </a:cubicBezTo>
                    <a:cubicBezTo>
                      <a:pt x="4320" y="2486"/>
                      <a:pt x="4008" y="2652"/>
                      <a:pt x="3799" y="2896"/>
                    </a:cubicBezTo>
                    <a:cubicBezTo>
                      <a:pt x="3545" y="3193"/>
                      <a:pt x="3488" y="3764"/>
                      <a:pt x="3077" y="3890"/>
                    </a:cubicBezTo>
                    <a:cubicBezTo>
                      <a:pt x="3023" y="3907"/>
                      <a:pt x="2969" y="3914"/>
                      <a:pt x="2916" y="3914"/>
                    </a:cubicBezTo>
                    <a:cubicBezTo>
                      <a:pt x="2555" y="3914"/>
                      <a:pt x="2248" y="3556"/>
                      <a:pt x="2496" y="3194"/>
                    </a:cubicBezTo>
                    <a:cubicBezTo>
                      <a:pt x="2624" y="3011"/>
                      <a:pt x="2920" y="2906"/>
                      <a:pt x="3081" y="2746"/>
                    </a:cubicBezTo>
                    <a:cubicBezTo>
                      <a:pt x="3625" y="2207"/>
                      <a:pt x="3380" y="1385"/>
                      <a:pt x="2613" y="1237"/>
                    </a:cubicBezTo>
                    <a:cubicBezTo>
                      <a:pt x="2548" y="1224"/>
                      <a:pt x="2488" y="1218"/>
                      <a:pt x="2432" y="1218"/>
                    </a:cubicBezTo>
                    <a:cubicBezTo>
                      <a:pt x="2040" y="1218"/>
                      <a:pt x="1809" y="1494"/>
                      <a:pt x="1441" y="1650"/>
                    </a:cubicBezTo>
                    <a:cubicBezTo>
                      <a:pt x="1350" y="1689"/>
                      <a:pt x="1261" y="1706"/>
                      <a:pt x="1179" y="1706"/>
                    </a:cubicBezTo>
                    <a:cubicBezTo>
                      <a:pt x="813" y="1706"/>
                      <a:pt x="567" y="1362"/>
                      <a:pt x="753" y="970"/>
                    </a:cubicBezTo>
                    <a:cubicBezTo>
                      <a:pt x="890" y="684"/>
                      <a:pt x="1179" y="575"/>
                      <a:pt x="1473" y="575"/>
                    </a:cubicBezTo>
                    <a:cubicBezTo>
                      <a:pt x="1629" y="575"/>
                      <a:pt x="1785" y="605"/>
                      <a:pt x="1921" y="656"/>
                    </a:cubicBezTo>
                    <a:cubicBezTo>
                      <a:pt x="1958" y="669"/>
                      <a:pt x="1994" y="675"/>
                      <a:pt x="2029" y="675"/>
                    </a:cubicBezTo>
                    <a:cubicBezTo>
                      <a:pt x="2321" y="675"/>
                      <a:pt x="2494" y="242"/>
                      <a:pt x="2177" y="123"/>
                    </a:cubicBezTo>
                    <a:cubicBezTo>
                      <a:pt x="1962" y="42"/>
                      <a:pt x="1727" y="0"/>
                      <a:pt x="1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1" name="Google Shape;2701;p21"/>
              <p:cNvSpPr/>
              <p:nvPr/>
            </p:nvSpPr>
            <p:spPr>
              <a:xfrm>
                <a:off x="6326850" y="1825900"/>
                <a:ext cx="2507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58" extrusionOk="0">
                    <a:moveTo>
                      <a:pt x="499" y="1"/>
                    </a:moveTo>
                    <a:cubicBezTo>
                      <a:pt x="449" y="1"/>
                      <a:pt x="399" y="8"/>
                      <a:pt x="352" y="23"/>
                    </a:cubicBezTo>
                    <a:cubicBezTo>
                      <a:pt x="310" y="40"/>
                      <a:pt x="270" y="59"/>
                      <a:pt x="232" y="76"/>
                    </a:cubicBezTo>
                    <a:cubicBezTo>
                      <a:pt x="198" y="105"/>
                      <a:pt x="165" y="134"/>
                      <a:pt x="132" y="161"/>
                    </a:cubicBezTo>
                    <a:cubicBezTo>
                      <a:pt x="107" y="197"/>
                      <a:pt x="81" y="233"/>
                      <a:pt x="57" y="271"/>
                    </a:cubicBezTo>
                    <a:cubicBezTo>
                      <a:pt x="23" y="329"/>
                      <a:pt x="9" y="391"/>
                      <a:pt x="9" y="455"/>
                    </a:cubicBezTo>
                    <a:cubicBezTo>
                      <a:pt x="0" y="496"/>
                      <a:pt x="2" y="539"/>
                      <a:pt x="15" y="581"/>
                    </a:cubicBezTo>
                    <a:cubicBezTo>
                      <a:pt x="19" y="633"/>
                      <a:pt x="41" y="682"/>
                      <a:pt x="68" y="726"/>
                    </a:cubicBezTo>
                    <a:cubicBezTo>
                      <a:pt x="62" y="848"/>
                      <a:pt x="65" y="970"/>
                      <a:pt x="81" y="1091"/>
                    </a:cubicBezTo>
                    <a:cubicBezTo>
                      <a:pt x="87" y="1130"/>
                      <a:pt x="94" y="1170"/>
                      <a:pt x="101" y="1209"/>
                    </a:cubicBezTo>
                    <a:cubicBezTo>
                      <a:pt x="106" y="1244"/>
                      <a:pt x="111" y="1278"/>
                      <a:pt x="123" y="1310"/>
                    </a:cubicBezTo>
                    <a:cubicBezTo>
                      <a:pt x="133" y="1343"/>
                      <a:pt x="152" y="1378"/>
                      <a:pt x="169" y="1408"/>
                    </a:cubicBezTo>
                    <a:cubicBezTo>
                      <a:pt x="179" y="1423"/>
                      <a:pt x="186" y="1438"/>
                      <a:pt x="195" y="1453"/>
                    </a:cubicBezTo>
                    <a:cubicBezTo>
                      <a:pt x="230" y="1512"/>
                      <a:pt x="263" y="1568"/>
                      <a:pt x="320" y="1609"/>
                    </a:cubicBezTo>
                    <a:cubicBezTo>
                      <a:pt x="353" y="1632"/>
                      <a:pt x="390" y="1646"/>
                      <a:pt x="428" y="1653"/>
                    </a:cubicBezTo>
                    <a:cubicBezTo>
                      <a:pt x="443" y="1656"/>
                      <a:pt x="456" y="1657"/>
                      <a:pt x="469" y="1657"/>
                    </a:cubicBezTo>
                    <a:cubicBezTo>
                      <a:pt x="504" y="1657"/>
                      <a:pt x="535" y="1648"/>
                      <a:pt x="568" y="1635"/>
                    </a:cubicBezTo>
                    <a:cubicBezTo>
                      <a:pt x="593" y="1623"/>
                      <a:pt x="619" y="1611"/>
                      <a:pt x="642" y="1591"/>
                    </a:cubicBezTo>
                    <a:cubicBezTo>
                      <a:pt x="699" y="1544"/>
                      <a:pt x="720" y="1489"/>
                      <a:pt x="743" y="1421"/>
                    </a:cubicBezTo>
                    <a:lnTo>
                      <a:pt x="743" y="1421"/>
                    </a:lnTo>
                    <a:cubicBezTo>
                      <a:pt x="735" y="1444"/>
                      <a:pt x="727" y="1466"/>
                      <a:pt x="720" y="1489"/>
                    </a:cubicBezTo>
                    <a:cubicBezTo>
                      <a:pt x="746" y="1414"/>
                      <a:pt x="792" y="1330"/>
                      <a:pt x="802" y="1251"/>
                    </a:cubicBezTo>
                    <a:cubicBezTo>
                      <a:pt x="810" y="1186"/>
                      <a:pt x="815" y="1121"/>
                      <a:pt x="825" y="1058"/>
                    </a:cubicBezTo>
                    <a:cubicBezTo>
                      <a:pt x="836" y="983"/>
                      <a:pt x="851" y="905"/>
                      <a:pt x="861" y="830"/>
                    </a:cubicBezTo>
                    <a:cubicBezTo>
                      <a:pt x="864" y="829"/>
                      <a:pt x="865" y="826"/>
                      <a:pt x="867" y="826"/>
                    </a:cubicBezTo>
                    <a:cubicBezTo>
                      <a:pt x="893" y="790"/>
                      <a:pt x="917" y="754"/>
                      <a:pt x="943" y="716"/>
                    </a:cubicBezTo>
                    <a:cubicBezTo>
                      <a:pt x="995" y="624"/>
                      <a:pt x="1002" y="509"/>
                      <a:pt x="983" y="406"/>
                    </a:cubicBezTo>
                    <a:cubicBezTo>
                      <a:pt x="982" y="363"/>
                      <a:pt x="969" y="324"/>
                      <a:pt x="946" y="285"/>
                    </a:cubicBezTo>
                    <a:cubicBezTo>
                      <a:pt x="932" y="242"/>
                      <a:pt x="910" y="206"/>
                      <a:pt x="875" y="177"/>
                    </a:cubicBezTo>
                    <a:cubicBezTo>
                      <a:pt x="851" y="140"/>
                      <a:pt x="818" y="110"/>
                      <a:pt x="779" y="89"/>
                    </a:cubicBezTo>
                    <a:cubicBezTo>
                      <a:pt x="728" y="48"/>
                      <a:pt x="669" y="22"/>
                      <a:pt x="601" y="10"/>
                    </a:cubicBezTo>
                    <a:cubicBezTo>
                      <a:pt x="568" y="4"/>
                      <a:pt x="534" y="1"/>
                      <a:pt x="4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2" name="Google Shape;2702;p21"/>
              <p:cNvSpPr/>
              <p:nvPr/>
            </p:nvSpPr>
            <p:spPr>
              <a:xfrm>
                <a:off x="6340400" y="1866600"/>
                <a:ext cx="11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" extrusionOk="0">
                    <a:moveTo>
                      <a:pt x="44" y="1"/>
                    </a:moveTo>
                    <a:cubicBezTo>
                      <a:pt x="36" y="4"/>
                      <a:pt x="29" y="4"/>
                      <a:pt x="22" y="8"/>
                    </a:cubicBezTo>
                    <a:cubicBezTo>
                      <a:pt x="16" y="10"/>
                      <a:pt x="11" y="14"/>
                      <a:pt x="5" y="17"/>
                    </a:cubicBezTo>
                    <a:lnTo>
                      <a:pt x="5" y="17"/>
                    </a:lnTo>
                    <a:cubicBezTo>
                      <a:pt x="18" y="11"/>
                      <a:pt x="31" y="7"/>
                      <a:pt x="44" y="1"/>
                    </a:cubicBezTo>
                    <a:close/>
                    <a:moveTo>
                      <a:pt x="5" y="17"/>
                    </a:moveTo>
                    <a:lnTo>
                      <a:pt x="5" y="17"/>
                    </a:lnTo>
                    <a:cubicBezTo>
                      <a:pt x="4" y="18"/>
                      <a:pt x="2" y="19"/>
                      <a:pt x="0" y="20"/>
                    </a:cubicBezTo>
                    <a:cubicBezTo>
                      <a:pt x="2" y="19"/>
                      <a:pt x="4" y="18"/>
                      <a:pt x="5" y="1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3" name="Google Shape;2703;p21"/>
              <p:cNvSpPr/>
              <p:nvPr/>
            </p:nvSpPr>
            <p:spPr>
              <a:xfrm>
                <a:off x="6341450" y="1866450"/>
                <a:ext cx="2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10" y="1"/>
                    </a:moveTo>
                    <a:cubicBezTo>
                      <a:pt x="9" y="1"/>
                      <a:pt x="8" y="2"/>
                      <a:pt x="8" y="2"/>
                    </a:cubicBezTo>
                    <a:lnTo>
                      <a:pt x="8" y="2"/>
                    </a:lnTo>
                    <a:lnTo>
                      <a:pt x="10" y="1"/>
                    </a:lnTo>
                    <a:close/>
                    <a:moveTo>
                      <a:pt x="8" y="2"/>
                    </a:moveTo>
                    <a:lnTo>
                      <a:pt x="0" y="7"/>
                    </a:lnTo>
                    <a:cubicBezTo>
                      <a:pt x="4" y="5"/>
                      <a:pt x="6" y="4"/>
                      <a:pt x="8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4" name="Google Shape;2704;p21"/>
              <p:cNvSpPr/>
              <p:nvPr/>
            </p:nvSpPr>
            <p:spPr>
              <a:xfrm>
                <a:off x="6376400" y="1800050"/>
                <a:ext cx="31950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71" extrusionOk="0">
                    <a:moveTo>
                      <a:pt x="501" y="1"/>
                    </a:moveTo>
                    <a:cubicBezTo>
                      <a:pt x="451" y="1"/>
                      <a:pt x="401" y="9"/>
                      <a:pt x="352" y="24"/>
                    </a:cubicBezTo>
                    <a:cubicBezTo>
                      <a:pt x="287" y="42"/>
                      <a:pt x="231" y="74"/>
                      <a:pt x="186" y="122"/>
                    </a:cubicBezTo>
                    <a:cubicBezTo>
                      <a:pt x="131" y="159"/>
                      <a:pt x="88" y="209"/>
                      <a:pt x="59" y="273"/>
                    </a:cubicBezTo>
                    <a:cubicBezTo>
                      <a:pt x="28" y="331"/>
                      <a:pt x="13" y="391"/>
                      <a:pt x="13" y="456"/>
                    </a:cubicBezTo>
                    <a:cubicBezTo>
                      <a:pt x="0" y="615"/>
                      <a:pt x="57" y="749"/>
                      <a:pt x="169" y="860"/>
                    </a:cubicBezTo>
                    <a:cubicBezTo>
                      <a:pt x="186" y="877"/>
                      <a:pt x="202" y="894"/>
                      <a:pt x="218" y="913"/>
                    </a:cubicBezTo>
                    <a:cubicBezTo>
                      <a:pt x="281" y="989"/>
                      <a:pt x="339" y="1071"/>
                      <a:pt x="388" y="1159"/>
                    </a:cubicBezTo>
                    <a:cubicBezTo>
                      <a:pt x="414" y="1208"/>
                      <a:pt x="449" y="1249"/>
                      <a:pt x="479" y="1296"/>
                    </a:cubicBezTo>
                    <a:cubicBezTo>
                      <a:pt x="512" y="1345"/>
                      <a:pt x="548" y="1396"/>
                      <a:pt x="593" y="1435"/>
                    </a:cubicBezTo>
                    <a:cubicBezTo>
                      <a:pt x="611" y="1451"/>
                      <a:pt x="630" y="1465"/>
                      <a:pt x="650" y="1482"/>
                    </a:cubicBezTo>
                    <a:cubicBezTo>
                      <a:pt x="719" y="1540"/>
                      <a:pt x="796" y="1571"/>
                      <a:pt x="882" y="1571"/>
                    </a:cubicBezTo>
                    <a:cubicBezTo>
                      <a:pt x="904" y="1571"/>
                      <a:pt x="927" y="1569"/>
                      <a:pt x="950" y="1564"/>
                    </a:cubicBezTo>
                    <a:cubicBezTo>
                      <a:pt x="1051" y="1547"/>
                      <a:pt x="1164" y="1482"/>
                      <a:pt x="1202" y="1378"/>
                    </a:cubicBezTo>
                    <a:cubicBezTo>
                      <a:pt x="1224" y="1322"/>
                      <a:pt x="1247" y="1265"/>
                      <a:pt x="1262" y="1205"/>
                    </a:cubicBezTo>
                    <a:cubicBezTo>
                      <a:pt x="1277" y="1145"/>
                      <a:pt x="1272" y="1080"/>
                      <a:pt x="1264" y="1017"/>
                    </a:cubicBezTo>
                    <a:cubicBezTo>
                      <a:pt x="1257" y="949"/>
                      <a:pt x="1250" y="870"/>
                      <a:pt x="1231" y="806"/>
                    </a:cubicBezTo>
                    <a:cubicBezTo>
                      <a:pt x="1220" y="772"/>
                      <a:pt x="1204" y="740"/>
                      <a:pt x="1189" y="705"/>
                    </a:cubicBezTo>
                    <a:cubicBezTo>
                      <a:pt x="1113" y="537"/>
                      <a:pt x="1032" y="375"/>
                      <a:pt x="917" y="230"/>
                    </a:cubicBezTo>
                    <a:cubicBezTo>
                      <a:pt x="868" y="155"/>
                      <a:pt x="803" y="94"/>
                      <a:pt x="722" y="52"/>
                    </a:cubicBezTo>
                    <a:cubicBezTo>
                      <a:pt x="684" y="38"/>
                      <a:pt x="642" y="25"/>
                      <a:pt x="601" y="12"/>
                    </a:cubicBezTo>
                    <a:cubicBezTo>
                      <a:pt x="568" y="4"/>
                      <a:pt x="534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5" name="Google Shape;2705;p21"/>
              <p:cNvSpPr/>
              <p:nvPr/>
            </p:nvSpPr>
            <p:spPr>
              <a:xfrm>
                <a:off x="6412100" y="1747275"/>
                <a:ext cx="37550" cy="424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697" extrusionOk="0">
                    <a:moveTo>
                      <a:pt x="559" y="0"/>
                    </a:moveTo>
                    <a:cubicBezTo>
                      <a:pt x="456" y="0"/>
                      <a:pt x="345" y="28"/>
                      <a:pt x="266" y="83"/>
                    </a:cubicBezTo>
                    <a:cubicBezTo>
                      <a:pt x="149" y="164"/>
                      <a:pt x="48" y="285"/>
                      <a:pt x="24" y="431"/>
                    </a:cubicBezTo>
                    <a:cubicBezTo>
                      <a:pt x="1" y="568"/>
                      <a:pt x="17" y="716"/>
                      <a:pt x="99" y="834"/>
                    </a:cubicBezTo>
                    <a:cubicBezTo>
                      <a:pt x="236" y="1038"/>
                      <a:pt x="389" y="1228"/>
                      <a:pt x="548" y="1412"/>
                    </a:cubicBezTo>
                    <a:cubicBezTo>
                      <a:pt x="635" y="1513"/>
                      <a:pt x="755" y="1591"/>
                      <a:pt x="873" y="1650"/>
                    </a:cubicBezTo>
                    <a:cubicBezTo>
                      <a:pt x="945" y="1686"/>
                      <a:pt x="1024" y="1696"/>
                      <a:pt x="1103" y="1696"/>
                    </a:cubicBezTo>
                    <a:cubicBezTo>
                      <a:pt x="1119" y="1696"/>
                      <a:pt x="1136" y="1696"/>
                      <a:pt x="1152" y="1695"/>
                    </a:cubicBezTo>
                    <a:cubicBezTo>
                      <a:pt x="1285" y="1691"/>
                      <a:pt x="1369" y="1639"/>
                      <a:pt x="1441" y="1531"/>
                    </a:cubicBezTo>
                    <a:cubicBezTo>
                      <a:pt x="1470" y="1489"/>
                      <a:pt x="1477" y="1440"/>
                      <a:pt x="1484" y="1391"/>
                    </a:cubicBezTo>
                    <a:cubicBezTo>
                      <a:pt x="1500" y="1290"/>
                      <a:pt x="1501" y="1196"/>
                      <a:pt x="1468" y="1100"/>
                    </a:cubicBezTo>
                    <a:cubicBezTo>
                      <a:pt x="1454" y="1058"/>
                      <a:pt x="1439" y="1015"/>
                      <a:pt x="1422" y="973"/>
                    </a:cubicBezTo>
                    <a:cubicBezTo>
                      <a:pt x="1392" y="889"/>
                      <a:pt x="1348" y="826"/>
                      <a:pt x="1301" y="754"/>
                    </a:cubicBezTo>
                    <a:cubicBezTo>
                      <a:pt x="1197" y="591"/>
                      <a:pt x="1103" y="424"/>
                      <a:pt x="1017" y="252"/>
                    </a:cubicBezTo>
                    <a:cubicBezTo>
                      <a:pt x="958" y="134"/>
                      <a:pt x="794" y="39"/>
                      <a:pt x="670" y="11"/>
                    </a:cubicBezTo>
                    <a:cubicBezTo>
                      <a:pt x="635" y="4"/>
                      <a:pt x="598" y="0"/>
                      <a:pt x="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6" name="Google Shape;2706;p21"/>
              <p:cNvSpPr/>
              <p:nvPr/>
            </p:nvSpPr>
            <p:spPr>
              <a:xfrm>
                <a:off x="6467425" y="1695675"/>
                <a:ext cx="293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958" extrusionOk="0">
                    <a:moveTo>
                      <a:pt x="594" y="0"/>
                    </a:moveTo>
                    <a:cubicBezTo>
                      <a:pt x="557" y="0"/>
                      <a:pt x="520" y="5"/>
                      <a:pt x="483" y="16"/>
                    </a:cubicBezTo>
                    <a:cubicBezTo>
                      <a:pt x="407" y="23"/>
                      <a:pt x="339" y="49"/>
                      <a:pt x="276" y="92"/>
                    </a:cubicBezTo>
                    <a:cubicBezTo>
                      <a:pt x="208" y="131"/>
                      <a:pt x="153" y="187"/>
                      <a:pt x="114" y="253"/>
                    </a:cubicBezTo>
                    <a:cubicBezTo>
                      <a:pt x="65" y="315"/>
                      <a:pt x="35" y="382"/>
                      <a:pt x="21" y="459"/>
                    </a:cubicBezTo>
                    <a:cubicBezTo>
                      <a:pt x="0" y="557"/>
                      <a:pt x="5" y="656"/>
                      <a:pt x="35" y="751"/>
                    </a:cubicBezTo>
                    <a:cubicBezTo>
                      <a:pt x="64" y="831"/>
                      <a:pt x="93" y="914"/>
                      <a:pt x="120" y="994"/>
                    </a:cubicBezTo>
                    <a:cubicBezTo>
                      <a:pt x="146" y="1075"/>
                      <a:pt x="166" y="1160"/>
                      <a:pt x="189" y="1241"/>
                    </a:cubicBezTo>
                    <a:cubicBezTo>
                      <a:pt x="222" y="1356"/>
                      <a:pt x="248" y="1468"/>
                      <a:pt x="304" y="1574"/>
                    </a:cubicBezTo>
                    <a:cubicBezTo>
                      <a:pt x="343" y="1646"/>
                      <a:pt x="384" y="1716"/>
                      <a:pt x="424" y="1788"/>
                    </a:cubicBezTo>
                    <a:lnTo>
                      <a:pt x="489" y="1865"/>
                    </a:lnTo>
                    <a:cubicBezTo>
                      <a:pt x="516" y="1882"/>
                      <a:pt x="542" y="1902"/>
                      <a:pt x="571" y="1920"/>
                    </a:cubicBezTo>
                    <a:cubicBezTo>
                      <a:pt x="622" y="1945"/>
                      <a:pt x="678" y="1958"/>
                      <a:pt x="735" y="1958"/>
                    </a:cubicBezTo>
                    <a:cubicBezTo>
                      <a:pt x="758" y="1958"/>
                      <a:pt x="782" y="1956"/>
                      <a:pt x="805" y="1951"/>
                    </a:cubicBezTo>
                    <a:cubicBezTo>
                      <a:pt x="950" y="1925"/>
                      <a:pt x="1073" y="1812"/>
                      <a:pt x="1103" y="1665"/>
                    </a:cubicBezTo>
                    <a:cubicBezTo>
                      <a:pt x="1119" y="1585"/>
                      <a:pt x="1139" y="1506"/>
                      <a:pt x="1153" y="1427"/>
                    </a:cubicBezTo>
                    <a:cubicBezTo>
                      <a:pt x="1174" y="1307"/>
                      <a:pt x="1162" y="1185"/>
                      <a:pt x="1159" y="1066"/>
                    </a:cubicBezTo>
                    <a:cubicBezTo>
                      <a:pt x="1156" y="983"/>
                      <a:pt x="1152" y="899"/>
                      <a:pt x="1152" y="816"/>
                    </a:cubicBezTo>
                    <a:cubicBezTo>
                      <a:pt x="1152" y="728"/>
                      <a:pt x="1156" y="637"/>
                      <a:pt x="1159" y="549"/>
                    </a:cubicBezTo>
                    <a:cubicBezTo>
                      <a:pt x="1164" y="397"/>
                      <a:pt x="1074" y="253"/>
                      <a:pt x="972" y="151"/>
                    </a:cubicBezTo>
                    <a:cubicBezTo>
                      <a:pt x="894" y="80"/>
                      <a:pt x="806" y="36"/>
                      <a:pt x="704" y="14"/>
                    </a:cubicBezTo>
                    <a:cubicBezTo>
                      <a:pt x="667" y="5"/>
                      <a:pt x="631" y="0"/>
                      <a:pt x="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7" name="Google Shape;2707;p21"/>
              <p:cNvSpPr/>
              <p:nvPr/>
            </p:nvSpPr>
            <p:spPr>
              <a:xfrm>
                <a:off x="6543750" y="1710600"/>
                <a:ext cx="135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47" extrusionOk="0">
                    <a:moveTo>
                      <a:pt x="54" y="1"/>
                    </a:moveTo>
                    <a:cubicBezTo>
                      <a:pt x="53" y="2"/>
                      <a:pt x="52" y="3"/>
                      <a:pt x="51" y="4"/>
                    </a:cubicBezTo>
                    <a:lnTo>
                      <a:pt x="51" y="4"/>
                    </a:lnTo>
                    <a:cubicBezTo>
                      <a:pt x="52" y="3"/>
                      <a:pt x="53" y="2"/>
                      <a:pt x="54" y="1"/>
                    </a:cubicBezTo>
                    <a:close/>
                    <a:moveTo>
                      <a:pt x="51" y="4"/>
                    </a:moveTo>
                    <a:lnTo>
                      <a:pt x="51" y="4"/>
                    </a:lnTo>
                    <a:cubicBezTo>
                      <a:pt x="44" y="9"/>
                      <a:pt x="37" y="12"/>
                      <a:pt x="31" y="18"/>
                    </a:cubicBezTo>
                    <a:cubicBezTo>
                      <a:pt x="25" y="23"/>
                      <a:pt x="20" y="28"/>
                      <a:pt x="15" y="33"/>
                    </a:cubicBezTo>
                    <a:lnTo>
                      <a:pt x="15" y="33"/>
                    </a:lnTo>
                    <a:cubicBezTo>
                      <a:pt x="27" y="23"/>
                      <a:pt x="39" y="14"/>
                      <a:pt x="51" y="4"/>
                    </a:cubicBezTo>
                    <a:close/>
                    <a:moveTo>
                      <a:pt x="15" y="33"/>
                    </a:moveTo>
                    <a:lnTo>
                      <a:pt x="15" y="33"/>
                    </a:lnTo>
                    <a:cubicBezTo>
                      <a:pt x="10" y="38"/>
                      <a:pt x="5" y="42"/>
                      <a:pt x="0" y="47"/>
                    </a:cubicBezTo>
                    <a:cubicBezTo>
                      <a:pt x="6" y="43"/>
                      <a:pt x="11" y="38"/>
                      <a:pt x="15" y="3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8" name="Google Shape;2708;p21"/>
              <p:cNvSpPr/>
              <p:nvPr/>
            </p:nvSpPr>
            <p:spPr>
              <a:xfrm>
                <a:off x="6517375" y="1667125"/>
                <a:ext cx="315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838" extrusionOk="0">
                    <a:moveTo>
                      <a:pt x="561" y="1"/>
                    </a:moveTo>
                    <a:cubicBezTo>
                      <a:pt x="479" y="1"/>
                      <a:pt x="396" y="20"/>
                      <a:pt x="322" y="55"/>
                    </a:cubicBezTo>
                    <a:cubicBezTo>
                      <a:pt x="185" y="118"/>
                      <a:pt x="91" y="221"/>
                      <a:pt x="41" y="363"/>
                    </a:cubicBezTo>
                    <a:cubicBezTo>
                      <a:pt x="12" y="428"/>
                      <a:pt x="0" y="494"/>
                      <a:pt x="6" y="567"/>
                    </a:cubicBezTo>
                    <a:cubicBezTo>
                      <a:pt x="12" y="662"/>
                      <a:pt x="39" y="750"/>
                      <a:pt x="90" y="829"/>
                    </a:cubicBezTo>
                    <a:cubicBezTo>
                      <a:pt x="98" y="848"/>
                      <a:pt x="105" y="865"/>
                      <a:pt x="114" y="884"/>
                    </a:cubicBezTo>
                    <a:cubicBezTo>
                      <a:pt x="176" y="1019"/>
                      <a:pt x="229" y="1159"/>
                      <a:pt x="293" y="1294"/>
                    </a:cubicBezTo>
                    <a:cubicBezTo>
                      <a:pt x="329" y="1374"/>
                      <a:pt x="378" y="1446"/>
                      <a:pt x="421" y="1519"/>
                    </a:cubicBezTo>
                    <a:cubicBezTo>
                      <a:pt x="438" y="1548"/>
                      <a:pt x="454" y="1577"/>
                      <a:pt x="472" y="1606"/>
                    </a:cubicBezTo>
                    <a:cubicBezTo>
                      <a:pt x="523" y="1691"/>
                      <a:pt x="601" y="1740"/>
                      <a:pt x="682" y="1792"/>
                    </a:cubicBezTo>
                    <a:cubicBezTo>
                      <a:pt x="655" y="1772"/>
                      <a:pt x="626" y="1754"/>
                      <a:pt x="598" y="1734"/>
                    </a:cubicBezTo>
                    <a:lnTo>
                      <a:pt x="598" y="1734"/>
                    </a:lnTo>
                    <a:cubicBezTo>
                      <a:pt x="663" y="1779"/>
                      <a:pt x="719" y="1819"/>
                      <a:pt x="797" y="1831"/>
                    </a:cubicBezTo>
                    <a:cubicBezTo>
                      <a:pt x="825" y="1836"/>
                      <a:pt x="858" y="1838"/>
                      <a:pt x="885" y="1838"/>
                    </a:cubicBezTo>
                    <a:cubicBezTo>
                      <a:pt x="963" y="1838"/>
                      <a:pt x="1022" y="1799"/>
                      <a:pt x="1080" y="1754"/>
                    </a:cubicBezTo>
                    <a:cubicBezTo>
                      <a:pt x="1137" y="1705"/>
                      <a:pt x="1182" y="1646"/>
                      <a:pt x="1212" y="1577"/>
                    </a:cubicBezTo>
                    <a:cubicBezTo>
                      <a:pt x="1260" y="1475"/>
                      <a:pt x="1260" y="1372"/>
                      <a:pt x="1254" y="1261"/>
                    </a:cubicBezTo>
                    <a:cubicBezTo>
                      <a:pt x="1257" y="1142"/>
                      <a:pt x="1250" y="1022"/>
                      <a:pt x="1218" y="900"/>
                    </a:cubicBezTo>
                    <a:cubicBezTo>
                      <a:pt x="1173" y="725"/>
                      <a:pt x="1122" y="551"/>
                      <a:pt x="1064" y="379"/>
                    </a:cubicBezTo>
                    <a:cubicBezTo>
                      <a:pt x="1016" y="236"/>
                      <a:pt x="920" y="131"/>
                      <a:pt x="792" y="59"/>
                    </a:cubicBezTo>
                    <a:cubicBezTo>
                      <a:pt x="720" y="19"/>
                      <a:pt x="641" y="1"/>
                      <a:pt x="5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9" name="Google Shape;2709;p21"/>
              <p:cNvSpPr/>
              <p:nvPr/>
            </p:nvSpPr>
            <p:spPr>
              <a:xfrm>
                <a:off x="6545050" y="1710250"/>
                <a:ext cx="45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6" y="2"/>
                      <a:pt x="13" y="5"/>
                      <a:pt x="10" y="7"/>
                    </a:cubicBezTo>
                    <a:lnTo>
                      <a:pt x="10" y="7"/>
                    </a:lnTo>
                    <a:cubicBezTo>
                      <a:pt x="13" y="5"/>
                      <a:pt x="15" y="3"/>
                      <a:pt x="17" y="0"/>
                    </a:cubicBezTo>
                    <a:close/>
                    <a:moveTo>
                      <a:pt x="10" y="7"/>
                    </a:moveTo>
                    <a:cubicBezTo>
                      <a:pt x="7" y="10"/>
                      <a:pt x="4" y="12"/>
                      <a:pt x="0" y="15"/>
                    </a:cubicBezTo>
                    <a:cubicBezTo>
                      <a:pt x="2" y="15"/>
                      <a:pt x="2" y="13"/>
                      <a:pt x="3" y="13"/>
                    </a:cubicBezTo>
                    <a:cubicBezTo>
                      <a:pt x="6" y="12"/>
                      <a:pt x="8" y="9"/>
                      <a:pt x="10" y="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0" name="Google Shape;2710;p21"/>
              <p:cNvSpPr/>
              <p:nvPr/>
            </p:nvSpPr>
            <p:spPr>
              <a:xfrm>
                <a:off x="6561500" y="1617900"/>
                <a:ext cx="3690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31" extrusionOk="0">
                    <a:moveTo>
                      <a:pt x="534" y="0"/>
                    </a:moveTo>
                    <a:cubicBezTo>
                      <a:pt x="411" y="0"/>
                      <a:pt x="290" y="50"/>
                      <a:pt x="198" y="128"/>
                    </a:cubicBezTo>
                    <a:cubicBezTo>
                      <a:pt x="86" y="222"/>
                      <a:pt x="27" y="339"/>
                      <a:pt x="14" y="483"/>
                    </a:cubicBezTo>
                    <a:cubicBezTo>
                      <a:pt x="1" y="640"/>
                      <a:pt x="54" y="810"/>
                      <a:pt x="180" y="912"/>
                    </a:cubicBezTo>
                    <a:cubicBezTo>
                      <a:pt x="221" y="947"/>
                      <a:pt x="265" y="972"/>
                      <a:pt x="308" y="998"/>
                    </a:cubicBezTo>
                    <a:lnTo>
                      <a:pt x="567" y="1235"/>
                    </a:lnTo>
                    <a:cubicBezTo>
                      <a:pt x="612" y="1276"/>
                      <a:pt x="657" y="1322"/>
                      <a:pt x="704" y="1361"/>
                    </a:cubicBezTo>
                    <a:cubicBezTo>
                      <a:pt x="755" y="1403"/>
                      <a:pt x="808" y="1434"/>
                      <a:pt x="869" y="1460"/>
                    </a:cubicBezTo>
                    <a:cubicBezTo>
                      <a:pt x="897" y="1473"/>
                      <a:pt x="928" y="1483"/>
                      <a:pt x="957" y="1496"/>
                    </a:cubicBezTo>
                    <a:cubicBezTo>
                      <a:pt x="1008" y="1519"/>
                      <a:pt x="1060" y="1530"/>
                      <a:pt x="1112" y="1530"/>
                    </a:cubicBezTo>
                    <a:cubicBezTo>
                      <a:pt x="1190" y="1530"/>
                      <a:pt x="1265" y="1504"/>
                      <a:pt x="1330" y="1449"/>
                    </a:cubicBezTo>
                    <a:cubicBezTo>
                      <a:pt x="1435" y="1359"/>
                      <a:pt x="1476" y="1221"/>
                      <a:pt x="1438" y="1085"/>
                    </a:cubicBezTo>
                    <a:cubicBezTo>
                      <a:pt x="1412" y="993"/>
                      <a:pt x="1395" y="904"/>
                      <a:pt x="1344" y="820"/>
                    </a:cubicBezTo>
                    <a:cubicBezTo>
                      <a:pt x="1310" y="764"/>
                      <a:pt x="1269" y="714"/>
                      <a:pt x="1233" y="660"/>
                    </a:cubicBezTo>
                    <a:cubicBezTo>
                      <a:pt x="1197" y="605"/>
                      <a:pt x="1160" y="554"/>
                      <a:pt x="1124" y="500"/>
                    </a:cubicBezTo>
                    <a:cubicBezTo>
                      <a:pt x="1089" y="451"/>
                      <a:pt x="1049" y="401"/>
                      <a:pt x="1021" y="346"/>
                    </a:cubicBezTo>
                    <a:cubicBezTo>
                      <a:pt x="1003" y="314"/>
                      <a:pt x="993" y="278"/>
                      <a:pt x="972" y="245"/>
                    </a:cubicBezTo>
                    <a:cubicBezTo>
                      <a:pt x="899" y="123"/>
                      <a:pt x="772" y="48"/>
                      <a:pt x="639" y="13"/>
                    </a:cubicBezTo>
                    <a:cubicBezTo>
                      <a:pt x="604" y="4"/>
                      <a:pt x="569" y="0"/>
                      <a:pt x="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1" name="Google Shape;2711;p21"/>
              <p:cNvSpPr/>
              <p:nvPr/>
            </p:nvSpPr>
            <p:spPr>
              <a:xfrm>
                <a:off x="6578075" y="1575250"/>
                <a:ext cx="3875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073" extrusionOk="0">
                    <a:moveTo>
                      <a:pt x="541" y="0"/>
                    </a:moveTo>
                    <a:cubicBezTo>
                      <a:pt x="488" y="0"/>
                      <a:pt x="435" y="8"/>
                      <a:pt x="382" y="24"/>
                    </a:cubicBezTo>
                    <a:cubicBezTo>
                      <a:pt x="340" y="44"/>
                      <a:pt x="296" y="63"/>
                      <a:pt x="256" y="82"/>
                    </a:cubicBezTo>
                    <a:cubicBezTo>
                      <a:pt x="173" y="135"/>
                      <a:pt x="109" y="206"/>
                      <a:pt x="64" y="292"/>
                    </a:cubicBezTo>
                    <a:cubicBezTo>
                      <a:pt x="30" y="355"/>
                      <a:pt x="13" y="422"/>
                      <a:pt x="13" y="492"/>
                    </a:cubicBezTo>
                    <a:cubicBezTo>
                      <a:pt x="1" y="560"/>
                      <a:pt x="7" y="629"/>
                      <a:pt x="30" y="696"/>
                    </a:cubicBezTo>
                    <a:cubicBezTo>
                      <a:pt x="50" y="766"/>
                      <a:pt x="85" y="827"/>
                      <a:pt x="135" y="877"/>
                    </a:cubicBezTo>
                    <a:cubicBezTo>
                      <a:pt x="175" y="936"/>
                      <a:pt x="232" y="982"/>
                      <a:pt x="299" y="1014"/>
                    </a:cubicBezTo>
                    <a:cubicBezTo>
                      <a:pt x="376" y="1052"/>
                      <a:pt x="457" y="1072"/>
                      <a:pt x="542" y="1072"/>
                    </a:cubicBezTo>
                    <a:cubicBezTo>
                      <a:pt x="551" y="1072"/>
                      <a:pt x="559" y="1072"/>
                      <a:pt x="567" y="1072"/>
                    </a:cubicBezTo>
                    <a:cubicBezTo>
                      <a:pt x="676" y="1059"/>
                      <a:pt x="784" y="1049"/>
                      <a:pt x="892" y="1034"/>
                    </a:cubicBezTo>
                    <a:cubicBezTo>
                      <a:pt x="985" y="1021"/>
                      <a:pt x="1066" y="997"/>
                      <a:pt x="1154" y="968"/>
                    </a:cubicBezTo>
                    <a:cubicBezTo>
                      <a:pt x="1210" y="949"/>
                      <a:pt x="1267" y="928"/>
                      <a:pt x="1317" y="896"/>
                    </a:cubicBezTo>
                    <a:cubicBezTo>
                      <a:pt x="1363" y="867"/>
                      <a:pt x="1403" y="833"/>
                      <a:pt x="1445" y="795"/>
                    </a:cubicBezTo>
                    <a:cubicBezTo>
                      <a:pt x="1483" y="758"/>
                      <a:pt x="1506" y="714"/>
                      <a:pt x="1520" y="664"/>
                    </a:cubicBezTo>
                    <a:cubicBezTo>
                      <a:pt x="1540" y="618"/>
                      <a:pt x="1549" y="570"/>
                      <a:pt x="1543" y="520"/>
                    </a:cubicBezTo>
                    <a:cubicBezTo>
                      <a:pt x="1535" y="419"/>
                      <a:pt x="1496" y="322"/>
                      <a:pt x="1418" y="253"/>
                    </a:cubicBezTo>
                    <a:cubicBezTo>
                      <a:pt x="1378" y="217"/>
                      <a:pt x="1327" y="188"/>
                      <a:pt x="1281" y="159"/>
                    </a:cubicBezTo>
                    <a:cubicBezTo>
                      <a:pt x="1231" y="126"/>
                      <a:pt x="1169" y="116"/>
                      <a:pt x="1114" y="96"/>
                    </a:cubicBezTo>
                    <a:cubicBezTo>
                      <a:pt x="1066" y="80"/>
                      <a:pt x="1016" y="56"/>
                      <a:pt x="965" y="48"/>
                    </a:cubicBezTo>
                    <a:cubicBezTo>
                      <a:pt x="863" y="31"/>
                      <a:pt x="756" y="24"/>
                      <a:pt x="654" y="11"/>
                    </a:cubicBezTo>
                    <a:cubicBezTo>
                      <a:pt x="616" y="4"/>
                      <a:pt x="579" y="0"/>
                      <a:pt x="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2" name="Google Shape;2712;p21"/>
              <p:cNvSpPr/>
              <p:nvPr/>
            </p:nvSpPr>
            <p:spPr>
              <a:xfrm>
                <a:off x="6564175" y="1515125"/>
                <a:ext cx="386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493" extrusionOk="0">
                    <a:moveTo>
                      <a:pt x="1063" y="0"/>
                    </a:moveTo>
                    <a:cubicBezTo>
                      <a:pt x="1008" y="0"/>
                      <a:pt x="953" y="9"/>
                      <a:pt x="903" y="25"/>
                    </a:cubicBezTo>
                    <a:cubicBezTo>
                      <a:pt x="834" y="46"/>
                      <a:pt x="778" y="85"/>
                      <a:pt x="723" y="126"/>
                    </a:cubicBezTo>
                    <a:cubicBezTo>
                      <a:pt x="648" y="189"/>
                      <a:pt x="563" y="245"/>
                      <a:pt x="478" y="297"/>
                    </a:cubicBezTo>
                    <a:cubicBezTo>
                      <a:pt x="434" y="324"/>
                      <a:pt x="396" y="355"/>
                      <a:pt x="354" y="388"/>
                    </a:cubicBezTo>
                    <a:cubicBezTo>
                      <a:pt x="334" y="402"/>
                      <a:pt x="316" y="418"/>
                      <a:pt x="296" y="433"/>
                    </a:cubicBezTo>
                    <a:cubicBezTo>
                      <a:pt x="249" y="469"/>
                      <a:pt x="191" y="505"/>
                      <a:pt x="158" y="548"/>
                    </a:cubicBezTo>
                    <a:cubicBezTo>
                      <a:pt x="90" y="629"/>
                      <a:pt x="42" y="717"/>
                      <a:pt x="21" y="822"/>
                    </a:cubicBezTo>
                    <a:cubicBezTo>
                      <a:pt x="1" y="915"/>
                      <a:pt x="5" y="1009"/>
                      <a:pt x="34" y="1103"/>
                    </a:cubicBezTo>
                    <a:cubicBezTo>
                      <a:pt x="52" y="1176"/>
                      <a:pt x="89" y="1238"/>
                      <a:pt x="142" y="1290"/>
                    </a:cubicBezTo>
                    <a:cubicBezTo>
                      <a:pt x="185" y="1351"/>
                      <a:pt x="243" y="1400"/>
                      <a:pt x="312" y="1433"/>
                    </a:cubicBezTo>
                    <a:cubicBezTo>
                      <a:pt x="395" y="1473"/>
                      <a:pt x="480" y="1492"/>
                      <a:pt x="571" y="1492"/>
                    </a:cubicBezTo>
                    <a:cubicBezTo>
                      <a:pt x="577" y="1492"/>
                      <a:pt x="584" y="1492"/>
                      <a:pt x="590" y="1492"/>
                    </a:cubicBezTo>
                    <a:cubicBezTo>
                      <a:pt x="597" y="1492"/>
                      <a:pt x="603" y="1493"/>
                      <a:pt x="610" y="1493"/>
                    </a:cubicBezTo>
                    <a:cubicBezTo>
                      <a:pt x="655" y="1493"/>
                      <a:pt x="700" y="1484"/>
                      <a:pt x="744" y="1466"/>
                    </a:cubicBezTo>
                    <a:cubicBezTo>
                      <a:pt x="790" y="1447"/>
                      <a:pt x="834" y="1426"/>
                      <a:pt x="878" y="1406"/>
                    </a:cubicBezTo>
                    <a:cubicBezTo>
                      <a:pt x="891" y="1397"/>
                      <a:pt x="901" y="1387"/>
                      <a:pt x="912" y="1377"/>
                    </a:cubicBezTo>
                    <a:cubicBezTo>
                      <a:pt x="971" y="1329"/>
                      <a:pt x="1027" y="1282"/>
                      <a:pt x="1083" y="1231"/>
                    </a:cubicBezTo>
                    <a:cubicBezTo>
                      <a:pt x="1128" y="1191"/>
                      <a:pt x="1164" y="1149"/>
                      <a:pt x="1200" y="1101"/>
                    </a:cubicBezTo>
                    <a:cubicBezTo>
                      <a:pt x="1260" y="1019"/>
                      <a:pt x="1318" y="937"/>
                      <a:pt x="1371" y="853"/>
                    </a:cubicBezTo>
                    <a:cubicBezTo>
                      <a:pt x="1383" y="838"/>
                      <a:pt x="1392" y="822"/>
                      <a:pt x="1403" y="803"/>
                    </a:cubicBezTo>
                    <a:cubicBezTo>
                      <a:pt x="1407" y="796"/>
                      <a:pt x="1416" y="794"/>
                      <a:pt x="1422" y="787"/>
                    </a:cubicBezTo>
                    <a:lnTo>
                      <a:pt x="1492" y="685"/>
                    </a:lnTo>
                    <a:cubicBezTo>
                      <a:pt x="1523" y="630"/>
                      <a:pt x="1537" y="572"/>
                      <a:pt x="1537" y="512"/>
                    </a:cubicBezTo>
                    <a:cubicBezTo>
                      <a:pt x="1544" y="418"/>
                      <a:pt x="1530" y="301"/>
                      <a:pt x="1471" y="225"/>
                    </a:cubicBezTo>
                    <a:cubicBezTo>
                      <a:pt x="1443" y="190"/>
                      <a:pt x="1415" y="157"/>
                      <a:pt x="1386" y="124"/>
                    </a:cubicBezTo>
                    <a:cubicBezTo>
                      <a:pt x="1322" y="66"/>
                      <a:pt x="1249" y="29"/>
                      <a:pt x="1164" y="10"/>
                    </a:cubicBezTo>
                    <a:cubicBezTo>
                      <a:pt x="1132" y="4"/>
                      <a:pt x="1098" y="0"/>
                      <a:pt x="1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3" name="Google Shape;2713;p21"/>
              <p:cNvSpPr/>
              <p:nvPr/>
            </p:nvSpPr>
            <p:spPr>
              <a:xfrm>
                <a:off x="6525550" y="1463975"/>
                <a:ext cx="4030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814" extrusionOk="0">
                    <a:moveTo>
                      <a:pt x="1074" y="1"/>
                    </a:moveTo>
                    <a:cubicBezTo>
                      <a:pt x="1063" y="1"/>
                      <a:pt x="1052" y="1"/>
                      <a:pt x="1041" y="2"/>
                    </a:cubicBezTo>
                    <a:cubicBezTo>
                      <a:pt x="898" y="15"/>
                      <a:pt x="783" y="73"/>
                      <a:pt x="679" y="174"/>
                    </a:cubicBezTo>
                    <a:cubicBezTo>
                      <a:pt x="622" y="231"/>
                      <a:pt x="555" y="286"/>
                      <a:pt x="505" y="348"/>
                    </a:cubicBezTo>
                    <a:cubicBezTo>
                      <a:pt x="452" y="413"/>
                      <a:pt x="405" y="481"/>
                      <a:pt x="355" y="547"/>
                    </a:cubicBezTo>
                    <a:cubicBezTo>
                      <a:pt x="307" y="613"/>
                      <a:pt x="257" y="680"/>
                      <a:pt x="209" y="745"/>
                    </a:cubicBezTo>
                    <a:cubicBezTo>
                      <a:pt x="124" y="860"/>
                      <a:pt x="62" y="954"/>
                      <a:pt x="32" y="1095"/>
                    </a:cubicBezTo>
                    <a:cubicBezTo>
                      <a:pt x="0" y="1248"/>
                      <a:pt x="25" y="1406"/>
                      <a:pt x="108" y="1540"/>
                    </a:cubicBezTo>
                    <a:cubicBezTo>
                      <a:pt x="170" y="1641"/>
                      <a:pt x="195" y="1651"/>
                      <a:pt x="274" y="1707"/>
                    </a:cubicBezTo>
                    <a:cubicBezTo>
                      <a:pt x="341" y="1752"/>
                      <a:pt x="400" y="1782"/>
                      <a:pt x="483" y="1801"/>
                    </a:cubicBezTo>
                    <a:cubicBezTo>
                      <a:pt x="522" y="1809"/>
                      <a:pt x="561" y="1813"/>
                      <a:pt x="599" y="1813"/>
                    </a:cubicBezTo>
                    <a:cubicBezTo>
                      <a:pt x="712" y="1813"/>
                      <a:pt x="821" y="1780"/>
                      <a:pt x="919" y="1722"/>
                    </a:cubicBezTo>
                    <a:cubicBezTo>
                      <a:pt x="1035" y="1653"/>
                      <a:pt x="1125" y="1536"/>
                      <a:pt x="1191" y="1422"/>
                    </a:cubicBezTo>
                    <a:lnTo>
                      <a:pt x="1315" y="1206"/>
                    </a:lnTo>
                    <a:cubicBezTo>
                      <a:pt x="1357" y="1134"/>
                      <a:pt x="1400" y="1065"/>
                      <a:pt x="1439" y="990"/>
                    </a:cubicBezTo>
                    <a:cubicBezTo>
                      <a:pt x="1479" y="918"/>
                      <a:pt x="1502" y="835"/>
                      <a:pt x="1533" y="759"/>
                    </a:cubicBezTo>
                    <a:cubicBezTo>
                      <a:pt x="1582" y="635"/>
                      <a:pt x="1612" y="499"/>
                      <a:pt x="1566" y="367"/>
                    </a:cubicBezTo>
                    <a:cubicBezTo>
                      <a:pt x="1546" y="325"/>
                      <a:pt x="1528" y="286"/>
                      <a:pt x="1508" y="244"/>
                    </a:cubicBezTo>
                    <a:cubicBezTo>
                      <a:pt x="1472" y="181"/>
                      <a:pt x="1422" y="132"/>
                      <a:pt x="1360" y="99"/>
                    </a:cubicBezTo>
                    <a:cubicBezTo>
                      <a:pt x="1278" y="42"/>
                      <a:pt x="1177" y="1"/>
                      <a:pt x="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4" name="Google Shape;2714;p21"/>
              <p:cNvSpPr/>
              <p:nvPr/>
            </p:nvSpPr>
            <p:spPr>
              <a:xfrm>
                <a:off x="6472475" y="1439075"/>
                <a:ext cx="3422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935" extrusionOk="0">
                    <a:moveTo>
                      <a:pt x="875" y="1"/>
                    </a:moveTo>
                    <a:cubicBezTo>
                      <a:pt x="709" y="1"/>
                      <a:pt x="564" y="92"/>
                      <a:pt x="482" y="240"/>
                    </a:cubicBezTo>
                    <a:cubicBezTo>
                      <a:pt x="454" y="288"/>
                      <a:pt x="425" y="335"/>
                      <a:pt x="397" y="381"/>
                    </a:cubicBezTo>
                    <a:cubicBezTo>
                      <a:pt x="365" y="433"/>
                      <a:pt x="343" y="489"/>
                      <a:pt x="324" y="547"/>
                    </a:cubicBezTo>
                    <a:cubicBezTo>
                      <a:pt x="290" y="642"/>
                      <a:pt x="252" y="734"/>
                      <a:pt x="208" y="825"/>
                    </a:cubicBezTo>
                    <a:cubicBezTo>
                      <a:pt x="185" y="874"/>
                      <a:pt x="157" y="923"/>
                      <a:pt x="130" y="969"/>
                    </a:cubicBezTo>
                    <a:cubicBezTo>
                      <a:pt x="115" y="995"/>
                      <a:pt x="101" y="1020"/>
                      <a:pt x="85" y="1044"/>
                    </a:cubicBezTo>
                    <a:cubicBezTo>
                      <a:pt x="22" y="1145"/>
                      <a:pt x="0" y="1265"/>
                      <a:pt x="4" y="1383"/>
                    </a:cubicBezTo>
                    <a:cubicBezTo>
                      <a:pt x="12" y="1588"/>
                      <a:pt x="139" y="1781"/>
                      <a:pt x="322" y="1873"/>
                    </a:cubicBezTo>
                    <a:cubicBezTo>
                      <a:pt x="403" y="1914"/>
                      <a:pt x="493" y="1935"/>
                      <a:pt x="583" y="1935"/>
                    </a:cubicBezTo>
                    <a:cubicBezTo>
                      <a:pt x="691" y="1935"/>
                      <a:pt x="800" y="1905"/>
                      <a:pt x="894" y="1846"/>
                    </a:cubicBezTo>
                    <a:cubicBezTo>
                      <a:pt x="1018" y="1766"/>
                      <a:pt x="1097" y="1658"/>
                      <a:pt x="1150" y="1524"/>
                    </a:cubicBezTo>
                    <a:cubicBezTo>
                      <a:pt x="1181" y="1445"/>
                      <a:pt x="1208" y="1366"/>
                      <a:pt x="1234" y="1286"/>
                    </a:cubicBezTo>
                    <a:cubicBezTo>
                      <a:pt x="1263" y="1204"/>
                      <a:pt x="1287" y="1118"/>
                      <a:pt x="1306" y="1033"/>
                    </a:cubicBezTo>
                    <a:cubicBezTo>
                      <a:pt x="1331" y="930"/>
                      <a:pt x="1348" y="825"/>
                      <a:pt x="1357" y="720"/>
                    </a:cubicBezTo>
                    <a:cubicBezTo>
                      <a:pt x="1368" y="580"/>
                      <a:pt x="1332" y="442"/>
                      <a:pt x="1299" y="306"/>
                    </a:cubicBezTo>
                    <a:cubicBezTo>
                      <a:pt x="1283" y="272"/>
                      <a:pt x="1267" y="236"/>
                      <a:pt x="1251" y="203"/>
                    </a:cubicBezTo>
                    <a:cubicBezTo>
                      <a:pt x="1225" y="172"/>
                      <a:pt x="1201" y="141"/>
                      <a:pt x="1175" y="112"/>
                    </a:cubicBezTo>
                    <a:cubicBezTo>
                      <a:pt x="1101" y="45"/>
                      <a:pt x="1009" y="9"/>
                      <a:pt x="911" y="2"/>
                    </a:cubicBezTo>
                    <a:cubicBezTo>
                      <a:pt x="899" y="1"/>
                      <a:pt x="887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5" name="Google Shape;2715;p21"/>
              <p:cNvSpPr/>
              <p:nvPr/>
            </p:nvSpPr>
            <p:spPr>
              <a:xfrm>
                <a:off x="6425775" y="1463400"/>
                <a:ext cx="2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  <a:moveTo>
                      <a:pt x="0" y="1"/>
                    </a:moveTo>
                    <a:cubicBezTo>
                      <a:pt x="2" y="15"/>
                      <a:pt x="6" y="30"/>
                      <a:pt x="7" y="44"/>
                    </a:cubicBezTo>
                    <a:cubicBezTo>
                      <a:pt x="6" y="30"/>
                      <a:pt x="3" y="18"/>
                      <a:pt x="1" y="6"/>
                    </a:cubicBezTo>
                    <a:cubicBezTo>
                      <a:pt x="1" y="4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6" name="Google Shape;2716;p21"/>
              <p:cNvSpPr/>
              <p:nvPr/>
            </p:nvSpPr>
            <p:spPr>
              <a:xfrm>
                <a:off x="6425300" y="1460925"/>
                <a:ext cx="50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99" extrusionOk="0">
                    <a:moveTo>
                      <a:pt x="0" y="0"/>
                    </a:moveTo>
                    <a:cubicBezTo>
                      <a:pt x="6" y="33"/>
                      <a:pt x="13" y="65"/>
                      <a:pt x="19" y="98"/>
                    </a:cubicBezTo>
                    <a:cubicBezTo>
                      <a:pt x="13" y="65"/>
                      <a:pt x="8" y="33"/>
                      <a:pt x="0" y="0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7" name="Google Shape;2717;p21"/>
              <p:cNvSpPr/>
              <p:nvPr/>
            </p:nvSpPr>
            <p:spPr>
              <a:xfrm>
                <a:off x="6424925" y="1427500"/>
                <a:ext cx="325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882" extrusionOk="0">
                    <a:moveTo>
                      <a:pt x="763" y="1"/>
                    </a:moveTo>
                    <a:cubicBezTo>
                      <a:pt x="681" y="1"/>
                      <a:pt x="586" y="19"/>
                      <a:pt x="524" y="69"/>
                    </a:cubicBezTo>
                    <a:cubicBezTo>
                      <a:pt x="492" y="95"/>
                      <a:pt x="462" y="118"/>
                      <a:pt x="432" y="142"/>
                    </a:cubicBezTo>
                    <a:cubicBezTo>
                      <a:pt x="376" y="190"/>
                      <a:pt x="325" y="248"/>
                      <a:pt x="294" y="315"/>
                    </a:cubicBezTo>
                    <a:cubicBezTo>
                      <a:pt x="289" y="325"/>
                      <a:pt x="288" y="337"/>
                      <a:pt x="282" y="348"/>
                    </a:cubicBezTo>
                    <a:cubicBezTo>
                      <a:pt x="253" y="428"/>
                      <a:pt x="217" y="506"/>
                      <a:pt x="200" y="588"/>
                    </a:cubicBezTo>
                    <a:cubicBezTo>
                      <a:pt x="188" y="635"/>
                      <a:pt x="181" y="681"/>
                      <a:pt x="170" y="729"/>
                    </a:cubicBezTo>
                    <a:cubicBezTo>
                      <a:pt x="151" y="804"/>
                      <a:pt x="128" y="877"/>
                      <a:pt x="102" y="952"/>
                    </a:cubicBezTo>
                    <a:cubicBezTo>
                      <a:pt x="99" y="961"/>
                      <a:pt x="97" y="968"/>
                      <a:pt x="93" y="977"/>
                    </a:cubicBezTo>
                    <a:cubicBezTo>
                      <a:pt x="67" y="1039"/>
                      <a:pt x="38" y="1098"/>
                      <a:pt x="25" y="1163"/>
                    </a:cubicBezTo>
                    <a:cubicBezTo>
                      <a:pt x="1" y="1267"/>
                      <a:pt x="15" y="1344"/>
                      <a:pt x="34" y="1442"/>
                    </a:cubicBezTo>
                    <a:cubicBezTo>
                      <a:pt x="56" y="1555"/>
                      <a:pt x="108" y="1669"/>
                      <a:pt x="198" y="1745"/>
                    </a:cubicBezTo>
                    <a:cubicBezTo>
                      <a:pt x="294" y="1824"/>
                      <a:pt x="397" y="1871"/>
                      <a:pt x="520" y="1879"/>
                    </a:cubicBezTo>
                    <a:cubicBezTo>
                      <a:pt x="537" y="1881"/>
                      <a:pt x="555" y="1882"/>
                      <a:pt x="572" y="1882"/>
                    </a:cubicBezTo>
                    <a:cubicBezTo>
                      <a:pt x="680" y="1882"/>
                      <a:pt x="787" y="1851"/>
                      <a:pt x="877" y="1786"/>
                    </a:cubicBezTo>
                    <a:cubicBezTo>
                      <a:pt x="974" y="1716"/>
                      <a:pt x="1059" y="1639"/>
                      <a:pt x="1106" y="1526"/>
                    </a:cubicBezTo>
                    <a:cubicBezTo>
                      <a:pt x="1161" y="1395"/>
                      <a:pt x="1203" y="1249"/>
                      <a:pt x="1236" y="1111"/>
                    </a:cubicBezTo>
                    <a:cubicBezTo>
                      <a:pt x="1258" y="1014"/>
                      <a:pt x="1275" y="918"/>
                      <a:pt x="1288" y="818"/>
                    </a:cubicBezTo>
                    <a:cubicBezTo>
                      <a:pt x="1301" y="716"/>
                      <a:pt x="1301" y="640"/>
                      <a:pt x="1288" y="543"/>
                    </a:cubicBezTo>
                    <a:cubicBezTo>
                      <a:pt x="1281" y="491"/>
                      <a:pt x="1277" y="436"/>
                      <a:pt x="1261" y="387"/>
                    </a:cubicBezTo>
                    <a:cubicBezTo>
                      <a:pt x="1229" y="292"/>
                      <a:pt x="1181" y="227"/>
                      <a:pt x="1112" y="152"/>
                    </a:cubicBezTo>
                    <a:cubicBezTo>
                      <a:pt x="1102" y="139"/>
                      <a:pt x="1091" y="128"/>
                      <a:pt x="1079" y="116"/>
                    </a:cubicBezTo>
                    <a:cubicBezTo>
                      <a:pt x="1044" y="92"/>
                      <a:pt x="1010" y="69"/>
                      <a:pt x="978" y="46"/>
                    </a:cubicBezTo>
                    <a:cubicBezTo>
                      <a:pt x="926" y="18"/>
                      <a:pt x="872" y="2"/>
                      <a:pt x="814" y="2"/>
                    </a:cubicBezTo>
                    <a:cubicBezTo>
                      <a:pt x="812" y="2"/>
                      <a:pt x="809" y="2"/>
                      <a:pt x="807" y="2"/>
                    </a:cubicBezTo>
                    <a:cubicBezTo>
                      <a:pt x="793" y="1"/>
                      <a:pt x="778" y="1"/>
                      <a:pt x="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8" name="Google Shape;2718;p21"/>
              <p:cNvSpPr/>
              <p:nvPr/>
            </p:nvSpPr>
            <p:spPr>
              <a:xfrm>
                <a:off x="6364675" y="1435375"/>
                <a:ext cx="370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702" extrusionOk="0">
                    <a:moveTo>
                      <a:pt x="555" y="0"/>
                    </a:moveTo>
                    <a:cubicBezTo>
                      <a:pt x="535" y="0"/>
                      <a:pt x="515" y="1"/>
                      <a:pt x="495" y="3"/>
                    </a:cubicBezTo>
                    <a:cubicBezTo>
                      <a:pt x="407" y="7"/>
                      <a:pt x="328" y="33"/>
                      <a:pt x="253" y="80"/>
                    </a:cubicBezTo>
                    <a:cubicBezTo>
                      <a:pt x="175" y="129"/>
                      <a:pt x="116" y="195"/>
                      <a:pt x="74" y="277"/>
                    </a:cubicBezTo>
                    <a:cubicBezTo>
                      <a:pt x="64" y="306"/>
                      <a:pt x="53" y="336"/>
                      <a:pt x="43" y="368"/>
                    </a:cubicBezTo>
                    <a:cubicBezTo>
                      <a:pt x="14" y="433"/>
                      <a:pt x="1" y="503"/>
                      <a:pt x="8" y="575"/>
                    </a:cubicBezTo>
                    <a:cubicBezTo>
                      <a:pt x="17" y="622"/>
                      <a:pt x="24" y="668"/>
                      <a:pt x="33" y="714"/>
                    </a:cubicBezTo>
                    <a:cubicBezTo>
                      <a:pt x="35" y="725"/>
                      <a:pt x="38" y="738"/>
                      <a:pt x="40" y="748"/>
                    </a:cubicBezTo>
                    <a:cubicBezTo>
                      <a:pt x="43" y="761"/>
                      <a:pt x="44" y="771"/>
                      <a:pt x="47" y="783"/>
                    </a:cubicBezTo>
                    <a:cubicBezTo>
                      <a:pt x="69" y="828"/>
                      <a:pt x="89" y="872"/>
                      <a:pt x="110" y="920"/>
                    </a:cubicBezTo>
                    <a:cubicBezTo>
                      <a:pt x="115" y="926"/>
                      <a:pt x="118" y="930"/>
                      <a:pt x="119" y="936"/>
                    </a:cubicBezTo>
                    <a:cubicBezTo>
                      <a:pt x="132" y="956"/>
                      <a:pt x="142" y="976"/>
                      <a:pt x="155" y="993"/>
                    </a:cubicBezTo>
                    <a:cubicBezTo>
                      <a:pt x="191" y="1055"/>
                      <a:pt x="223" y="1117"/>
                      <a:pt x="253" y="1181"/>
                    </a:cubicBezTo>
                    <a:cubicBezTo>
                      <a:pt x="268" y="1214"/>
                      <a:pt x="282" y="1246"/>
                      <a:pt x="293" y="1279"/>
                    </a:cubicBezTo>
                    <a:cubicBezTo>
                      <a:pt x="327" y="1383"/>
                      <a:pt x="384" y="1471"/>
                      <a:pt x="465" y="1545"/>
                    </a:cubicBezTo>
                    <a:cubicBezTo>
                      <a:pt x="510" y="1576"/>
                      <a:pt x="553" y="1606"/>
                      <a:pt x="599" y="1636"/>
                    </a:cubicBezTo>
                    <a:cubicBezTo>
                      <a:pt x="686" y="1680"/>
                      <a:pt x="778" y="1702"/>
                      <a:pt x="875" y="1702"/>
                    </a:cubicBezTo>
                    <a:cubicBezTo>
                      <a:pt x="884" y="1702"/>
                      <a:pt x="893" y="1702"/>
                      <a:pt x="902" y="1701"/>
                    </a:cubicBezTo>
                    <a:cubicBezTo>
                      <a:pt x="982" y="1700"/>
                      <a:pt x="1056" y="1680"/>
                      <a:pt x="1125" y="1642"/>
                    </a:cubicBezTo>
                    <a:cubicBezTo>
                      <a:pt x="1200" y="1615"/>
                      <a:pt x="1265" y="1569"/>
                      <a:pt x="1320" y="1505"/>
                    </a:cubicBezTo>
                    <a:cubicBezTo>
                      <a:pt x="1377" y="1446"/>
                      <a:pt x="1416" y="1377"/>
                      <a:pt x="1436" y="1298"/>
                    </a:cubicBezTo>
                    <a:cubicBezTo>
                      <a:pt x="1468" y="1225"/>
                      <a:pt x="1481" y="1151"/>
                      <a:pt x="1474" y="1070"/>
                    </a:cubicBezTo>
                    <a:cubicBezTo>
                      <a:pt x="1468" y="963"/>
                      <a:pt x="1438" y="865"/>
                      <a:pt x="1380" y="776"/>
                    </a:cubicBezTo>
                    <a:cubicBezTo>
                      <a:pt x="1327" y="663"/>
                      <a:pt x="1265" y="555"/>
                      <a:pt x="1197" y="453"/>
                    </a:cubicBezTo>
                    <a:cubicBezTo>
                      <a:pt x="1163" y="401"/>
                      <a:pt x="1127" y="351"/>
                      <a:pt x="1091" y="300"/>
                    </a:cubicBezTo>
                    <a:cubicBezTo>
                      <a:pt x="1062" y="250"/>
                      <a:pt x="1026" y="208"/>
                      <a:pt x="981" y="173"/>
                    </a:cubicBezTo>
                    <a:cubicBezTo>
                      <a:pt x="938" y="144"/>
                      <a:pt x="896" y="116"/>
                      <a:pt x="853" y="85"/>
                    </a:cubicBezTo>
                    <a:lnTo>
                      <a:pt x="815" y="64"/>
                    </a:lnTo>
                    <a:cubicBezTo>
                      <a:pt x="735" y="20"/>
                      <a:pt x="646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9" name="Google Shape;2719;p21"/>
              <p:cNvSpPr/>
              <p:nvPr/>
            </p:nvSpPr>
            <p:spPr>
              <a:xfrm>
                <a:off x="6311000" y="1449925"/>
                <a:ext cx="385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797" extrusionOk="0">
                    <a:moveTo>
                      <a:pt x="504" y="1"/>
                    </a:moveTo>
                    <a:cubicBezTo>
                      <a:pt x="410" y="1"/>
                      <a:pt x="316" y="28"/>
                      <a:pt x="238" y="78"/>
                    </a:cubicBezTo>
                    <a:cubicBezTo>
                      <a:pt x="162" y="127"/>
                      <a:pt x="102" y="192"/>
                      <a:pt x="61" y="273"/>
                    </a:cubicBezTo>
                    <a:cubicBezTo>
                      <a:pt x="17" y="352"/>
                      <a:pt x="0" y="434"/>
                      <a:pt x="6" y="521"/>
                    </a:cubicBezTo>
                    <a:cubicBezTo>
                      <a:pt x="6" y="553"/>
                      <a:pt x="3" y="583"/>
                      <a:pt x="3" y="613"/>
                    </a:cubicBezTo>
                    <a:cubicBezTo>
                      <a:pt x="0" y="737"/>
                      <a:pt x="51" y="842"/>
                      <a:pt x="104" y="952"/>
                    </a:cubicBezTo>
                    <a:cubicBezTo>
                      <a:pt x="137" y="1017"/>
                      <a:pt x="169" y="1082"/>
                      <a:pt x="202" y="1145"/>
                    </a:cubicBezTo>
                    <a:cubicBezTo>
                      <a:pt x="232" y="1206"/>
                      <a:pt x="262" y="1269"/>
                      <a:pt x="296" y="1331"/>
                    </a:cubicBezTo>
                    <a:cubicBezTo>
                      <a:pt x="327" y="1396"/>
                      <a:pt x="355" y="1462"/>
                      <a:pt x="402" y="1518"/>
                    </a:cubicBezTo>
                    <a:cubicBezTo>
                      <a:pt x="446" y="1591"/>
                      <a:pt x="500" y="1645"/>
                      <a:pt x="572" y="1687"/>
                    </a:cubicBezTo>
                    <a:cubicBezTo>
                      <a:pt x="634" y="1738"/>
                      <a:pt x="706" y="1771"/>
                      <a:pt x="787" y="1785"/>
                    </a:cubicBezTo>
                    <a:cubicBezTo>
                      <a:pt x="838" y="1788"/>
                      <a:pt x="889" y="1794"/>
                      <a:pt x="940" y="1797"/>
                    </a:cubicBezTo>
                    <a:cubicBezTo>
                      <a:pt x="1019" y="1795"/>
                      <a:pt x="1096" y="1775"/>
                      <a:pt x="1162" y="1738"/>
                    </a:cubicBezTo>
                    <a:cubicBezTo>
                      <a:pt x="1214" y="1722"/>
                      <a:pt x="1257" y="1693"/>
                      <a:pt x="1296" y="1652"/>
                    </a:cubicBezTo>
                    <a:cubicBezTo>
                      <a:pt x="1362" y="1606"/>
                      <a:pt x="1414" y="1544"/>
                      <a:pt x="1449" y="1468"/>
                    </a:cubicBezTo>
                    <a:cubicBezTo>
                      <a:pt x="1509" y="1331"/>
                      <a:pt x="1542" y="1160"/>
                      <a:pt x="1485" y="1015"/>
                    </a:cubicBezTo>
                    <a:cubicBezTo>
                      <a:pt x="1453" y="938"/>
                      <a:pt x="1421" y="858"/>
                      <a:pt x="1375" y="791"/>
                    </a:cubicBezTo>
                    <a:cubicBezTo>
                      <a:pt x="1355" y="762"/>
                      <a:pt x="1336" y="733"/>
                      <a:pt x="1316" y="704"/>
                    </a:cubicBezTo>
                    <a:lnTo>
                      <a:pt x="1198" y="525"/>
                    </a:lnTo>
                    <a:cubicBezTo>
                      <a:pt x="1160" y="468"/>
                      <a:pt x="1120" y="410"/>
                      <a:pt x="1083" y="354"/>
                    </a:cubicBezTo>
                    <a:cubicBezTo>
                      <a:pt x="1074" y="339"/>
                      <a:pt x="1062" y="325"/>
                      <a:pt x="1052" y="312"/>
                    </a:cubicBezTo>
                    <a:cubicBezTo>
                      <a:pt x="977" y="214"/>
                      <a:pt x="924" y="161"/>
                      <a:pt x="816" y="102"/>
                    </a:cubicBezTo>
                    <a:cubicBezTo>
                      <a:pt x="787" y="86"/>
                      <a:pt x="757" y="71"/>
                      <a:pt x="725" y="55"/>
                    </a:cubicBezTo>
                    <a:cubicBezTo>
                      <a:pt x="657" y="19"/>
                      <a:pt x="581" y="1"/>
                      <a:pt x="5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0" name="Google Shape;2720;p21"/>
              <p:cNvSpPr/>
              <p:nvPr/>
            </p:nvSpPr>
            <p:spPr>
              <a:xfrm>
                <a:off x="6254050" y="1482875"/>
                <a:ext cx="40425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3" extrusionOk="0">
                    <a:moveTo>
                      <a:pt x="478" y="0"/>
                    </a:moveTo>
                    <a:cubicBezTo>
                      <a:pt x="413" y="0"/>
                      <a:pt x="354" y="16"/>
                      <a:pt x="298" y="48"/>
                    </a:cubicBezTo>
                    <a:cubicBezTo>
                      <a:pt x="236" y="72"/>
                      <a:pt x="184" y="108"/>
                      <a:pt x="140" y="160"/>
                    </a:cubicBezTo>
                    <a:cubicBezTo>
                      <a:pt x="61" y="255"/>
                      <a:pt x="1" y="383"/>
                      <a:pt x="15" y="512"/>
                    </a:cubicBezTo>
                    <a:cubicBezTo>
                      <a:pt x="18" y="529"/>
                      <a:pt x="21" y="551"/>
                      <a:pt x="24" y="572"/>
                    </a:cubicBezTo>
                    <a:cubicBezTo>
                      <a:pt x="32" y="620"/>
                      <a:pt x="40" y="665"/>
                      <a:pt x="50" y="712"/>
                    </a:cubicBezTo>
                    <a:cubicBezTo>
                      <a:pt x="60" y="738"/>
                      <a:pt x="73" y="764"/>
                      <a:pt x="86" y="789"/>
                    </a:cubicBezTo>
                    <a:cubicBezTo>
                      <a:pt x="110" y="859"/>
                      <a:pt x="153" y="918"/>
                      <a:pt x="211" y="969"/>
                    </a:cubicBezTo>
                    <a:lnTo>
                      <a:pt x="223" y="980"/>
                    </a:lnTo>
                    <a:cubicBezTo>
                      <a:pt x="266" y="1022"/>
                      <a:pt x="308" y="1061"/>
                      <a:pt x="349" y="1103"/>
                    </a:cubicBezTo>
                    <a:cubicBezTo>
                      <a:pt x="398" y="1149"/>
                      <a:pt x="449" y="1195"/>
                      <a:pt x="498" y="1241"/>
                    </a:cubicBezTo>
                    <a:cubicBezTo>
                      <a:pt x="505" y="1256"/>
                      <a:pt x="508" y="1271"/>
                      <a:pt x="515" y="1286"/>
                    </a:cubicBezTo>
                    <a:cubicBezTo>
                      <a:pt x="543" y="1358"/>
                      <a:pt x="586" y="1421"/>
                      <a:pt x="648" y="1472"/>
                    </a:cubicBezTo>
                    <a:cubicBezTo>
                      <a:pt x="703" y="1528"/>
                      <a:pt x="770" y="1564"/>
                      <a:pt x="845" y="1584"/>
                    </a:cubicBezTo>
                    <a:cubicBezTo>
                      <a:pt x="902" y="1609"/>
                      <a:pt x="961" y="1622"/>
                      <a:pt x="1021" y="1622"/>
                    </a:cubicBezTo>
                    <a:cubicBezTo>
                      <a:pt x="1035" y="1622"/>
                      <a:pt x="1048" y="1622"/>
                      <a:pt x="1062" y="1620"/>
                    </a:cubicBezTo>
                    <a:cubicBezTo>
                      <a:pt x="1210" y="1606"/>
                      <a:pt x="1363" y="1550"/>
                      <a:pt x="1459" y="1433"/>
                    </a:cubicBezTo>
                    <a:cubicBezTo>
                      <a:pt x="1557" y="1315"/>
                      <a:pt x="1616" y="1172"/>
                      <a:pt x="1608" y="1018"/>
                    </a:cubicBezTo>
                    <a:cubicBezTo>
                      <a:pt x="1606" y="964"/>
                      <a:pt x="1593" y="901"/>
                      <a:pt x="1579" y="848"/>
                    </a:cubicBezTo>
                    <a:cubicBezTo>
                      <a:pt x="1575" y="838"/>
                      <a:pt x="1572" y="825"/>
                      <a:pt x="1566" y="814"/>
                    </a:cubicBezTo>
                    <a:cubicBezTo>
                      <a:pt x="1539" y="750"/>
                      <a:pt x="1513" y="679"/>
                      <a:pt x="1467" y="621"/>
                    </a:cubicBezTo>
                    <a:cubicBezTo>
                      <a:pt x="1423" y="564"/>
                      <a:pt x="1377" y="505"/>
                      <a:pt x="1321" y="456"/>
                    </a:cubicBezTo>
                    <a:cubicBezTo>
                      <a:pt x="1289" y="427"/>
                      <a:pt x="1255" y="398"/>
                      <a:pt x="1220" y="371"/>
                    </a:cubicBezTo>
                    <a:cubicBezTo>
                      <a:pt x="1157" y="317"/>
                      <a:pt x="1095" y="264"/>
                      <a:pt x="1031" y="211"/>
                    </a:cubicBezTo>
                    <a:cubicBezTo>
                      <a:pt x="1015" y="198"/>
                      <a:pt x="1000" y="183"/>
                      <a:pt x="984" y="170"/>
                    </a:cubicBezTo>
                    <a:cubicBezTo>
                      <a:pt x="977" y="163"/>
                      <a:pt x="968" y="156"/>
                      <a:pt x="961" y="151"/>
                    </a:cubicBezTo>
                    <a:cubicBezTo>
                      <a:pt x="940" y="133"/>
                      <a:pt x="917" y="117"/>
                      <a:pt x="894" y="104"/>
                    </a:cubicBezTo>
                    <a:cubicBezTo>
                      <a:pt x="855" y="69"/>
                      <a:pt x="812" y="48"/>
                      <a:pt x="765" y="38"/>
                    </a:cubicBezTo>
                    <a:cubicBezTo>
                      <a:pt x="682" y="9"/>
                      <a:pt x="697" y="10"/>
                      <a:pt x="613" y="4"/>
                    </a:cubicBezTo>
                    <a:cubicBezTo>
                      <a:pt x="582" y="3"/>
                      <a:pt x="556" y="0"/>
                      <a:pt x="5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1" name="Google Shape;2721;p21"/>
              <p:cNvSpPr/>
              <p:nvPr/>
            </p:nvSpPr>
            <p:spPr>
              <a:xfrm>
                <a:off x="6201625" y="1524925"/>
                <a:ext cx="48625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497" extrusionOk="0">
                    <a:moveTo>
                      <a:pt x="501" y="0"/>
                    </a:moveTo>
                    <a:cubicBezTo>
                      <a:pt x="471" y="0"/>
                      <a:pt x="440" y="2"/>
                      <a:pt x="410" y="7"/>
                    </a:cubicBezTo>
                    <a:cubicBezTo>
                      <a:pt x="335" y="20"/>
                      <a:pt x="266" y="33"/>
                      <a:pt x="202" y="72"/>
                    </a:cubicBezTo>
                    <a:cubicBezTo>
                      <a:pt x="121" y="126"/>
                      <a:pt x="64" y="205"/>
                      <a:pt x="31" y="294"/>
                    </a:cubicBezTo>
                    <a:cubicBezTo>
                      <a:pt x="6" y="366"/>
                      <a:pt x="0" y="436"/>
                      <a:pt x="13" y="509"/>
                    </a:cubicBezTo>
                    <a:cubicBezTo>
                      <a:pt x="31" y="610"/>
                      <a:pt x="75" y="673"/>
                      <a:pt x="143" y="750"/>
                    </a:cubicBezTo>
                    <a:cubicBezTo>
                      <a:pt x="247" y="871"/>
                      <a:pt x="397" y="933"/>
                      <a:pt x="534" y="1008"/>
                    </a:cubicBezTo>
                    <a:cubicBezTo>
                      <a:pt x="597" y="1042"/>
                      <a:pt x="658" y="1084"/>
                      <a:pt x="720" y="1122"/>
                    </a:cubicBezTo>
                    <a:cubicBezTo>
                      <a:pt x="796" y="1251"/>
                      <a:pt x="910" y="1365"/>
                      <a:pt x="1041" y="1432"/>
                    </a:cubicBezTo>
                    <a:cubicBezTo>
                      <a:pt x="1124" y="1473"/>
                      <a:pt x="1228" y="1497"/>
                      <a:pt x="1329" y="1497"/>
                    </a:cubicBezTo>
                    <a:cubicBezTo>
                      <a:pt x="1390" y="1497"/>
                      <a:pt x="1450" y="1488"/>
                      <a:pt x="1502" y="1469"/>
                    </a:cubicBezTo>
                    <a:cubicBezTo>
                      <a:pt x="1635" y="1420"/>
                      <a:pt x="1740" y="1345"/>
                      <a:pt x="1819" y="1228"/>
                    </a:cubicBezTo>
                    <a:cubicBezTo>
                      <a:pt x="1894" y="1122"/>
                      <a:pt x="1945" y="986"/>
                      <a:pt x="1932" y="854"/>
                    </a:cubicBezTo>
                    <a:cubicBezTo>
                      <a:pt x="1917" y="691"/>
                      <a:pt x="1854" y="538"/>
                      <a:pt x="1732" y="428"/>
                    </a:cubicBezTo>
                    <a:cubicBezTo>
                      <a:pt x="1638" y="345"/>
                      <a:pt x="1484" y="264"/>
                      <a:pt x="1355" y="241"/>
                    </a:cubicBezTo>
                    <a:cubicBezTo>
                      <a:pt x="1311" y="231"/>
                      <a:pt x="1269" y="231"/>
                      <a:pt x="1227" y="231"/>
                    </a:cubicBezTo>
                    <a:cubicBezTo>
                      <a:pt x="1148" y="195"/>
                      <a:pt x="1070" y="157"/>
                      <a:pt x="991" y="128"/>
                    </a:cubicBezTo>
                    <a:cubicBezTo>
                      <a:pt x="835" y="71"/>
                      <a:pt x="671" y="0"/>
                      <a:pt x="5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2" name="Google Shape;2722;p21"/>
              <p:cNvSpPr/>
              <p:nvPr/>
            </p:nvSpPr>
            <p:spPr>
              <a:xfrm>
                <a:off x="6171350" y="1576775"/>
                <a:ext cx="51550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1390" extrusionOk="0">
                    <a:moveTo>
                      <a:pt x="1378" y="1"/>
                    </a:moveTo>
                    <a:cubicBezTo>
                      <a:pt x="1361" y="1"/>
                      <a:pt x="1344" y="2"/>
                      <a:pt x="1327" y="3"/>
                    </a:cubicBezTo>
                    <a:cubicBezTo>
                      <a:pt x="1298" y="6"/>
                      <a:pt x="1272" y="15"/>
                      <a:pt x="1243" y="18"/>
                    </a:cubicBezTo>
                    <a:cubicBezTo>
                      <a:pt x="1219" y="21"/>
                      <a:pt x="1193" y="21"/>
                      <a:pt x="1170" y="23"/>
                    </a:cubicBezTo>
                    <a:cubicBezTo>
                      <a:pt x="1099" y="32"/>
                      <a:pt x="1037" y="45"/>
                      <a:pt x="974" y="65"/>
                    </a:cubicBezTo>
                    <a:cubicBezTo>
                      <a:pt x="940" y="67"/>
                      <a:pt x="910" y="71"/>
                      <a:pt x="880" y="71"/>
                    </a:cubicBezTo>
                    <a:lnTo>
                      <a:pt x="949" y="75"/>
                    </a:lnTo>
                    <a:cubicBezTo>
                      <a:pt x="948" y="75"/>
                      <a:pt x="948" y="75"/>
                      <a:pt x="946" y="78"/>
                    </a:cubicBezTo>
                    <a:cubicBezTo>
                      <a:pt x="826" y="67"/>
                      <a:pt x="706" y="56"/>
                      <a:pt x="586" y="56"/>
                    </a:cubicBezTo>
                    <a:cubicBezTo>
                      <a:pt x="572" y="56"/>
                      <a:pt x="558" y="56"/>
                      <a:pt x="544" y="57"/>
                    </a:cubicBezTo>
                    <a:cubicBezTo>
                      <a:pt x="515" y="57"/>
                      <a:pt x="488" y="57"/>
                      <a:pt x="459" y="58"/>
                    </a:cubicBezTo>
                    <a:cubicBezTo>
                      <a:pt x="368" y="67"/>
                      <a:pt x="289" y="96"/>
                      <a:pt x="207" y="139"/>
                    </a:cubicBezTo>
                    <a:cubicBezTo>
                      <a:pt x="68" y="212"/>
                      <a:pt x="8" y="352"/>
                      <a:pt x="2" y="499"/>
                    </a:cubicBezTo>
                    <a:cubicBezTo>
                      <a:pt x="1" y="563"/>
                      <a:pt x="29" y="650"/>
                      <a:pt x="63" y="700"/>
                    </a:cubicBezTo>
                    <a:cubicBezTo>
                      <a:pt x="116" y="773"/>
                      <a:pt x="175" y="816"/>
                      <a:pt x="250" y="865"/>
                    </a:cubicBezTo>
                    <a:cubicBezTo>
                      <a:pt x="321" y="911"/>
                      <a:pt x="411" y="923"/>
                      <a:pt x="492" y="943"/>
                    </a:cubicBezTo>
                    <a:cubicBezTo>
                      <a:pt x="564" y="960"/>
                      <a:pt x="636" y="983"/>
                      <a:pt x="707" y="1005"/>
                    </a:cubicBezTo>
                    <a:cubicBezTo>
                      <a:pt x="711" y="1008"/>
                      <a:pt x="716" y="1011"/>
                      <a:pt x="721" y="1015"/>
                    </a:cubicBezTo>
                    <a:cubicBezTo>
                      <a:pt x="744" y="1041"/>
                      <a:pt x="762" y="1070"/>
                      <a:pt x="788" y="1094"/>
                    </a:cubicBezTo>
                    <a:cubicBezTo>
                      <a:pt x="805" y="1110"/>
                      <a:pt x="822" y="1126"/>
                      <a:pt x="839" y="1142"/>
                    </a:cubicBezTo>
                    <a:cubicBezTo>
                      <a:pt x="858" y="1164"/>
                      <a:pt x="874" y="1190"/>
                      <a:pt x="896" y="1210"/>
                    </a:cubicBezTo>
                    <a:cubicBezTo>
                      <a:pt x="963" y="1276"/>
                      <a:pt x="1043" y="1321"/>
                      <a:pt x="1134" y="1344"/>
                    </a:cubicBezTo>
                    <a:cubicBezTo>
                      <a:pt x="1200" y="1373"/>
                      <a:pt x="1269" y="1390"/>
                      <a:pt x="1342" y="1390"/>
                    </a:cubicBezTo>
                    <a:cubicBezTo>
                      <a:pt x="1360" y="1390"/>
                      <a:pt x="1377" y="1389"/>
                      <a:pt x="1394" y="1387"/>
                    </a:cubicBezTo>
                    <a:cubicBezTo>
                      <a:pt x="1517" y="1381"/>
                      <a:pt x="1629" y="1345"/>
                      <a:pt x="1732" y="1280"/>
                    </a:cubicBezTo>
                    <a:cubicBezTo>
                      <a:pt x="1736" y="1278"/>
                      <a:pt x="1738" y="1276"/>
                      <a:pt x="1740" y="1275"/>
                    </a:cubicBezTo>
                    <a:cubicBezTo>
                      <a:pt x="1788" y="1234"/>
                      <a:pt x="1833" y="1197"/>
                      <a:pt x="1880" y="1158"/>
                    </a:cubicBezTo>
                    <a:cubicBezTo>
                      <a:pt x="1945" y="1090"/>
                      <a:pt x="1990" y="1014"/>
                      <a:pt x="2011" y="924"/>
                    </a:cubicBezTo>
                    <a:cubicBezTo>
                      <a:pt x="2039" y="871"/>
                      <a:pt x="2049" y="815"/>
                      <a:pt x="2047" y="756"/>
                    </a:cubicBezTo>
                    <a:cubicBezTo>
                      <a:pt x="2062" y="669"/>
                      <a:pt x="2055" y="583"/>
                      <a:pt x="2024" y="498"/>
                    </a:cubicBezTo>
                    <a:cubicBezTo>
                      <a:pt x="2021" y="493"/>
                      <a:pt x="2021" y="490"/>
                      <a:pt x="2020" y="488"/>
                    </a:cubicBezTo>
                    <a:cubicBezTo>
                      <a:pt x="1983" y="368"/>
                      <a:pt x="1918" y="267"/>
                      <a:pt x="1825" y="182"/>
                    </a:cubicBezTo>
                    <a:cubicBezTo>
                      <a:pt x="1758" y="116"/>
                      <a:pt x="1678" y="71"/>
                      <a:pt x="1588" y="47"/>
                    </a:cubicBezTo>
                    <a:cubicBezTo>
                      <a:pt x="1521" y="16"/>
                      <a:pt x="1451" y="1"/>
                      <a:pt x="1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3" name="Google Shape;2723;p21"/>
              <p:cNvSpPr/>
              <p:nvPr/>
            </p:nvSpPr>
            <p:spPr>
              <a:xfrm>
                <a:off x="6152150" y="1645625"/>
                <a:ext cx="546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79" extrusionOk="0">
                    <a:moveTo>
                      <a:pt x="1437" y="1"/>
                    </a:moveTo>
                    <a:cubicBezTo>
                      <a:pt x="1430" y="4"/>
                      <a:pt x="1420" y="4"/>
                      <a:pt x="1413" y="5"/>
                    </a:cubicBezTo>
                    <a:cubicBezTo>
                      <a:pt x="1332" y="20"/>
                      <a:pt x="1251" y="33"/>
                      <a:pt x="1172" y="49"/>
                    </a:cubicBezTo>
                    <a:cubicBezTo>
                      <a:pt x="1129" y="57"/>
                      <a:pt x="1110" y="69"/>
                      <a:pt x="1063" y="92"/>
                    </a:cubicBezTo>
                    <a:cubicBezTo>
                      <a:pt x="1029" y="105"/>
                      <a:pt x="999" y="119"/>
                      <a:pt x="970" y="135"/>
                    </a:cubicBezTo>
                    <a:cubicBezTo>
                      <a:pt x="957" y="145"/>
                      <a:pt x="943" y="157"/>
                      <a:pt x="930" y="170"/>
                    </a:cubicBezTo>
                    <a:cubicBezTo>
                      <a:pt x="849" y="193"/>
                      <a:pt x="767" y="214"/>
                      <a:pt x="688" y="245"/>
                    </a:cubicBezTo>
                    <a:cubicBezTo>
                      <a:pt x="587" y="282"/>
                      <a:pt x="490" y="330"/>
                      <a:pt x="394" y="376"/>
                    </a:cubicBezTo>
                    <a:cubicBezTo>
                      <a:pt x="328" y="409"/>
                      <a:pt x="270" y="448"/>
                      <a:pt x="217" y="501"/>
                    </a:cubicBezTo>
                    <a:cubicBezTo>
                      <a:pt x="193" y="524"/>
                      <a:pt x="173" y="547"/>
                      <a:pt x="152" y="570"/>
                    </a:cubicBezTo>
                    <a:cubicBezTo>
                      <a:pt x="41" y="696"/>
                      <a:pt x="0" y="872"/>
                      <a:pt x="51" y="1032"/>
                    </a:cubicBezTo>
                    <a:cubicBezTo>
                      <a:pt x="100" y="1187"/>
                      <a:pt x="241" y="1327"/>
                      <a:pt x="407" y="1353"/>
                    </a:cubicBezTo>
                    <a:cubicBezTo>
                      <a:pt x="436" y="1359"/>
                      <a:pt x="464" y="1362"/>
                      <a:pt x="493" y="1367"/>
                    </a:cubicBezTo>
                    <a:cubicBezTo>
                      <a:pt x="534" y="1375"/>
                      <a:pt x="567" y="1378"/>
                      <a:pt x="598" y="1378"/>
                    </a:cubicBezTo>
                    <a:cubicBezTo>
                      <a:pt x="632" y="1378"/>
                      <a:pt x="664" y="1375"/>
                      <a:pt x="702" y="1369"/>
                    </a:cubicBezTo>
                    <a:cubicBezTo>
                      <a:pt x="764" y="1360"/>
                      <a:pt x="829" y="1354"/>
                      <a:pt x="893" y="1347"/>
                    </a:cubicBezTo>
                    <a:cubicBezTo>
                      <a:pt x="965" y="1339"/>
                      <a:pt x="1038" y="1337"/>
                      <a:pt x="1113" y="1333"/>
                    </a:cubicBezTo>
                    <a:cubicBezTo>
                      <a:pt x="1139" y="1341"/>
                      <a:pt x="1168" y="1352"/>
                      <a:pt x="1194" y="1359"/>
                    </a:cubicBezTo>
                    <a:cubicBezTo>
                      <a:pt x="1257" y="1373"/>
                      <a:pt x="1332" y="1375"/>
                      <a:pt x="1397" y="1376"/>
                    </a:cubicBezTo>
                    <a:cubicBezTo>
                      <a:pt x="1424" y="1376"/>
                      <a:pt x="1449" y="1376"/>
                      <a:pt x="1476" y="1378"/>
                    </a:cubicBezTo>
                    <a:cubicBezTo>
                      <a:pt x="1494" y="1378"/>
                      <a:pt x="1510" y="1379"/>
                      <a:pt x="1526" y="1379"/>
                    </a:cubicBezTo>
                    <a:cubicBezTo>
                      <a:pt x="1572" y="1379"/>
                      <a:pt x="1613" y="1373"/>
                      <a:pt x="1682" y="1347"/>
                    </a:cubicBezTo>
                    <a:cubicBezTo>
                      <a:pt x="1799" y="1304"/>
                      <a:pt x="1910" y="1241"/>
                      <a:pt x="1994" y="1144"/>
                    </a:cubicBezTo>
                    <a:cubicBezTo>
                      <a:pt x="2103" y="1014"/>
                      <a:pt x="2184" y="828"/>
                      <a:pt x="2168" y="655"/>
                    </a:cubicBezTo>
                    <a:cubicBezTo>
                      <a:pt x="2148" y="477"/>
                      <a:pt x="2080" y="309"/>
                      <a:pt x="1943" y="187"/>
                    </a:cubicBezTo>
                    <a:cubicBezTo>
                      <a:pt x="1917" y="164"/>
                      <a:pt x="1889" y="144"/>
                      <a:pt x="1858" y="128"/>
                    </a:cubicBezTo>
                    <a:cubicBezTo>
                      <a:pt x="1788" y="69"/>
                      <a:pt x="1706" y="33"/>
                      <a:pt x="1613" y="15"/>
                    </a:cubicBezTo>
                    <a:cubicBezTo>
                      <a:pt x="1554" y="11"/>
                      <a:pt x="1497" y="7"/>
                      <a:pt x="1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4" name="Google Shape;2724;p21"/>
              <p:cNvSpPr/>
              <p:nvPr/>
            </p:nvSpPr>
            <p:spPr>
              <a:xfrm>
                <a:off x="6171750" y="1717925"/>
                <a:ext cx="4510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355" extrusionOk="0">
                    <a:moveTo>
                      <a:pt x="1160" y="0"/>
                    </a:moveTo>
                    <a:cubicBezTo>
                      <a:pt x="989" y="0"/>
                      <a:pt x="822" y="64"/>
                      <a:pt x="697" y="196"/>
                    </a:cubicBezTo>
                    <a:cubicBezTo>
                      <a:pt x="532" y="371"/>
                      <a:pt x="269" y="542"/>
                      <a:pt x="152" y="747"/>
                    </a:cubicBezTo>
                    <a:cubicBezTo>
                      <a:pt x="140" y="767"/>
                      <a:pt x="129" y="787"/>
                      <a:pt x="117" y="806"/>
                    </a:cubicBezTo>
                    <a:cubicBezTo>
                      <a:pt x="0" y="1012"/>
                      <a:pt x="143" y="1309"/>
                      <a:pt x="377" y="1345"/>
                    </a:cubicBezTo>
                    <a:cubicBezTo>
                      <a:pt x="420" y="1352"/>
                      <a:pt x="459" y="1355"/>
                      <a:pt x="496" y="1355"/>
                    </a:cubicBezTo>
                    <a:cubicBezTo>
                      <a:pt x="641" y="1355"/>
                      <a:pt x="752" y="1310"/>
                      <a:pt x="913" y="1280"/>
                    </a:cubicBezTo>
                    <a:cubicBezTo>
                      <a:pt x="1211" y="1227"/>
                      <a:pt x="1505" y="1315"/>
                      <a:pt x="1687" y="992"/>
                    </a:cubicBezTo>
                    <a:cubicBezTo>
                      <a:pt x="1742" y="927"/>
                      <a:pt x="1775" y="852"/>
                      <a:pt x="1792" y="766"/>
                    </a:cubicBezTo>
                    <a:cubicBezTo>
                      <a:pt x="1795" y="711"/>
                      <a:pt x="1801" y="658"/>
                      <a:pt x="1804" y="602"/>
                    </a:cubicBezTo>
                    <a:cubicBezTo>
                      <a:pt x="1802" y="516"/>
                      <a:pt x="1782" y="437"/>
                      <a:pt x="1742" y="365"/>
                    </a:cubicBezTo>
                    <a:cubicBezTo>
                      <a:pt x="1722" y="313"/>
                      <a:pt x="1693" y="266"/>
                      <a:pt x="1649" y="227"/>
                    </a:cubicBezTo>
                    <a:cubicBezTo>
                      <a:pt x="1599" y="155"/>
                      <a:pt x="1534" y="100"/>
                      <a:pt x="1453" y="64"/>
                    </a:cubicBezTo>
                    <a:cubicBezTo>
                      <a:pt x="1359" y="22"/>
                      <a:pt x="1259" y="0"/>
                      <a:pt x="1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5" name="Google Shape;2725;p21"/>
              <p:cNvSpPr/>
              <p:nvPr/>
            </p:nvSpPr>
            <p:spPr>
              <a:xfrm>
                <a:off x="6218425" y="1782600"/>
                <a:ext cx="3417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443" extrusionOk="0">
                    <a:moveTo>
                      <a:pt x="845" y="1"/>
                    </a:moveTo>
                    <a:cubicBezTo>
                      <a:pt x="811" y="1"/>
                      <a:pt x="776" y="5"/>
                      <a:pt x="742" y="14"/>
                    </a:cubicBezTo>
                    <a:cubicBezTo>
                      <a:pt x="675" y="21"/>
                      <a:pt x="610" y="43"/>
                      <a:pt x="552" y="84"/>
                    </a:cubicBezTo>
                    <a:cubicBezTo>
                      <a:pt x="470" y="136"/>
                      <a:pt x="405" y="207"/>
                      <a:pt x="362" y="293"/>
                    </a:cubicBezTo>
                    <a:cubicBezTo>
                      <a:pt x="304" y="380"/>
                      <a:pt x="247" y="462"/>
                      <a:pt x="189" y="547"/>
                    </a:cubicBezTo>
                    <a:cubicBezTo>
                      <a:pt x="163" y="587"/>
                      <a:pt x="136" y="629"/>
                      <a:pt x="107" y="668"/>
                    </a:cubicBezTo>
                    <a:cubicBezTo>
                      <a:pt x="66" y="727"/>
                      <a:pt x="52" y="759"/>
                      <a:pt x="27" y="840"/>
                    </a:cubicBezTo>
                    <a:cubicBezTo>
                      <a:pt x="20" y="863"/>
                      <a:pt x="14" y="886"/>
                      <a:pt x="9" y="907"/>
                    </a:cubicBezTo>
                    <a:cubicBezTo>
                      <a:pt x="6" y="946"/>
                      <a:pt x="4" y="984"/>
                      <a:pt x="0" y="1021"/>
                    </a:cubicBezTo>
                    <a:cubicBezTo>
                      <a:pt x="7" y="1059"/>
                      <a:pt x="13" y="1095"/>
                      <a:pt x="20" y="1134"/>
                    </a:cubicBezTo>
                    <a:cubicBezTo>
                      <a:pt x="36" y="1167"/>
                      <a:pt x="52" y="1203"/>
                      <a:pt x="69" y="1238"/>
                    </a:cubicBezTo>
                    <a:cubicBezTo>
                      <a:pt x="100" y="1292"/>
                      <a:pt x="143" y="1333"/>
                      <a:pt x="195" y="1362"/>
                    </a:cubicBezTo>
                    <a:cubicBezTo>
                      <a:pt x="225" y="1389"/>
                      <a:pt x="260" y="1408"/>
                      <a:pt x="297" y="1415"/>
                    </a:cubicBezTo>
                    <a:cubicBezTo>
                      <a:pt x="329" y="1431"/>
                      <a:pt x="363" y="1438"/>
                      <a:pt x="399" y="1438"/>
                    </a:cubicBezTo>
                    <a:cubicBezTo>
                      <a:pt x="403" y="1438"/>
                      <a:pt x="406" y="1438"/>
                      <a:pt x="409" y="1438"/>
                    </a:cubicBezTo>
                    <a:cubicBezTo>
                      <a:pt x="425" y="1441"/>
                      <a:pt x="440" y="1442"/>
                      <a:pt x="455" y="1442"/>
                    </a:cubicBezTo>
                    <a:cubicBezTo>
                      <a:pt x="477" y="1442"/>
                      <a:pt x="500" y="1439"/>
                      <a:pt x="523" y="1432"/>
                    </a:cubicBezTo>
                    <a:cubicBezTo>
                      <a:pt x="581" y="1426"/>
                      <a:pt x="634" y="1408"/>
                      <a:pt x="683" y="1374"/>
                    </a:cubicBezTo>
                    <a:cubicBezTo>
                      <a:pt x="706" y="1364"/>
                      <a:pt x="729" y="1353"/>
                      <a:pt x="754" y="1340"/>
                    </a:cubicBezTo>
                    <a:cubicBezTo>
                      <a:pt x="786" y="1314"/>
                      <a:pt x="819" y="1285"/>
                      <a:pt x="851" y="1258"/>
                    </a:cubicBezTo>
                    <a:lnTo>
                      <a:pt x="871" y="1238"/>
                    </a:lnTo>
                    <a:lnTo>
                      <a:pt x="894" y="1214"/>
                    </a:lnTo>
                    <a:cubicBezTo>
                      <a:pt x="931" y="1178"/>
                      <a:pt x="967" y="1142"/>
                      <a:pt x="1006" y="1106"/>
                    </a:cubicBezTo>
                    <a:cubicBezTo>
                      <a:pt x="1080" y="1034"/>
                      <a:pt x="1153" y="961"/>
                      <a:pt x="1227" y="889"/>
                    </a:cubicBezTo>
                    <a:cubicBezTo>
                      <a:pt x="1328" y="789"/>
                      <a:pt x="1367" y="641"/>
                      <a:pt x="1364" y="507"/>
                    </a:cubicBezTo>
                    <a:cubicBezTo>
                      <a:pt x="1359" y="413"/>
                      <a:pt x="1332" y="327"/>
                      <a:pt x="1283" y="249"/>
                    </a:cubicBezTo>
                    <a:cubicBezTo>
                      <a:pt x="1245" y="185"/>
                      <a:pt x="1195" y="135"/>
                      <a:pt x="1133" y="99"/>
                    </a:cubicBezTo>
                    <a:cubicBezTo>
                      <a:pt x="1080" y="54"/>
                      <a:pt x="1016" y="25"/>
                      <a:pt x="944" y="12"/>
                    </a:cubicBezTo>
                    <a:cubicBezTo>
                      <a:pt x="911" y="5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6" name="Google Shape;2726;p21"/>
              <p:cNvSpPr/>
              <p:nvPr/>
            </p:nvSpPr>
            <p:spPr>
              <a:xfrm>
                <a:off x="6263025" y="1812600"/>
                <a:ext cx="310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93" extrusionOk="0">
                    <a:moveTo>
                      <a:pt x="638" y="0"/>
                    </a:moveTo>
                    <a:cubicBezTo>
                      <a:pt x="560" y="2"/>
                      <a:pt x="491" y="19"/>
                      <a:pt x="426" y="58"/>
                    </a:cubicBezTo>
                    <a:cubicBezTo>
                      <a:pt x="354" y="84"/>
                      <a:pt x="290" y="127"/>
                      <a:pt x="240" y="189"/>
                    </a:cubicBezTo>
                    <a:cubicBezTo>
                      <a:pt x="149" y="267"/>
                      <a:pt x="104" y="398"/>
                      <a:pt x="83" y="512"/>
                    </a:cubicBezTo>
                    <a:cubicBezTo>
                      <a:pt x="77" y="539"/>
                      <a:pt x="73" y="565"/>
                      <a:pt x="67" y="594"/>
                    </a:cubicBezTo>
                    <a:cubicBezTo>
                      <a:pt x="55" y="650"/>
                      <a:pt x="44" y="706"/>
                      <a:pt x="34" y="763"/>
                    </a:cubicBezTo>
                    <a:cubicBezTo>
                      <a:pt x="25" y="817"/>
                      <a:pt x="22" y="875"/>
                      <a:pt x="15" y="933"/>
                    </a:cubicBezTo>
                    <a:lnTo>
                      <a:pt x="9" y="976"/>
                    </a:lnTo>
                    <a:cubicBezTo>
                      <a:pt x="2" y="1038"/>
                      <a:pt x="1" y="1087"/>
                      <a:pt x="11" y="1146"/>
                    </a:cubicBezTo>
                    <a:cubicBezTo>
                      <a:pt x="18" y="1185"/>
                      <a:pt x="27" y="1220"/>
                      <a:pt x="39" y="1256"/>
                    </a:cubicBezTo>
                    <a:cubicBezTo>
                      <a:pt x="90" y="1402"/>
                      <a:pt x="223" y="1493"/>
                      <a:pt x="370" y="1493"/>
                    </a:cubicBezTo>
                    <a:cubicBezTo>
                      <a:pt x="402" y="1493"/>
                      <a:pt x="436" y="1488"/>
                      <a:pt x="469" y="1479"/>
                    </a:cubicBezTo>
                    <a:cubicBezTo>
                      <a:pt x="488" y="1473"/>
                      <a:pt x="508" y="1469"/>
                      <a:pt x="530" y="1462"/>
                    </a:cubicBezTo>
                    <a:cubicBezTo>
                      <a:pt x="622" y="1433"/>
                      <a:pt x="682" y="1372"/>
                      <a:pt x="753" y="1310"/>
                    </a:cubicBezTo>
                    <a:cubicBezTo>
                      <a:pt x="796" y="1271"/>
                      <a:pt x="841" y="1234"/>
                      <a:pt x="883" y="1195"/>
                    </a:cubicBezTo>
                    <a:cubicBezTo>
                      <a:pt x="925" y="1155"/>
                      <a:pt x="962" y="1111"/>
                      <a:pt x="1002" y="1070"/>
                    </a:cubicBezTo>
                    <a:cubicBezTo>
                      <a:pt x="1105" y="964"/>
                      <a:pt x="1216" y="852"/>
                      <a:pt x="1230" y="692"/>
                    </a:cubicBezTo>
                    <a:lnTo>
                      <a:pt x="1242" y="546"/>
                    </a:lnTo>
                    <a:cubicBezTo>
                      <a:pt x="1242" y="469"/>
                      <a:pt x="1221" y="398"/>
                      <a:pt x="1184" y="333"/>
                    </a:cubicBezTo>
                    <a:cubicBezTo>
                      <a:pt x="1168" y="284"/>
                      <a:pt x="1141" y="241"/>
                      <a:pt x="1103" y="208"/>
                    </a:cubicBezTo>
                    <a:cubicBezTo>
                      <a:pt x="1057" y="143"/>
                      <a:pt x="998" y="94"/>
                      <a:pt x="926" y="61"/>
                    </a:cubicBezTo>
                    <a:cubicBezTo>
                      <a:pt x="837" y="19"/>
                      <a:pt x="739" y="0"/>
                      <a:pt x="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7" name="Google Shape;2727;p21"/>
              <p:cNvSpPr/>
              <p:nvPr/>
            </p:nvSpPr>
            <p:spPr>
              <a:xfrm>
                <a:off x="6221700" y="1499975"/>
                <a:ext cx="324800" cy="290150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11606" extrusionOk="0">
                    <a:moveTo>
                      <a:pt x="7930" y="0"/>
                    </a:moveTo>
                    <a:cubicBezTo>
                      <a:pt x="7306" y="0"/>
                      <a:pt x="6682" y="81"/>
                      <a:pt x="6080" y="239"/>
                    </a:cubicBezTo>
                    <a:cubicBezTo>
                      <a:pt x="4425" y="671"/>
                      <a:pt x="2941" y="1653"/>
                      <a:pt x="1780" y="2911"/>
                    </a:cubicBezTo>
                    <a:cubicBezTo>
                      <a:pt x="793" y="3979"/>
                      <a:pt x="5" y="5330"/>
                      <a:pt x="2" y="6784"/>
                    </a:cubicBezTo>
                    <a:cubicBezTo>
                      <a:pt x="0" y="7823"/>
                      <a:pt x="410" y="8831"/>
                      <a:pt x="1041" y="9667"/>
                    </a:cubicBezTo>
                    <a:cubicBezTo>
                      <a:pt x="1161" y="9827"/>
                      <a:pt x="1290" y="9981"/>
                      <a:pt x="1426" y="10128"/>
                    </a:cubicBezTo>
                    <a:cubicBezTo>
                      <a:pt x="2030" y="10778"/>
                      <a:pt x="2788" y="11310"/>
                      <a:pt x="3650" y="11518"/>
                    </a:cubicBezTo>
                    <a:cubicBezTo>
                      <a:pt x="3892" y="11576"/>
                      <a:pt x="4142" y="11605"/>
                      <a:pt x="4393" y="11605"/>
                    </a:cubicBezTo>
                    <a:cubicBezTo>
                      <a:pt x="5034" y="11605"/>
                      <a:pt x="5673" y="11411"/>
                      <a:pt x="6159" y="11000"/>
                    </a:cubicBezTo>
                    <a:cubicBezTo>
                      <a:pt x="7151" y="10161"/>
                      <a:pt x="7334" y="8734"/>
                      <a:pt x="8265" y="7848"/>
                    </a:cubicBezTo>
                    <a:cubicBezTo>
                      <a:pt x="9305" y="6858"/>
                      <a:pt x="10837" y="6561"/>
                      <a:pt x="11905" y="5593"/>
                    </a:cubicBezTo>
                    <a:cubicBezTo>
                      <a:pt x="12523" y="5033"/>
                      <a:pt x="12992" y="4247"/>
                      <a:pt x="12979" y="3413"/>
                    </a:cubicBezTo>
                    <a:cubicBezTo>
                      <a:pt x="12960" y="2271"/>
                      <a:pt x="12065" y="1314"/>
                      <a:pt x="11062" y="768"/>
                    </a:cubicBezTo>
                    <a:cubicBezTo>
                      <a:pt x="10106" y="248"/>
                      <a:pt x="9020" y="0"/>
                      <a:pt x="79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8" name="Google Shape;2728;p21"/>
              <p:cNvSpPr/>
              <p:nvPr/>
            </p:nvSpPr>
            <p:spPr>
              <a:xfrm>
                <a:off x="6185975" y="1458000"/>
                <a:ext cx="405250" cy="383450"/>
              </a:xfrm>
              <a:custGeom>
                <a:avLst/>
                <a:gdLst/>
                <a:ahLst/>
                <a:cxnLst/>
                <a:rect l="l" t="t" r="r" b="b"/>
                <a:pathLst>
                  <a:path w="16210" h="15338" extrusionOk="0">
                    <a:moveTo>
                      <a:pt x="9326" y="839"/>
                    </a:moveTo>
                    <a:cubicBezTo>
                      <a:pt x="10711" y="839"/>
                      <a:pt x="12077" y="1220"/>
                      <a:pt x="13235" y="1949"/>
                    </a:cubicBezTo>
                    <a:cubicBezTo>
                      <a:pt x="14232" y="2578"/>
                      <a:pt x="15309" y="3727"/>
                      <a:pt x="15342" y="5069"/>
                    </a:cubicBezTo>
                    <a:cubicBezTo>
                      <a:pt x="15361" y="5907"/>
                      <a:pt x="14957" y="6772"/>
                      <a:pt x="14233" y="7445"/>
                    </a:cubicBezTo>
                    <a:cubicBezTo>
                      <a:pt x="13667" y="7969"/>
                      <a:pt x="12968" y="8305"/>
                      <a:pt x="12230" y="8658"/>
                    </a:cubicBezTo>
                    <a:cubicBezTo>
                      <a:pt x="11436" y="9038"/>
                      <a:pt x="10615" y="9430"/>
                      <a:pt x="9945" y="10085"/>
                    </a:cubicBezTo>
                    <a:cubicBezTo>
                      <a:pt x="9367" y="10650"/>
                      <a:pt x="9026" y="11376"/>
                      <a:pt x="8698" y="12080"/>
                    </a:cubicBezTo>
                    <a:cubicBezTo>
                      <a:pt x="8365" y="12795"/>
                      <a:pt x="8048" y="13469"/>
                      <a:pt x="7511" y="13932"/>
                    </a:cubicBezTo>
                    <a:cubicBezTo>
                      <a:pt x="7083" y="14300"/>
                      <a:pt x="6500" y="14493"/>
                      <a:pt x="5877" y="14493"/>
                    </a:cubicBezTo>
                    <a:cubicBezTo>
                      <a:pt x="5571" y="14493"/>
                      <a:pt x="5255" y="14447"/>
                      <a:pt x="4943" y="14351"/>
                    </a:cubicBezTo>
                    <a:cubicBezTo>
                      <a:pt x="4332" y="14162"/>
                      <a:pt x="3727" y="13799"/>
                      <a:pt x="3158" y="13283"/>
                    </a:cubicBezTo>
                    <a:cubicBezTo>
                      <a:pt x="2928" y="13076"/>
                      <a:pt x="2708" y="12844"/>
                      <a:pt x="2492" y="12587"/>
                    </a:cubicBezTo>
                    <a:cubicBezTo>
                      <a:pt x="2334" y="12404"/>
                      <a:pt x="2186" y="12209"/>
                      <a:pt x="2052" y="12013"/>
                    </a:cubicBezTo>
                    <a:cubicBezTo>
                      <a:pt x="1292" y="10915"/>
                      <a:pt x="870" y="9680"/>
                      <a:pt x="858" y="8534"/>
                    </a:cubicBezTo>
                    <a:cubicBezTo>
                      <a:pt x="843" y="6625"/>
                      <a:pt x="1911" y="5025"/>
                      <a:pt x="2810" y="4019"/>
                    </a:cubicBezTo>
                    <a:cubicBezTo>
                      <a:pt x="4194" y="2470"/>
                      <a:pt x="5867" y="1436"/>
                      <a:pt x="7648" y="1028"/>
                    </a:cubicBezTo>
                    <a:cubicBezTo>
                      <a:pt x="8202" y="902"/>
                      <a:pt x="8766" y="839"/>
                      <a:pt x="9326" y="839"/>
                    </a:cubicBezTo>
                    <a:close/>
                    <a:moveTo>
                      <a:pt x="9328" y="0"/>
                    </a:moveTo>
                    <a:cubicBezTo>
                      <a:pt x="8705" y="0"/>
                      <a:pt x="8078" y="70"/>
                      <a:pt x="7462" y="211"/>
                    </a:cubicBezTo>
                    <a:cubicBezTo>
                      <a:pt x="5511" y="658"/>
                      <a:pt x="3685" y="1782"/>
                      <a:pt x="2185" y="3461"/>
                    </a:cubicBezTo>
                    <a:cubicBezTo>
                      <a:pt x="1187" y="4578"/>
                      <a:pt x="1" y="6366"/>
                      <a:pt x="20" y="8542"/>
                    </a:cubicBezTo>
                    <a:cubicBezTo>
                      <a:pt x="30" y="9855"/>
                      <a:pt x="505" y="11259"/>
                      <a:pt x="1360" y="12493"/>
                    </a:cubicBezTo>
                    <a:cubicBezTo>
                      <a:pt x="1511" y="12711"/>
                      <a:pt x="1674" y="12926"/>
                      <a:pt x="1847" y="13132"/>
                    </a:cubicBezTo>
                    <a:cubicBezTo>
                      <a:pt x="2701" y="14148"/>
                      <a:pt x="3685" y="14847"/>
                      <a:pt x="4697" y="15158"/>
                    </a:cubicBezTo>
                    <a:cubicBezTo>
                      <a:pt x="5088" y="15279"/>
                      <a:pt x="5486" y="15337"/>
                      <a:pt x="5874" y="15337"/>
                    </a:cubicBezTo>
                    <a:cubicBezTo>
                      <a:pt x="6698" y="15337"/>
                      <a:pt x="7479" y="15074"/>
                      <a:pt x="8060" y="14573"/>
                    </a:cubicBezTo>
                    <a:cubicBezTo>
                      <a:pt x="8736" y="13991"/>
                      <a:pt x="9105" y="13202"/>
                      <a:pt x="9462" y="12437"/>
                    </a:cubicBezTo>
                    <a:cubicBezTo>
                      <a:pt x="9772" y="11773"/>
                      <a:pt x="10063" y="11148"/>
                      <a:pt x="10535" y="10689"/>
                    </a:cubicBezTo>
                    <a:cubicBezTo>
                      <a:pt x="11106" y="10129"/>
                      <a:pt x="11828" y="9783"/>
                      <a:pt x="12593" y="9419"/>
                    </a:cubicBezTo>
                    <a:cubicBezTo>
                      <a:pt x="13356" y="9053"/>
                      <a:pt x="14146" y="8676"/>
                      <a:pt x="14806" y="8064"/>
                    </a:cubicBezTo>
                    <a:cubicBezTo>
                      <a:pt x="15709" y="7228"/>
                      <a:pt x="16210" y="6128"/>
                      <a:pt x="16185" y="5048"/>
                    </a:cubicBezTo>
                    <a:cubicBezTo>
                      <a:pt x="16158" y="3933"/>
                      <a:pt x="15577" y="2818"/>
                      <a:pt x="14592" y="1923"/>
                    </a:cubicBezTo>
                    <a:cubicBezTo>
                      <a:pt x="14320" y="1675"/>
                      <a:pt x="14017" y="1445"/>
                      <a:pt x="13686" y="1240"/>
                    </a:cubicBezTo>
                    <a:cubicBezTo>
                      <a:pt x="12393" y="425"/>
                      <a:pt x="10871" y="0"/>
                      <a:pt x="9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9" name="Google Shape;2729;p21"/>
              <p:cNvSpPr/>
              <p:nvPr/>
            </p:nvSpPr>
            <p:spPr>
              <a:xfrm>
                <a:off x="6248100" y="1605500"/>
                <a:ext cx="140575" cy="144650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5786" extrusionOk="0">
                    <a:moveTo>
                      <a:pt x="2498" y="1"/>
                    </a:moveTo>
                    <a:cubicBezTo>
                      <a:pt x="2102" y="1"/>
                      <a:pt x="1709" y="105"/>
                      <a:pt x="1364" y="313"/>
                    </a:cubicBezTo>
                    <a:cubicBezTo>
                      <a:pt x="910" y="588"/>
                      <a:pt x="599" y="1061"/>
                      <a:pt x="415" y="1548"/>
                    </a:cubicBezTo>
                    <a:cubicBezTo>
                      <a:pt x="1" y="2661"/>
                      <a:pt x="381" y="3771"/>
                      <a:pt x="1140" y="4630"/>
                    </a:cubicBezTo>
                    <a:cubicBezTo>
                      <a:pt x="1523" y="5065"/>
                      <a:pt x="2036" y="5466"/>
                      <a:pt x="2587" y="5668"/>
                    </a:cubicBezTo>
                    <a:cubicBezTo>
                      <a:pt x="2801" y="5746"/>
                      <a:pt x="3020" y="5785"/>
                      <a:pt x="3236" y="5785"/>
                    </a:cubicBezTo>
                    <a:cubicBezTo>
                      <a:pt x="3617" y="5785"/>
                      <a:pt x="3990" y="5663"/>
                      <a:pt x="4314" y="5417"/>
                    </a:cubicBezTo>
                    <a:cubicBezTo>
                      <a:pt x="4772" y="5070"/>
                      <a:pt x="5086" y="4590"/>
                      <a:pt x="5261" y="4043"/>
                    </a:cubicBezTo>
                    <a:cubicBezTo>
                      <a:pt x="5302" y="3905"/>
                      <a:pt x="5336" y="3761"/>
                      <a:pt x="5351" y="3614"/>
                    </a:cubicBezTo>
                    <a:cubicBezTo>
                      <a:pt x="5545" y="3181"/>
                      <a:pt x="5622" y="2703"/>
                      <a:pt x="5529" y="2256"/>
                    </a:cubicBezTo>
                    <a:cubicBezTo>
                      <a:pt x="5408" y="1675"/>
                      <a:pt x="4981" y="1199"/>
                      <a:pt x="4523" y="842"/>
                    </a:cubicBezTo>
                    <a:cubicBezTo>
                      <a:pt x="4076" y="495"/>
                      <a:pt x="3589" y="198"/>
                      <a:pt x="3029" y="64"/>
                    </a:cubicBezTo>
                    <a:cubicBezTo>
                      <a:pt x="2854" y="22"/>
                      <a:pt x="2676" y="1"/>
                      <a:pt x="2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0" name="Google Shape;2730;p21"/>
              <p:cNvSpPr/>
              <p:nvPr/>
            </p:nvSpPr>
            <p:spPr>
              <a:xfrm>
                <a:off x="6414425" y="1587125"/>
                <a:ext cx="780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3097" extrusionOk="0">
                    <a:moveTo>
                      <a:pt x="2047" y="0"/>
                    </a:moveTo>
                    <a:cubicBezTo>
                      <a:pt x="1947" y="0"/>
                      <a:pt x="1845" y="16"/>
                      <a:pt x="1744" y="49"/>
                    </a:cubicBezTo>
                    <a:cubicBezTo>
                      <a:pt x="1483" y="136"/>
                      <a:pt x="1300" y="323"/>
                      <a:pt x="1136" y="535"/>
                    </a:cubicBezTo>
                    <a:cubicBezTo>
                      <a:pt x="1025" y="676"/>
                      <a:pt x="901" y="806"/>
                      <a:pt x="767" y="925"/>
                    </a:cubicBezTo>
                    <a:cubicBezTo>
                      <a:pt x="605" y="1051"/>
                      <a:pt x="435" y="1171"/>
                      <a:pt x="307" y="1332"/>
                    </a:cubicBezTo>
                    <a:cubicBezTo>
                      <a:pt x="115" y="1574"/>
                      <a:pt x="9" y="1842"/>
                      <a:pt x="3" y="2152"/>
                    </a:cubicBezTo>
                    <a:cubicBezTo>
                      <a:pt x="0" y="2426"/>
                      <a:pt x="118" y="2701"/>
                      <a:pt x="327" y="2882"/>
                    </a:cubicBezTo>
                    <a:cubicBezTo>
                      <a:pt x="506" y="3035"/>
                      <a:pt x="725" y="3096"/>
                      <a:pt x="948" y="3096"/>
                    </a:cubicBezTo>
                    <a:cubicBezTo>
                      <a:pt x="1049" y="3096"/>
                      <a:pt x="1151" y="3084"/>
                      <a:pt x="1251" y="3062"/>
                    </a:cubicBezTo>
                    <a:cubicBezTo>
                      <a:pt x="1418" y="3026"/>
                      <a:pt x="1574" y="2945"/>
                      <a:pt x="1723" y="2845"/>
                    </a:cubicBezTo>
                    <a:cubicBezTo>
                      <a:pt x="1772" y="2821"/>
                      <a:pt x="1819" y="2798"/>
                      <a:pt x="1867" y="2771"/>
                    </a:cubicBezTo>
                    <a:cubicBezTo>
                      <a:pt x="2077" y="2651"/>
                      <a:pt x="2264" y="2504"/>
                      <a:pt x="2446" y="2344"/>
                    </a:cubicBezTo>
                    <a:cubicBezTo>
                      <a:pt x="2812" y="2020"/>
                      <a:pt x="3106" y="1576"/>
                      <a:pt x="3113" y="1073"/>
                    </a:cubicBezTo>
                    <a:cubicBezTo>
                      <a:pt x="3122" y="485"/>
                      <a:pt x="2608" y="0"/>
                      <a:pt x="20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1" name="Google Shape;2731;p21"/>
              <p:cNvSpPr/>
              <p:nvPr/>
            </p:nvSpPr>
            <p:spPr>
              <a:xfrm>
                <a:off x="6352675" y="1556175"/>
                <a:ext cx="546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2235" extrusionOk="0">
                    <a:moveTo>
                      <a:pt x="905" y="1061"/>
                    </a:moveTo>
                    <a:lnTo>
                      <a:pt x="905" y="1061"/>
                    </a:lnTo>
                    <a:cubicBezTo>
                      <a:pt x="906" y="1070"/>
                      <a:pt x="908" y="1077"/>
                      <a:pt x="909" y="1085"/>
                    </a:cubicBezTo>
                    <a:cubicBezTo>
                      <a:pt x="908" y="1078"/>
                      <a:pt x="906" y="1070"/>
                      <a:pt x="905" y="1061"/>
                    </a:cubicBezTo>
                    <a:close/>
                    <a:moveTo>
                      <a:pt x="1100" y="1"/>
                    </a:moveTo>
                    <a:cubicBezTo>
                      <a:pt x="992" y="1"/>
                      <a:pt x="882" y="18"/>
                      <a:pt x="785" y="47"/>
                    </a:cubicBezTo>
                    <a:cubicBezTo>
                      <a:pt x="616" y="101"/>
                      <a:pt x="440" y="210"/>
                      <a:pt x="328" y="349"/>
                    </a:cubicBezTo>
                    <a:cubicBezTo>
                      <a:pt x="208" y="493"/>
                      <a:pt x="123" y="650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7" y="838"/>
                      <a:pt x="86" y="840"/>
                    </a:cubicBezTo>
                    <a:cubicBezTo>
                      <a:pt x="66" y="889"/>
                      <a:pt x="47" y="940"/>
                      <a:pt x="30" y="995"/>
                    </a:cubicBezTo>
                    <a:cubicBezTo>
                      <a:pt x="4" y="1084"/>
                      <a:pt x="1" y="1182"/>
                      <a:pt x="4" y="1276"/>
                    </a:cubicBezTo>
                    <a:cubicBezTo>
                      <a:pt x="4" y="1372"/>
                      <a:pt x="21" y="1474"/>
                      <a:pt x="57" y="1567"/>
                    </a:cubicBezTo>
                    <a:cubicBezTo>
                      <a:pt x="122" y="1731"/>
                      <a:pt x="180" y="1826"/>
                      <a:pt x="304" y="1953"/>
                    </a:cubicBezTo>
                    <a:cubicBezTo>
                      <a:pt x="321" y="1969"/>
                      <a:pt x="337" y="1983"/>
                      <a:pt x="357" y="1996"/>
                    </a:cubicBezTo>
                    <a:cubicBezTo>
                      <a:pt x="422" y="2041"/>
                      <a:pt x="484" y="2094"/>
                      <a:pt x="559" y="2127"/>
                    </a:cubicBezTo>
                    <a:cubicBezTo>
                      <a:pt x="700" y="2190"/>
                      <a:pt x="857" y="2234"/>
                      <a:pt x="1013" y="2234"/>
                    </a:cubicBezTo>
                    <a:cubicBezTo>
                      <a:pt x="1056" y="2234"/>
                      <a:pt x="1098" y="2231"/>
                      <a:pt x="1140" y="2224"/>
                    </a:cubicBezTo>
                    <a:cubicBezTo>
                      <a:pt x="1204" y="2214"/>
                      <a:pt x="1291" y="2202"/>
                      <a:pt x="1360" y="2184"/>
                    </a:cubicBezTo>
                    <a:cubicBezTo>
                      <a:pt x="1434" y="2162"/>
                      <a:pt x="1514" y="2116"/>
                      <a:pt x="1578" y="2087"/>
                    </a:cubicBezTo>
                    <a:cubicBezTo>
                      <a:pt x="1671" y="2042"/>
                      <a:pt x="1745" y="1970"/>
                      <a:pt x="1824" y="1903"/>
                    </a:cubicBezTo>
                    <a:cubicBezTo>
                      <a:pt x="1856" y="1875"/>
                      <a:pt x="1882" y="1846"/>
                      <a:pt x="1908" y="1813"/>
                    </a:cubicBezTo>
                    <a:cubicBezTo>
                      <a:pt x="1964" y="1740"/>
                      <a:pt x="2038" y="1645"/>
                      <a:pt x="2074" y="1552"/>
                    </a:cubicBezTo>
                    <a:cubicBezTo>
                      <a:pt x="2102" y="1482"/>
                      <a:pt x="2127" y="1408"/>
                      <a:pt x="2149" y="1336"/>
                    </a:cubicBezTo>
                    <a:cubicBezTo>
                      <a:pt x="2154" y="1314"/>
                      <a:pt x="2160" y="1294"/>
                      <a:pt x="2163" y="1273"/>
                    </a:cubicBezTo>
                    <a:cubicBezTo>
                      <a:pt x="2175" y="1199"/>
                      <a:pt x="2180" y="1121"/>
                      <a:pt x="2182" y="1048"/>
                    </a:cubicBezTo>
                    <a:cubicBezTo>
                      <a:pt x="2183" y="1023"/>
                      <a:pt x="2180" y="997"/>
                      <a:pt x="2177" y="973"/>
                    </a:cubicBezTo>
                    <a:cubicBezTo>
                      <a:pt x="2156" y="800"/>
                      <a:pt x="2120" y="689"/>
                      <a:pt x="2032" y="536"/>
                    </a:cubicBezTo>
                    <a:cubicBezTo>
                      <a:pt x="1981" y="450"/>
                      <a:pt x="1911" y="370"/>
                      <a:pt x="1839" y="303"/>
                    </a:cubicBezTo>
                    <a:cubicBezTo>
                      <a:pt x="1695" y="163"/>
                      <a:pt x="1524" y="86"/>
                      <a:pt x="1334" y="32"/>
                    </a:cubicBezTo>
                    <a:cubicBezTo>
                      <a:pt x="1261" y="11"/>
                      <a:pt x="1181" y="1"/>
                      <a:pt x="1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2" name="Google Shape;2732;p21"/>
              <p:cNvSpPr/>
              <p:nvPr/>
            </p:nvSpPr>
            <p:spPr>
              <a:xfrm>
                <a:off x="6406875" y="1515950"/>
                <a:ext cx="10607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2553" extrusionOk="0">
                    <a:moveTo>
                      <a:pt x="2550" y="1993"/>
                    </a:moveTo>
                    <a:lnTo>
                      <a:pt x="2611" y="2036"/>
                    </a:lnTo>
                    <a:cubicBezTo>
                      <a:pt x="2591" y="2021"/>
                      <a:pt x="2571" y="2007"/>
                      <a:pt x="2550" y="1993"/>
                    </a:cubicBezTo>
                    <a:close/>
                    <a:moveTo>
                      <a:pt x="1606" y="0"/>
                    </a:moveTo>
                    <a:cubicBezTo>
                      <a:pt x="1430" y="0"/>
                      <a:pt x="1253" y="21"/>
                      <a:pt x="1075" y="59"/>
                    </a:cubicBezTo>
                    <a:cubicBezTo>
                      <a:pt x="893" y="98"/>
                      <a:pt x="707" y="168"/>
                      <a:pt x="560" y="283"/>
                    </a:cubicBezTo>
                    <a:cubicBezTo>
                      <a:pt x="427" y="384"/>
                      <a:pt x="293" y="489"/>
                      <a:pt x="213" y="640"/>
                    </a:cubicBezTo>
                    <a:cubicBezTo>
                      <a:pt x="161" y="737"/>
                      <a:pt x="129" y="845"/>
                      <a:pt x="99" y="949"/>
                    </a:cubicBezTo>
                    <a:cubicBezTo>
                      <a:pt x="0" y="1276"/>
                      <a:pt x="315" y="1576"/>
                      <a:pt x="621" y="1576"/>
                    </a:cubicBezTo>
                    <a:cubicBezTo>
                      <a:pt x="625" y="1576"/>
                      <a:pt x="628" y="1576"/>
                      <a:pt x="632" y="1576"/>
                    </a:cubicBezTo>
                    <a:cubicBezTo>
                      <a:pt x="638" y="1576"/>
                      <a:pt x="644" y="1576"/>
                      <a:pt x="649" y="1576"/>
                    </a:cubicBezTo>
                    <a:cubicBezTo>
                      <a:pt x="687" y="1576"/>
                      <a:pt x="726" y="1578"/>
                      <a:pt x="764" y="1578"/>
                    </a:cubicBezTo>
                    <a:cubicBezTo>
                      <a:pt x="783" y="1578"/>
                      <a:pt x="801" y="1577"/>
                      <a:pt x="819" y="1576"/>
                    </a:cubicBezTo>
                    <a:cubicBezTo>
                      <a:pt x="874" y="1570"/>
                      <a:pt x="935" y="1556"/>
                      <a:pt x="990" y="1541"/>
                    </a:cubicBezTo>
                    <a:lnTo>
                      <a:pt x="994" y="1541"/>
                    </a:lnTo>
                    <a:cubicBezTo>
                      <a:pt x="1017" y="1540"/>
                      <a:pt x="1043" y="1538"/>
                      <a:pt x="1067" y="1537"/>
                    </a:cubicBezTo>
                    <a:cubicBezTo>
                      <a:pt x="1105" y="1531"/>
                      <a:pt x="1144" y="1524"/>
                      <a:pt x="1181" y="1517"/>
                    </a:cubicBezTo>
                    <a:lnTo>
                      <a:pt x="1181" y="1517"/>
                    </a:lnTo>
                    <a:cubicBezTo>
                      <a:pt x="1179" y="1517"/>
                      <a:pt x="1179" y="1517"/>
                      <a:pt x="1179" y="1517"/>
                    </a:cubicBezTo>
                    <a:cubicBezTo>
                      <a:pt x="1183" y="1517"/>
                      <a:pt x="1236" y="1509"/>
                      <a:pt x="1255" y="1508"/>
                    </a:cubicBezTo>
                    <a:cubicBezTo>
                      <a:pt x="1288" y="1504"/>
                      <a:pt x="1318" y="1504"/>
                      <a:pt x="1350" y="1502"/>
                    </a:cubicBezTo>
                    <a:lnTo>
                      <a:pt x="1413" y="1502"/>
                    </a:lnTo>
                    <a:cubicBezTo>
                      <a:pt x="1468" y="1509"/>
                      <a:pt x="1556" y="1522"/>
                      <a:pt x="1563" y="1524"/>
                    </a:cubicBezTo>
                    <a:cubicBezTo>
                      <a:pt x="1658" y="1538"/>
                      <a:pt x="1751" y="1567"/>
                      <a:pt x="1844" y="1595"/>
                    </a:cubicBezTo>
                    <a:cubicBezTo>
                      <a:pt x="2059" y="1684"/>
                      <a:pt x="2261" y="1796"/>
                      <a:pt x="2453" y="1927"/>
                    </a:cubicBezTo>
                    <a:lnTo>
                      <a:pt x="2382" y="1878"/>
                    </a:lnTo>
                    <a:lnTo>
                      <a:pt x="2382" y="1878"/>
                    </a:lnTo>
                    <a:cubicBezTo>
                      <a:pt x="2438" y="1917"/>
                      <a:pt x="2494" y="1955"/>
                      <a:pt x="2550" y="1993"/>
                    </a:cubicBezTo>
                    <a:lnTo>
                      <a:pt x="2550" y="1993"/>
                    </a:lnTo>
                    <a:lnTo>
                      <a:pt x="2480" y="1945"/>
                    </a:lnTo>
                    <a:lnTo>
                      <a:pt x="2480" y="1945"/>
                    </a:lnTo>
                    <a:cubicBezTo>
                      <a:pt x="2591" y="2021"/>
                      <a:pt x="2713" y="2097"/>
                      <a:pt x="2819" y="2185"/>
                    </a:cubicBezTo>
                    <a:cubicBezTo>
                      <a:pt x="2959" y="2404"/>
                      <a:pt x="3205" y="2552"/>
                      <a:pt x="3459" y="2552"/>
                    </a:cubicBezTo>
                    <a:cubicBezTo>
                      <a:pt x="3586" y="2552"/>
                      <a:pt x="3716" y="2515"/>
                      <a:pt x="3835" y="2431"/>
                    </a:cubicBezTo>
                    <a:cubicBezTo>
                      <a:pt x="4060" y="2269"/>
                      <a:pt x="4243" y="2005"/>
                      <a:pt x="4215" y="1713"/>
                    </a:cubicBezTo>
                    <a:cubicBezTo>
                      <a:pt x="4194" y="1476"/>
                      <a:pt x="4087" y="1266"/>
                      <a:pt x="3913" y="1107"/>
                    </a:cubicBezTo>
                    <a:cubicBezTo>
                      <a:pt x="3777" y="985"/>
                      <a:pt x="3632" y="871"/>
                      <a:pt x="3488" y="761"/>
                    </a:cubicBezTo>
                    <a:cubicBezTo>
                      <a:pt x="3111" y="472"/>
                      <a:pt x="2716" y="251"/>
                      <a:pt x="2264" y="104"/>
                    </a:cubicBezTo>
                    <a:cubicBezTo>
                      <a:pt x="2047" y="33"/>
                      <a:pt x="1827" y="0"/>
                      <a:pt x="1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3" name="Google Shape;2733;p21"/>
              <p:cNvSpPr/>
              <p:nvPr/>
            </p:nvSpPr>
            <p:spPr>
              <a:xfrm>
                <a:off x="6724825" y="1795725"/>
                <a:ext cx="359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013" extrusionOk="0">
                    <a:moveTo>
                      <a:pt x="403" y="0"/>
                    </a:moveTo>
                    <a:cubicBezTo>
                      <a:pt x="374" y="0"/>
                      <a:pt x="344" y="7"/>
                      <a:pt x="315" y="12"/>
                    </a:cubicBezTo>
                    <a:cubicBezTo>
                      <a:pt x="299" y="13"/>
                      <a:pt x="284" y="18"/>
                      <a:pt x="269" y="21"/>
                    </a:cubicBezTo>
                    <a:cubicBezTo>
                      <a:pt x="209" y="31"/>
                      <a:pt x="149" y="44"/>
                      <a:pt x="98" y="81"/>
                    </a:cubicBezTo>
                    <a:cubicBezTo>
                      <a:pt x="70" y="103"/>
                      <a:pt x="47" y="129"/>
                      <a:pt x="29" y="159"/>
                    </a:cubicBezTo>
                    <a:cubicBezTo>
                      <a:pt x="3" y="201"/>
                      <a:pt x="0" y="238"/>
                      <a:pt x="3" y="282"/>
                    </a:cubicBezTo>
                    <a:cubicBezTo>
                      <a:pt x="5" y="308"/>
                      <a:pt x="8" y="332"/>
                      <a:pt x="18" y="358"/>
                    </a:cubicBezTo>
                    <a:cubicBezTo>
                      <a:pt x="33" y="401"/>
                      <a:pt x="57" y="430"/>
                      <a:pt x="87" y="457"/>
                    </a:cubicBezTo>
                    <a:lnTo>
                      <a:pt x="87" y="457"/>
                    </a:lnTo>
                    <a:cubicBezTo>
                      <a:pt x="86" y="455"/>
                      <a:pt x="84" y="454"/>
                      <a:pt x="83" y="453"/>
                    </a:cubicBezTo>
                    <a:lnTo>
                      <a:pt x="83" y="453"/>
                    </a:lnTo>
                    <a:cubicBezTo>
                      <a:pt x="88" y="458"/>
                      <a:pt x="93" y="462"/>
                      <a:pt x="98" y="466"/>
                    </a:cubicBezTo>
                    <a:lnTo>
                      <a:pt x="98" y="466"/>
                    </a:lnTo>
                    <a:cubicBezTo>
                      <a:pt x="94" y="463"/>
                      <a:pt x="91" y="460"/>
                      <a:pt x="87" y="457"/>
                    </a:cubicBezTo>
                    <a:lnTo>
                      <a:pt x="87" y="457"/>
                    </a:lnTo>
                    <a:cubicBezTo>
                      <a:pt x="95" y="463"/>
                      <a:pt x="103" y="470"/>
                      <a:pt x="112" y="477"/>
                    </a:cubicBezTo>
                    <a:lnTo>
                      <a:pt x="112" y="477"/>
                    </a:lnTo>
                    <a:cubicBezTo>
                      <a:pt x="107" y="473"/>
                      <a:pt x="102" y="470"/>
                      <a:pt x="98" y="466"/>
                    </a:cubicBezTo>
                    <a:lnTo>
                      <a:pt x="98" y="466"/>
                    </a:lnTo>
                    <a:cubicBezTo>
                      <a:pt x="105" y="472"/>
                      <a:pt x="113" y="479"/>
                      <a:pt x="121" y="485"/>
                    </a:cubicBezTo>
                    <a:lnTo>
                      <a:pt x="121" y="485"/>
                    </a:lnTo>
                    <a:cubicBezTo>
                      <a:pt x="165" y="524"/>
                      <a:pt x="210" y="569"/>
                      <a:pt x="260" y="596"/>
                    </a:cubicBezTo>
                    <a:cubicBezTo>
                      <a:pt x="312" y="622"/>
                      <a:pt x="365" y="643"/>
                      <a:pt x="416" y="674"/>
                    </a:cubicBezTo>
                    <a:cubicBezTo>
                      <a:pt x="478" y="705"/>
                      <a:pt x="538" y="740"/>
                      <a:pt x="599" y="772"/>
                    </a:cubicBezTo>
                    <a:cubicBezTo>
                      <a:pt x="599" y="775"/>
                      <a:pt x="600" y="776"/>
                      <a:pt x="600" y="777"/>
                    </a:cubicBezTo>
                    <a:lnTo>
                      <a:pt x="671" y="875"/>
                    </a:lnTo>
                    <a:cubicBezTo>
                      <a:pt x="733" y="948"/>
                      <a:pt x="829" y="986"/>
                      <a:pt x="920" y="1002"/>
                    </a:cubicBezTo>
                    <a:cubicBezTo>
                      <a:pt x="942" y="1009"/>
                      <a:pt x="964" y="1012"/>
                      <a:pt x="986" y="1012"/>
                    </a:cubicBezTo>
                    <a:cubicBezTo>
                      <a:pt x="1002" y="1012"/>
                      <a:pt x="1018" y="1010"/>
                      <a:pt x="1034" y="1007"/>
                    </a:cubicBezTo>
                    <a:cubicBezTo>
                      <a:pt x="1037" y="1007"/>
                      <a:pt x="1040" y="1007"/>
                      <a:pt x="1043" y="1007"/>
                    </a:cubicBezTo>
                    <a:cubicBezTo>
                      <a:pt x="1080" y="1007"/>
                      <a:pt x="1114" y="998"/>
                      <a:pt x="1148" y="979"/>
                    </a:cubicBezTo>
                    <a:cubicBezTo>
                      <a:pt x="1187" y="971"/>
                      <a:pt x="1221" y="950"/>
                      <a:pt x="1252" y="923"/>
                    </a:cubicBezTo>
                    <a:cubicBezTo>
                      <a:pt x="1302" y="893"/>
                      <a:pt x="1342" y="851"/>
                      <a:pt x="1373" y="799"/>
                    </a:cubicBezTo>
                    <a:cubicBezTo>
                      <a:pt x="1409" y="734"/>
                      <a:pt x="1435" y="658"/>
                      <a:pt x="1438" y="583"/>
                    </a:cubicBezTo>
                    <a:cubicBezTo>
                      <a:pt x="1435" y="541"/>
                      <a:pt x="1429" y="504"/>
                      <a:pt x="1425" y="466"/>
                    </a:cubicBezTo>
                    <a:cubicBezTo>
                      <a:pt x="1410" y="429"/>
                      <a:pt x="1396" y="393"/>
                      <a:pt x="1384" y="354"/>
                    </a:cubicBezTo>
                    <a:lnTo>
                      <a:pt x="1314" y="257"/>
                    </a:lnTo>
                    <a:cubicBezTo>
                      <a:pt x="1273" y="212"/>
                      <a:pt x="1227" y="181"/>
                      <a:pt x="1171" y="162"/>
                    </a:cubicBezTo>
                    <a:cubicBezTo>
                      <a:pt x="1139" y="142"/>
                      <a:pt x="1103" y="130"/>
                      <a:pt x="1063" y="129"/>
                    </a:cubicBezTo>
                    <a:cubicBezTo>
                      <a:pt x="1043" y="124"/>
                      <a:pt x="1023" y="122"/>
                      <a:pt x="1003" y="122"/>
                    </a:cubicBezTo>
                    <a:cubicBezTo>
                      <a:pt x="976" y="122"/>
                      <a:pt x="949" y="125"/>
                      <a:pt x="923" y="130"/>
                    </a:cubicBezTo>
                    <a:cubicBezTo>
                      <a:pt x="822" y="91"/>
                      <a:pt x="717" y="55"/>
                      <a:pt x="609" y="34"/>
                    </a:cubicBezTo>
                    <a:cubicBezTo>
                      <a:pt x="573" y="26"/>
                      <a:pt x="538" y="21"/>
                      <a:pt x="502" y="13"/>
                    </a:cubicBezTo>
                    <a:cubicBezTo>
                      <a:pt x="472" y="8"/>
                      <a:pt x="442" y="2"/>
                      <a:pt x="411" y="0"/>
                    </a:cubicBezTo>
                    <a:cubicBezTo>
                      <a:pt x="408" y="0"/>
                      <a:pt x="406" y="0"/>
                      <a:pt x="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4" name="Google Shape;2734;p21"/>
              <p:cNvSpPr/>
              <p:nvPr/>
            </p:nvSpPr>
            <p:spPr>
              <a:xfrm>
                <a:off x="6724850" y="1802175"/>
                <a:ext cx="1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4" extrusionOk="0">
                    <a:moveTo>
                      <a:pt x="1" y="1"/>
                    </a:moveTo>
                    <a:cubicBezTo>
                      <a:pt x="1" y="15"/>
                      <a:pt x="2" y="29"/>
                      <a:pt x="4" y="44"/>
                    </a:cubicBezTo>
                    <a:lnTo>
                      <a:pt x="4" y="24"/>
                    </a:lnTo>
                    <a:cubicBezTo>
                      <a:pt x="4" y="16"/>
                      <a:pt x="1" y="9"/>
                      <a:pt x="1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5" name="Google Shape;2735;p21"/>
              <p:cNvSpPr/>
              <p:nvPr/>
            </p:nvSpPr>
            <p:spPr>
              <a:xfrm>
                <a:off x="6724900" y="1803250"/>
                <a:ext cx="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2" h="13" extrusionOk="0">
                    <a:moveTo>
                      <a:pt x="2" y="12"/>
                    </a:moveTo>
                    <a:cubicBezTo>
                      <a:pt x="2" y="8"/>
                      <a:pt x="2" y="5"/>
                      <a:pt x="0" y="1"/>
                    </a:cubicBezTo>
                    <a:lnTo>
                      <a:pt x="0" y="1"/>
                    </a:lnTo>
                    <a:cubicBezTo>
                      <a:pt x="2" y="5"/>
                      <a:pt x="2" y="8"/>
                      <a:pt x="2" y="12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6" name="Google Shape;2736;p21"/>
              <p:cNvSpPr/>
              <p:nvPr/>
            </p:nvSpPr>
            <p:spPr>
              <a:xfrm>
                <a:off x="6730350" y="1848625"/>
                <a:ext cx="3755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969" extrusionOk="0">
                    <a:moveTo>
                      <a:pt x="1054" y="0"/>
                    </a:moveTo>
                    <a:cubicBezTo>
                      <a:pt x="983" y="0"/>
                      <a:pt x="913" y="18"/>
                      <a:pt x="843" y="52"/>
                    </a:cubicBezTo>
                    <a:cubicBezTo>
                      <a:pt x="823" y="61"/>
                      <a:pt x="804" y="68"/>
                      <a:pt x="784" y="77"/>
                    </a:cubicBezTo>
                    <a:cubicBezTo>
                      <a:pt x="699" y="106"/>
                      <a:pt x="613" y="133"/>
                      <a:pt x="525" y="148"/>
                    </a:cubicBezTo>
                    <a:cubicBezTo>
                      <a:pt x="476" y="155"/>
                      <a:pt x="430" y="173"/>
                      <a:pt x="382" y="185"/>
                    </a:cubicBezTo>
                    <a:cubicBezTo>
                      <a:pt x="330" y="198"/>
                      <a:pt x="278" y="214"/>
                      <a:pt x="231" y="241"/>
                    </a:cubicBezTo>
                    <a:cubicBezTo>
                      <a:pt x="212" y="253"/>
                      <a:pt x="193" y="264"/>
                      <a:pt x="176" y="276"/>
                    </a:cubicBezTo>
                    <a:cubicBezTo>
                      <a:pt x="86" y="326"/>
                      <a:pt x="33" y="404"/>
                      <a:pt x="14" y="505"/>
                    </a:cubicBezTo>
                    <a:cubicBezTo>
                      <a:pt x="0" y="594"/>
                      <a:pt x="22" y="711"/>
                      <a:pt x="97" y="775"/>
                    </a:cubicBezTo>
                    <a:cubicBezTo>
                      <a:pt x="137" y="808"/>
                      <a:pt x="179" y="845"/>
                      <a:pt x="223" y="874"/>
                    </a:cubicBezTo>
                    <a:cubicBezTo>
                      <a:pt x="271" y="907"/>
                      <a:pt x="329" y="920"/>
                      <a:pt x="382" y="933"/>
                    </a:cubicBezTo>
                    <a:cubicBezTo>
                      <a:pt x="444" y="948"/>
                      <a:pt x="512" y="966"/>
                      <a:pt x="571" y="968"/>
                    </a:cubicBezTo>
                    <a:cubicBezTo>
                      <a:pt x="577" y="968"/>
                      <a:pt x="583" y="968"/>
                      <a:pt x="588" y="968"/>
                    </a:cubicBezTo>
                    <a:cubicBezTo>
                      <a:pt x="616" y="968"/>
                      <a:pt x="643" y="965"/>
                      <a:pt x="669" y="962"/>
                    </a:cubicBezTo>
                    <a:cubicBezTo>
                      <a:pt x="835" y="950"/>
                      <a:pt x="995" y="929"/>
                      <a:pt x="1153" y="874"/>
                    </a:cubicBezTo>
                    <a:cubicBezTo>
                      <a:pt x="1232" y="857"/>
                      <a:pt x="1302" y="818"/>
                      <a:pt x="1361" y="763"/>
                    </a:cubicBezTo>
                    <a:cubicBezTo>
                      <a:pt x="1384" y="731"/>
                      <a:pt x="1410" y="702"/>
                      <a:pt x="1433" y="672"/>
                    </a:cubicBezTo>
                    <a:cubicBezTo>
                      <a:pt x="1472" y="606"/>
                      <a:pt x="1493" y="534"/>
                      <a:pt x="1498" y="456"/>
                    </a:cubicBezTo>
                    <a:cubicBezTo>
                      <a:pt x="1502" y="397"/>
                      <a:pt x="1490" y="339"/>
                      <a:pt x="1466" y="287"/>
                    </a:cubicBezTo>
                    <a:cubicBezTo>
                      <a:pt x="1449" y="230"/>
                      <a:pt x="1418" y="179"/>
                      <a:pt x="1374" y="136"/>
                    </a:cubicBezTo>
                    <a:cubicBezTo>
                      <a:pt x="1333" y="90"/>
                      <a:pt x="1287" y="60"/>
                      <a:pt x="1232" y="39"/>
                    </a:cubicBezTo>
                    <a:cubicBezTo>
                      <a:pt x="1173" y="13"/>
                      <a:pt x="1113" y="0"/>
                      <a:pt x="10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7" name="Google Shape;2737;p21"/>
              <p:cNvSpPr/>
              <p:nvPr/>
            </p:nvSpPr>
            <p:spPr>
              <a:xfrm>
                <a:off x="6759700" y="1894300"/>
                <a:ext cx="4252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099" extrusionOk="0">
                    <a:moveTo>
                      <a:pt x="1181" y="0"/>
                    </a:moveTo>
                    <a:cubicBezTo>
                      <a:pt x="1147" y="0"/>
                      <a:pt x="1113" y="4"/>
                      <a:pt x="1079" y="13"/>
                    </a:cubicBezTo>
                    <a:cubicBezTo>
                      <a:pt x="866" y="69"/>
                      <a:pt x="660" y="142"/>
                      <a:pt x="453" y="223"/>
                    </a:cubicBezTo>
                    <a:cubicBezTo>
                      <a:pt x="344" y="266"/>
                      <a:pt x="241" y="344"/>
                      <a:pt x="156" y="426"/>
                    </a:cubicBezTo>
                    <a:cubicBezTo>
                      <a:pt x="93" y="490"/>
                      <a:pt x="61" y="568"/>
                      <a:pt x="35" y="651"/>
                    </a:cubicBezTo>
                    <a:cubicBezTo>
                      <a:pt x="1" y="767"/>
                      <a:pt x="20" y="850"/>
                      <a:pt x="89" y="944"/>
                    </a:cubicBezTo>
                    <a:cubicBezTo>
                      <a:pt x="116" y="980"/>
                      <a:pt x="156" y="1002"/>
                      <a:pt x="194" y="1023"/>
                    </a:cubicBezTo>
                    <a:cubicBezTo>
                      <a:pt x="275" y="1066"/>
                      <a:pt x="354" y="1098"/>
                      <a:pt x="446" y="1098"/>
                    </a:cubicBezTo>
                    <a:lnTo>
                      <a:pt x="567" y="1098"/>
                    </a:lnTo>
                    <a:cubicBezTo>
                      <a:pt x="648" y="1095"/>
                      <a:pt x="714" y="1079"/>
                      <a:pt x="791" y="1062"/>
                    </a:cubicBezTo>
                    <a:cubicBezTo>
                      <a:pt x="958" y="1022"/>
                      <a:pt x="1129" y="991"/>
                      <a:pt x="1299" y="970"/>
                    </a:cubicBezTo>
                    <a:cubicBezTo>
                      <a:pt x="1419" y="955"/>
                      <a:pt x="1549" y="846"/>
                      <a:pt x="1608" y="746"/>
                    </a:cubicBezTo>
                    <a:cubicBezTo>
                      <a:pt x="1670" y="646"/>
                      <a:pt x="1700" y="497"/>
                      <a:pt x="1667" y="382"/>
                    </a:cubicBezTo>
                    <a:cubicBezTo>
                      <a:pt x="1634" y="258"/>
                      <a:pt x="1562" y="137"/>
                      <a:pt x="1444" y="75"/>
                    </a:cubicBezTo>
                    <a:cubicBezTo>
                      <a:pt x="1363" y="29"/>
                      <a:pt x="1272" y="0"/>
                      <a:pt x="1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8" name="Google Shape;2738;p21"/>
              <p:cNvSpPr/>
              <p:nvPr/>
            </p:nvSpPr>
            <p:spPr>
              <a:xfrm>
                <a:off x="6784350" y="1955575"/>
                <a:ext cx="4442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62" extrusionOk="0">
                    <a:moveTo>
                      <a:pt x="615" y="0"/>
                    </a:moveTo>
                    <a:cubicBezTo>
                      <a:pt x="574" y="0"/>
                      <a:pt x="533" y="3"/>
                      <a:pt x="492" y="9"/>
                    </a:cubicBezTo>
                    <a:cubicBezTo>
                      <a:pt x="420" y="19"/>
                      <a:pt x="347" y="34"/>
                      <a:pt x="275" y="47"/>
                    </a:cubicBezTo>
                    <a:cubicBezTo>
                      <a:pt x="246" y="57"/>
                      <a:pt x="218" y="68"/>
                      <a:pt x="190" y="78"/>
                    </a:cubicBezTo>
                    <a:cubicBezTo>
                      <a:pt x="166" y="97"/>
                      <a:pt x="141" y="115"/>
                      <a:pt x="117" y="132"/>
                    </a:cubicBezTo>
                    <a:cubicBezTo>
                      <a:pt x="66" y="182"/>
                      <a:pt x="32" y="249"/>
                      <a:pt x="22" y="319"/>
                    </a:cubicBezTo>
                    <a:cubicBezTo>
                      <a:pt x="1" y="450"/>
                      <a:pt x="60" y="587"/>
                      <a:pt x="175" y="658"/>
                    </a:cubicBezTo>
                    <a:cubicBezTo>
                      <a:pt x="239" y="695"/>
                      <a:pt x="301" y="734"/>
                      <a:pt x="363" y="770"/>
                    </a:cubicBezTo>
                    <a:cubicBezTo>
                      <a:pt x="456" y="824"/>
                      <a:pt x="564" y="850"/>
                      <a:pt x="668" y="883"/>
                    </a:cubicBezTo>
                    <a:cubicBezTo>
                      <a:pt x="740" y="906"/>
                      <a:pt x="812" y="926"/>
                      <a:pt x="881" y="951"/>
                    </a:cubicBezTo>
                    <a:cubicBezTo>
                      <a:pt x="958" y="978"/>
                      <a:pt x="1031" y="1008"/>
                      <a:pt x="1105" y="1037"/>
                    </a:cubicBezTo>
                    <a:cubicBezTo>
                      <a:pt x="1148" y="1054"/>
                      <a:pt x="1195" y="1061"/>
                      <a:pt x="1241" y="1061"/>
                    </a:cubicBezTo>
                    <a:cubicBezTo>
                      <a:pt x="1330" y="1061"/>
                      <a:pt x="1421" y="1034"/>
                      <a:pt x="1500" y="997"/>
                    </a:cubicBezTo>
                    <a:cubicBezTo>
                      <a:pt x="1582" y="951"/>
                      <a:pt x="1648" y="890"/>
                      <a:pt x="1696" y="811"/>
                    </a:cubicBezTo>
                    <a:cubicBezTo>
                      <a:pt x="1733" y="753"/>
                      <a:pt x="1755" y="691"/>
                      <a:pt x="1761" y="625"/>
                    </a:cubicBezTo>
                    <a:cubicBezTo>
                      <a:pt x="1777" y="560"/>
                      <a:pt x="1777" y="494"/>
                      <a:pt x="1759" y="427"/>
                    </a:cubicBezTo>
                    <a:cubicBezTo>
                      <a:pt x="1745" y="357"/>
                      <a:pt x="1716" y="293"/>
                      <a:pt x="1668" y="241"/>
                    </a:cubicBezTo>
                    <a:cubicBezTo>
                      <a:pt x="1634" y="184"/>
                      <a:pt x="1585" y="136"/>
                      <a:pt x="1523" y="102"/>
                    </a:cubicBezTo>
                    <a:cubicBezTo>
                      <a:pt x="1446" y="55"/>
                      <a:pt x="1363" y="29"/>
                      <a:pt x="1271" y="27"/>
                    </a:cubicBezTo>
                    <a:cubicBezTo>
                      <a:pt x="1232" y="27"/>
                      <a:pt x="1194" y="27"/>
                      <a:pt x="1155" y="27"/>
                    </a:cubicBezTo>
                    <a:cubicBezTo>
                      <a:pt x="1117" y="27"/>
                      <a:pt x="1078" y="27"/>
                      <a:pt x="1040" y="25"/>
                    </a:cubicBezTo>
                    <a:cubicBezTo>
                      <a:pt x="964" y="24"/>
                      <a:pt x="887" y="16"/>
                      <a:pt x="809" y="11"/>
                    </a:cubicBezTo>
                    <a:cubicBezTo>
                      <a:pt x="745" y="6"/>
                      <a:pt x="680" y="0"/>
                      <a:pt x="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9" name="Google Shape;2739;p21"/>
              <p:cNvSpPr/>
              <p:nvPr/>
            </p:nvSpPr>
            <p:spPr>
              <a:xfrm>
                <a:off x="6795875" y="2021025"/>
                <a:ext cx="57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60" extrusionOk="0">
                    <a:moveTo>
                      <a:pt x="1" y="0"/>
                    </a:moveTo>
                    <a:cubicBezTo>
                      <a:pt x="2" y="5"/>
                      <a:pt x="4" y="9"/>
                      <a:pt x="6" y="14"/>
                    </a:cubicBezTo>
                    <a:lnTo>
                      <a:pt x="6" y="14"/>
                    </a:lnTo>
                    <a:lnTo>
                      <a:pt x="1" y="0"/>
                    </a:lnTo>
                    <a:close/>
                    <a:moveTo>
                      <a:pt x="6" y="14"/>
                    </a:moveTo>
                    <a:lnTo>
                      <a:pt x="23" y="59"/>
                    </a:lnTo>
                    <a:cubicBezTo>
                      <a:pt x="20" y="51"/>
                      <a:pt x="20" y="43"/>
                      <a:pt x="15" y="33"/>
                    </a:cubicBezTo>
                    <a:cubicBezTo>
                      <a:pt x="14" y="27"/>
                      <a:pt x="9" y="20"/>
                      <a:pt x="6" y="14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0" name="Google Shape;2740;p21"/>
              <p:cNvSpPr/>
              <p:nvPr/>
            </p:nvSpPr>
            <p:spPr>
              <a:xfrm>
                <a:off x="6795300" y="2007375"/>
                <a:ext cx="43100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975" extrusionOk="0">
                    <a:moveTo>
                      <a:pt x="1232" y="1"/>
                    </a:moveTo>
                    <a:cubicBezTo>
                      <a:pt x="1195" y="1"/>
                      <a:pt x="1158" y="5"/>
                      <a:pt x="1121" y="14"/>
                    </a:cubicBezTo>
                    <a:lnTo>
                      <a:pt x="1068" y="20"/>
                    </a:lnTo>
                    <a:cubicBezTo>
                      <a:pt x="934" y="30"/>
                      <a:pt x="799" y="36"/>
                      <a:pt x="665" y="49"/>
                    </a:cubicBezTo>
                    <a:cubicBezTo>
                      <a:pt x="588" y="56"/>
                      <a:pt x="513" y="73"/>
                      <a:pt x="435" y="89"/>
                    </a:cubicBezTo>
                    <a:cubicBezTo>
                      <a:pt x="406" y="95"/>
                      <a:pt x="376" y="101"/>
                      <a:pt x="345" y="108"/>
                    </a:cubicBezTo>
                    <a:cubicBezTo>
                      <a:pt x="256" y="128"/>
                      <a:pt x="194" y="179"/>
                      <a:pt x="125" y="232"/>
                    </a:cubicBezTo>
                    <a:cubicBezTo>
                      <a:pt x="130" y="229"/>
                      <a:pt x="135" y="225"/>
                      <a:pt x="139" y="222"/>
                    </a:cubicBezTo>
                    <a:lnTo>
                      <a:pt x="139" y="222"/>
                    </a:lnTo>
                    <a:cubicBezTo>
                      <a:pt x="107" y="248"/>
                      <a:pt x="78" y="277"/>
                      <a:pt x="57" y="317"/>
                    </a:cubicBezTo>
                    <a:cubicBezTo>
                      <a:pt x="44" y="339"/>
                      <a:pt x="31" y="366"/>
                      <a:pt x="24" y="391"/>
                    </a:cubicBezTo>
                    <a:cubicBezTo>
                      <a:pt x="1" y="457"/>
                      <a:pt x="17" y="519"/>
                      <a:pt x="38" y="579"/>
                    </a:cubicBezTo>
                    <a:cubicBezTo>
                      <a:pt x="61" y="644"/>
                      <a:pt x="100" y="699"/>
                      <a:pt x="148" y="745"/>
                    </a:cubicBezTo>
                    <a:cubicBezTo>
                      <a:pt x="223" y="817"/>
                      <a:pt x="309" y="846"/>
                      <a:pt x="403" y="875"/>
                    </a:cubicBezTo>
                    <a:cubicBezTo>
                      <a:pt x="511" y="909"/>
                      <a:pt x="614" y="940"/>
                      <a:pt x="724" y="950"/>
                    </a:cubicBezTo>
                    <a:cubicBezTo>
                      <a:pt x="887" y="964"/>
                      <a:pt x="1049" y="970"/>
                      <a:pt x="1213" y="974"/>
                    </a:cubicBezTo>
                    <a:cubicBezTo>
                      <a:pt x="1215" y="974"/>
                      <a:pt x="1217" y="974"/>
                      <a:pt x="1219" y="974"/>
                    </a:cubicBezTo>
                    <a:cubicBezTo>
                      <a:pt x="1352" y="974"/>
                      <a:pt x="1468" y="924"/>
                      <a:pt x="1566" y="839"/>
                    </a:cubicBezTo>
                    <a:cubicBezTo>
                      <a:pt x="1680" y="741"/>
                      <a:pt x="1723" y="585"/>
                      <a:pt x="1710" y="441"/>
                    </a:cubicBezTo>
                    <a:cubicBezTo>
                      <a:pt x="1697" y="306"/>
                      <a:pt x="1638" y="196"/>
                      <a:pt x="1532" y="111"/>
                    </a:cubicBezTo>
                    <a:cubicBezTo>
                      <a:pt x="1486" y="68"/>
                      <a:pt x="1431" y="37"/>
                      <a:pt x="1370" y="22"/>
                    </a:cubicBezTo>
                    <a:cubicBezTo>
                      <a:pt x="1324" y="8"/>
                      <a:pt x="1278" y="1"/>
                      <a:pt x="1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1" name="Google Shape;2741;p21"/>
              <p:cNvSpPr/>
              <p:nvPr/>
            </p:nvSpPr>
            <p:spPr>
              <a:xfrm>
                <a:off x="6796425" y="2022500"/>
                <a:ext cx="2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8" h="21" extrusionOk="0">
                    <a:moveTo>
                      <a:pt x="1" y="0"/>
                    </a:moveTo>
                    <a:cubicBezTo>
                      <a:pt x="1" y="1"/>
                      <a:pt x="1" y="2"/>
                      <a:pt x="1" y="2"/>
                    </a:cubicBezTo>
                    <a:lnTo>
                      <a:pt x="1" y="2"/>
                    </a:lnTo>
                    <a:cubicBezTo>
                      <a:pt x="1" y="2"/>
                      <a:pt x="1" y="1"/>
                      <a:pt x="1" y="0"/>
                    </a:cubicBezTo>
                    <a:close/>
                    <a:moveTo>
                      <a:pt x="1" y="2"/>
                    </a:moveTo>
                    <a:cubicBezTo>
                      <a:pt x="2" y="6"/>
                      <a:pt x="4" y="9"/>
                      <a:pt x="5" y="13"/>
                    </a:cubicBezTo>
                    <a:lnTo>
                      <a:pt x="5" y="13"/>
                    </a:lnTo>
                    <a:lnTo>
                      <a:pt x="2" y="3"/>
                    </a:lnTo>
                    <a:cubicBezTo>
                      <a:pt x="2" y="3"/>
                      <a:pt x="1" y="2"/>
                      <a:pt x="1" y="2"/>
                    </a:cubicBezTo>
                    <a:close/>
                    <a:moveTo>
                      <a:pt x="5" y="13"/>
                    </a:moveTo>
                    <a:lnTo>
                      <a:pt x="8" y="21"/>
                    </a:lnTo>
                    <a:cubicBezTo>
                      <a:pt x="7" y="18"/>
                      <a:pt x="6" y="15"/>
                      <a:pt x="5" y="1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2" name="Google Shape;2742;p21"/>
              <p:cNvSpPr/>
              <p:nvPr/>
            </p:nvSpPr>
            <p:spPr>
              <a:xfrm>
                <a:off x="6828500" y="2059650"/>
                <a:ext cx="3880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086" extrusionOk="0">
                    <a:moveTo>
                      <a:pt x="1051" y="1"/>
                    </a:moveTo>
                    <a:cubicBezTo>
                      <a:pt x="978" y="1"/>
                      <a:pt x="906" y="18"/>
                      <a:pt x="842" y="58"/>
                    </a:cubicBezTo>
                    <a:cubicBezTo>
                      <a:pt x="800" y="84"/>
                      <a:pt x="766" y="113"/>
                      <a:pt x="733" y="140"/>
                    </a:cubicBezTo>
                    <a:cubicBezTo>
                      <a:pt x="640" y="192"/>
                      <a:pt x="547" y="240"/>
                      <a:pt x="455" y="290"/>
                    </a:cubicBezTo>
                    <a:cubicBezTo>
                      <a:pt x="405" y="318"/>
                      <a:pt x="355" y="341"/>
                      <a:pt x="307" y="369"/>
                    </a:cubicBezTo>
                    <a:cubicBezTo>
                      <a:pt x="257" y="401"/>
                      <a:pt x="212" y="437"/>
                      <a:pt x="175" y="480"/>
                    </a:cubicBezTo>
                    <a:cubicBezTo>
                      <a:pt x="156" y="501"/>
                      <a:pt x="137" y="524"/>
                      <a:pt x="117" y="545"/>
                    </a:cubicBezTo>
                    <a:cubicBezTo>
                      <a:pt x="32" y="636"/>
                      <a:pt x="0" y="756"/>
                      <a:pt x="45" y="877"/>
                    </a:cubicBezTo>
                    <a:cubicBezTo>
                      <a:pt x="91" y="994"/>
                      <a:pt x="196" y="1069"/>
                      <a:pt x="320" y="1076"/>
                    </a:cubicBezTo>
                    <a:cubicBezTo>
                      <a:pt x="373" y="1079"/>
                      <a:pt x="424" y="1086"/>
                      <a:pt x="475" y="1086"/>
                    </a:cubicBezTo>
                    <a:cubicBezTo>
                      <a:pt x="507" y="1086"/>
                      <a:pt x="540" y="1083"/>
                      <a:pt x="573" y="1076"/>
                    </a:cubicBezTo>
                    <a:cubicBezTo>
                      <a:pt x="632" y="1064"/>
                      <a:pt x="687" y="1045"/>
                      <a:pt x="743" y="1030"/>
                    </a:cubicBezTo>
                    <a:cubicBezTo>
                      <a:pt x="799" y="1014"/>
                      <a:pt x="857" y="999"/>
                      <a:pt x="911" y="982"/>
                    </a:cubicBezTo>
                    <a:cubicBezTo>
                      <a:pt x="965" y="968"/>
                      <a:pt x="1018" y="949"/>
                      <a:pt x="1073" y="942"/>
                    </a:cubicBezTo>
                    <a:cubicBezTo>
                      <a:pt x="1102" y="936"/>
                      <a:pt x="1136" y="937"/>
                      <a:pt x="1169" y="930"/>
                    </a:cubicBezTo>
                    <a:cubicBezTo>
                      <a:pt x="1296" y="903"/>
                      <a:pt x="1397" y="821"/>
                      <a:pt x="1468" y="715"/>
                    </a:cubicBezTo>
                    <a:cubicBezTo>
                      <a:pt x="1549" y="596"/>
                      <a:pt x="1551" y="439"/>
                      <a:pt x="1501" y="307"/>
                    </a:cubicBezTo>
                    <a:cubicBezTo>
                      <a:pt x="1455" y="185"/>
                      <a:pt x="1374" y="98"/>
                      <a:pt x="1254" y="45"/>
                    </a:cubicBezTo>
                    <a:cubicBezTo>
                      <a:pt x="1192" y="17"/>
                      <a:pt x="1121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3" name="Google Shape;2743;p21"/>
              <p:cNvSpPr/>
              <p:nvPr/>
            </p:nvSpPr>
            <p:spPr>
              <a:xfrm>
                <a:off x="6872275" y="2086325"/>
                <a:ext cx="2580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351" extrusionOk="0">
                    <a:moveTo>
                      <a:pt x="541" y="1"/>
                    </a:moveTo>
                    <a:cubicBezTo>
                      <a:pt x="485" y="1"/>
                      <a:pt x="431" y="12"/>
                      <a:pt x="381" y="36"/>
                    </a:cubicBezTo>
                    <a:cubicBezTo>
                      <a:pt x="318" y="55"/>
                      <a:pt x="262" y="87"/>
                      <a:pt x="216" y="136"/>
                    </a:cubicBezTo>
                    <a:cubicBezTo>
                      <a:pt x="154" y="195"/>
                      <a:pt x="110" y="265"/>
                      <a:pt x="87" y="346"/>
                    </a:cubicBezTo>
                    <a:cubicBezTo>
                      <a:pt x="66" y="441"/>
                      <a:pt x="43" y="538"/>
                      <a:pt x="22" y="633"/>
                    </a:cubicBezTo>
                    <a:cubicBezTo>
                      <a:pt x="5" y="715"/>
                      <a:pt x="2" y="791"/>
                      <a:pt x="1" y="876"/>
                    </a:cubicBezTo>
                    <a:cubicBezTo>
                      <a:pt x="1" y="928"/>
                      <a:pt x="1" y="982"/>
                      <a:pt x="14" y="1035"/>
                    </a:cubicBezTo>
                    <a:cubicBezTo>
                      <a:pt x="24" y="1081"/>
                      <a:pt x="43" y="1126"/>
                      <a:pt x="60" y="1172"/>
                    </a:cubicBezTo>
                    <a:cubicBezTo>
                      <a:pt x="82" y="1215"/>
                      <a:pt x="110" y="1248"/>
                      <a:pt x="151" y="1274"/>
                    </a:cubicBezTo>
                    <a:cubicBezTo>
                      <a:pt x="182" y="1305"/>
                      <a:pt x="221" y="1326"/>
                      <a:pt x="266" y="1338"/>
                    </a:cubicBezTo>
                    <a:cubicBezTo>
                      <a:pt x="299" y="1346"/>
                      <a:pt x="333" y="1350"/>
                      <a:pt x="367" y="1350"/>
                    </a:cubicBezTo>
                    <a:cubicBezTo>
                      <a:pt x="422" y="1350"/>
                      <a:pt x="477" y="1338"/>
                      <a:pt x="528" y="1310"/>
                    </a:cubicBezTo>
                    <a:cubicBezTo>
                      <a:pt x="570" y="1287"/>
                      <a:pt x="612" y="1253"/>
                      <a:pt x="649" y="1222"/>
                    </a:cubicBezTo>
                    <a:cubicBezTo>
                      <a:pt x="691" y="1189"/>
                      <a:pt x="720" y="1140"/>
                      <a:pt x="752" y="1097"/>
                    </a:cubicBezTo>
                    <a:cubicBezTo>
                      <a:pt x="779" y="1061"/>
                      <a:pt x="815" y="1028"/>
                      <a:pt x="837" y="987"/>
                    </a:cubicBezTo>
                    <a:cubicBezTo>
                      <a:pt x="882" y="905"/>
                      <a:pt x="920" y="819"/>
                      <a:pt x="961" y="734"/>
                    </a:cubicBezTo>
                    <a:cubicBezTo>
                      <a:pt x="1004" y="662"/>
                      <a:pt x="1029" y="584"/>
                      <a:pt x="1031" y="499"/>
                    </a:cubicBezTo>
                    <a:cubicBezTo>
                      <a:pt x="1029" y="458"/>
                      <a:pt x="1024" y="417"/>
                      <a:pt x="1018" y="375"/>
                    </a:cubicBezTo>
                    <a:cubicBezTo>
                      <a:pt x="1000" y="288"/>
                      <a:pt x="958" y="213"/>
                      <a:pt x="896" y="150"/>
                    </a:cubicBezTo>
                    <a:cubicBezTo>
                      <a:pt x="856" y="102"/>
                      <a:pt x="805" y="66"/>
                      <a:pt x="745" y="48"/>
                    </a:cubicBezTo>
                    <a:cubicBezTo>
                      <a:pt x="691" y="16"/>
                      <a:pt x="632" y="2"/>
                      <a:pt x="567" y="2"/>
                    </a:cubicBezTo>
                    <a:cubicBezTo>
                      <a:pt x="558" y="1"/>
                      <a:pt x="550" y="1"/>
                      <a:pt x="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4" name="Google Shape;2744;p21"/>
              <p:cNvSpPr/>
              <p:nvPr/>
            </p:nvSpPr>
            <p:spPr>
              <a:xfrm>
                <a:off x="6919850" y="2089525"/>
                <a:ext cx="2960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499" extrusionOk="0">
                    <a:moveTo>
                      <a:pt x="492" y="0"/>
                    </a:moveTo>
                    <a:cubicBezTo>
                      <a:pt x="435" y="0"/>
                      <a:pt x="382" y="14"/>
                      <a:pt x="332" y="38"/>
                    </a:cubicBezTo>
                    <a:cubicBezTo>
                      <a:pt x="267" y="57"/>
                      <a:pt x="209" y="90"/>
                      <a:pt x="160" y="140"/>
                    </a:cubicBezTo>
                    <a:cubicBezTo>
                      <a:pt x="98" y="202"/>
                      <a:pt x="52" y="274"/>
                      <a:pt x="28" y="359"/>
                    </a:cubicBezTo>
                    <a:cubicBezTo>
                      <a:pt x="9" y="403"/>
                      <a:pt x="0" y="449"/>
                      <a:pt x="2" y="498"/>
                    </a:cubicBezTo>
                    <a:cubicBezTo>
                      <a:pt x="6" y="541"/>
                      <a:pt x="12" y="586"/>
                      <a:pt x="15" y="629"/>
                    </a:cubicBezTo>
                    <a:cubicBezTo>
                      <a:pt x="19" y="642"/>
                      <a:pt x="24" y="655"/>
                      <a:pt x="29" y="666"/>
                    </a:cubicBezTo>
                    <a:cubicBezTo>
                      <a:pt x="52" y="730"/>
                      <a:pt x="77" y="793"/>
                      <a:pt x="101" y="855"/>
                    </a:cubicBezTo>
                    <a:cubicBezTo>
                      <a:pt x="122" y="907"/>
                      <a:pt x="146" y="949"/>
                      <a:pt x="178" y="995"/>
                    </a:cubicBezTo>
                    <a:cubicBezTo>
                      <a:pt x="228" y="1068"/>
                      <a:pt x="282" y="1142"/>
                      <a:pt x="336" y="1214"/>
                    </a:cubicBezTo>
                    <a:cubicBezTo>
                      <a:pt x="346" y="1228"/>
                      <a:pt x="358" y="1241"/>
                      <a:pt x="369" y="1254"/>
                    </a:cubicBezTo>
                    <a:cubicBezTo>
                      <a:pt x="374" y="1262"/>
                      <a:pt x="374" y="1269"/>
                      <a:pt x="380" y="1276"/>
                    </a:cubicBezTo>
                    <a:cubicBezTo>
                      <a:pt x="401" y="1306"/>
                      <a:pt x="424" y="1337"/>
                      <a:pt x="446" y="1367"/>
                    </a:cubicBezTo>
                    <a:cubicBezTo>
                      <a:pt x="483" y="1409"/>
                      <a:pt x="528" y="1439"/>
                      <a:pt x="578" y="1458"/>
                    </a:cubicBezTo>
                    <a:cubicBezTo>
                      <a:pt x="632" y="1481"/>
                      <a:pt x="696" y="1499"/>
                      <a:pt x="759" y="1499"/>
                    </a:cubicBezTo>
                    <a:cubicBezTo>
                      <a:pt x="788" y="1499"/>
                      <a:pt x="816" y="1495"/>
                      <a:pt x="842" y="1486"/>
                    </a:cubicBezTo>
                    <a:cubicBezTo>
                      <a:pt x="880" y="1474"/>
                      <a:pt x="917" y="1459"/>
                      <a:pt x="953" y="1445"/>
                    </a:cubicBezTo>
                    <a:cubicBezTo>
                      <a:pt x="1022" y="1409"/>
                      <a:pt x="1076" y="1357"/>
                      <a:pt x="1116" y="1292"/>
                    </a:cubicBezTo>
                    <a:cubicBezTo>
                      <a:pt x="1155" y="1226"/>
                      <a:pt x="1180" y="1142"/>
                      <a:pt x="1182" y="1064"/>
                    </a:cubicBezTo>
                    <a:cubicBezTo>
                      <a:pt x="1184" y="998"/>
                      <a:pt x="1169" y="940"/>
                      <a:pt x="1151" y="883"/>
                    </a:cubicBezTo>
                    <a:cubicBezTo>
                      <a:pt x="1119" y="800"/>
                      <a:pt x="1097" y="711"/>
                      <a:pt x="1079" y="623"/>
                    </a:cubicBezTo>
                    <a:cubicBezTo>
                      <a:pt x="1067" y="578"/>
                      <a:pt x="1054" y="535"/>
                      <a:pt x="1038" y="492"/>
                    </a:cubicBezTo>
                    <a:cubicBezTo>
                      <a:pt x="1031" y="470"/>
                      <a:pt x="1024" y="450"/>
                      <a:pt x="1018" y="428"/>
                    </a:cubicBezTo>
                    <a:cubicBezTo>
                      <a:pt x="1002" y="378"/>
                      <a:pt x="988" y="319"/>
                      <a:pt x="963" y="276"/>
                    </a:cubicBezTo>
                    <a:cubicBezTo>
                      <a:pt x="914" y="195"/>
                      <a:pt x="852" y="127"/>
                      <a:pt x="772" y="77"/>
                    </a:cubicBezTo>
                    <a:cubicBezTo>
                      <a:pt x="692" y="29"/>
                      <a:pt x="612" y="3"/>
                      <a:pt x="524" y="2"/>
                    </a:cubicBezTo>
                    <a:cubicBezTo>
                      <a:pt x="513" y="1"/>
                      <a:pt x="502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5" name="Google Shape;2745;p21"/>
              <p:cNvSpPr/>
              <p:nvPr/>
            </p:nvSpPr>
            <p:spPr>
              <a:xfrm>
                <a:off x="6967425" y="2070000"/>
                <a:ext cx="36950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599" extrusionOk="0">
                    <a:moveTo>
                      <a:pt x="536" y="1"/>
                    </a:moveTo>
                    <a:cubicBezTo>
                      <a:pt x="498" y="1"/>
                      <a:pt x="460" y="5"/>
                      <a:pt x="421" y="13"/>
                    </a:cubicBezTo>
                    <a:cubicBezTo>
                      <a:pt x="317" y="38"/>
                      <a:pt x="301" y="53"/>
                      <a:pt x="231" y="105"/>
                    </a:cubicBezTo>
                    <a:cubicBezTo>
                      <a:pt x="172" y="149"/>
                      <a:pt x="128" y="188"/>
                      <a:pt x="88" y="255"/>
                    </a:cubicBezTo>
                    <a:cubicBezTo>
                      <a:pt x="16" y="375"/>
                      <a:pt x="0" y="513"/>
                      <a:pt x="25" y="647"/>
                    </a:cubicBezTo>
                    <a:cubicBezTo>
                      <a:pt x="49" y="767"/>
                      <a:pt x="123" y="877"/>
                      <a:pt x="199" y="969"/>
                    </a:cubicBezTo>
                    <a:cubicBezTo>
                      <a:pt x="247" y="1026"/>
                      <a:pt x="296" y="1083"/>
                      <a:pt x="345" y="1137"/>
                    </a:cubicBezTo>
                    <a:cubicBezTo>
                      <a:pt x="394" y="1194"/>
                      <a:pt x="440" y="1251"/>
                      <a:pt x="490" y="1308"/>
                    </a:cubicBezTo>
                    <a:cubicBezTo>
                      <a:pt x="539" y="1361"/>
                      <a:pt x="603" y="1407"/>
                      <a:pt x="657" y="1455"/>
                    </a:cubicBezTo>
                    <a:cubicBezTo>
                      <a:pt x="748" y="1531"/>
                      <a:pt x="849" y="1599"/>
                      <a:pt x="973" y="1599"/>
                    </a:cubicBezTo>
                    <a:cubicBezTo>
                      <a:pt x="975" y="1599"/>
                      <a:pt x="978" y="1599"/>
                      <a:pt x="980" y="1599"/>
                    </a:cubicBezTo>
                    <a:cubicBezTo>
                      <a:pt x="1021" y="1596"/>
                      <a:pt x="1061" y="1591"/>
                      <a:pt x="1101" y="1589"/>
                    </a:cubicBezTo>
                    <a:cubicBezTo>
                      <a:pt x="1166" y="1576"/>
                      <a:pt x="1222" y="1548"/>
                      <a:pt x="1270" y="1508"/>
                    </a:cubicBezTo>
                    <a:cubicBezTo>
                      <a:pt x="1352" y="1450"/>
                      <a:pt x="1421" y="1365"/>
                      <a:pt x="1447" y="1266"/>
                    </a:cubicBezTo>
                    <a:cubicBezTo>
                      <a:pt x="1478" y="1142"/>
                      <a:pt x="1465" y="1026"/>
                      <a:pt x="1411" y="910"/>
                    </a:cubicBezTo>
                    <a:cubicBezTo>
                      <a:pt x="1380" y="842"/>
                      <a:pt x="1354" y="770"/>
                      <a:pt x="1313" y="709"/>
                    </a:cubicBezTo>
                    <a:cubicBezTo>
                      <a:pt x="1274" y="646"/>
                      <a:pt x="1231" y="585"/>
                      <a:pt x="1189" y="523"/>
                    </a:cubicBezTo>
                    <a:cubicBezTo>
                      <a:pt x="1150" y="460"/>
                      <a:pt x="1109" y="399"/>
                      <a:pt x="1067" y="336"/>
                    </a:cubicBezTo>
                    <a:cubicBezTo>
                      <a:pt x="995" y="229"/>
                      <a:pt x="934" y="150"/>
                      <a:pt x="822" y="82"/>
                    </a:cubicBezTo>
                    <a:cubicBezTo>
                      <a:pt x="734" y="29"/>
                      <a:pt x="636" y="1"/>
                      <a:pt x="5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6" name="Google Shape;2746;p21"/>
              <p:cNvSpPr/>
              <p:nvPr/>
            </p:nvSpPr>
            <p:spPr>
              <a:xfrm>
                <a:off x="7001575" y="2031175"/>
                <a:ext cx="4162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440" extrusionOk="0">
                    <a:moveTo>
                      <a:pt x="553" y="0"/>
                    </a:moveTo>
                    <a:cubicBezTo>
                      <a:pt x="420" y="0"/>
                      <a:pt x="286" y="53"/>
                      <a:pt x="189" y="145"/>
                    </a:cubicBezTo>
                    <a:cubicBezTo>
                      <a:pt x="58" y="272"/>
                      <a:pt x="1" y="462"/>
                      <a:pt x="41" y="639"/>
                    </a:cubicBezTo>
                    <a:cubicBezTo>
                      <a:pt x="73" y="766"/>
                      <a:pt x="139" y="867"/>
                      <a:pt x="236" y="951"/>
                    </a:cubicBezTo>
                    <a:cubicBezTo>
                      <a:pt x="293" y="1000"/>
                      <a:pt x="352" y="1046"/>
                      <a:pt x="413" y="1093"/>
                    </a:cubicBezTo>
                    <a:cubicBezTo>
                      <a:pt x="475" y="1141"/>
                      <a:pt x="540" y="1187"/>
                      <a:pt x="607" y="1230"/>
                    </a:cubicBezTo>
                    <a:cubicBezTo>
                      <a:pt x="688" y="1281"/>
                      <a:pt x="770" y="1327"/>
                      <a:pt x="857" y="1364"/>
                    </a:cubicBezTo>
                    <a:cubicBezTo>
                      <a:pt x="971" y="1415"/>
                      <a:pt x="1100" y="1426"/>
                      <a:pt x="1224" y="1439"/>
                    </a:cubicBezTo>
                    <a:lnTo>
                      <a:pt x="1328" y="1428"/>
                    </a:lnTo>
                    <a:cubicBezTo>
                      <a:pt x="1360" y="1415"/>
                      <a:pt x="1394" y="1403"/>
                      <a:pt x="1426" y="1390"/>
                    </a:cubicBezTo>
                    <a:cubicBezTo>
                      <a:pt x="1504" y="1348"/>
                      <a:pt x="1563" y="1281"/>
                      <a:pt x="1598" y="1201"/>
                    </a:cubicBezTo>
                    <a:cubicBezTo>
                      <a:pt x="1664" y="1052"/>
                      <a:pt x="1632" y="886"/>
                      <a:pt x="1524" y="765"/>
                    </a:cubicBezTo>
                    <a:cubicBezTo>
                      <a:pt x="1495" y="730"/>
                      <a:pt x="1464" y="694"/>
                      <a:pt x="1432" y="655"/>
                    </a:cubicBezTo>
                    <a:cubicBezTo>
                      <a:pt x="1399" y="612"/>
                      <a:pt x="1357" y="577"/>
                      <a:pt x="1314" y="543"/>
                    </a:cubicBezTo>
                    <a:cubicBezTo>
                      <a:pt x="1243" y="485"/>
                      <a:pt x="1175" y="426"/>
                      <a:pt x="1112" y="360"/>
                    </a:cubicBezTo>
                    <a:cubicBezTo>
                      <a:pt x="1077" y="324"/>
                      <a:pt x="1044" y="288"/>
                      <a:pt x="1013" y="252"/>
                    </a:cubicBezTo>
                    <a:cubicBezTo>
                      <a:pt x="997" y="231"/>
                      <a:pt x="978" y="211"/>
                      <a:pt x="962" y="192"/>
                    </a:cubicBezTo>
                    <a:cubicBezTo>
                      <a:pt x="896" y="109"/>
                      <a:pt x="801" y="56"/>
                      <a:pt x="700" y="22"/>
                    </a:cubicBezTo>
                    <a:cubicBezTo>
                      <a:pt x="652" y="7"/>
                      <a:pt x="603" y="0"/>
                      <a:pt x="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7" name="Google Shape;2747;p21"/>
              <p:cNvSpPr/>
              <p:nvPr/>
            </p:nvSpPr>
            <p:spPr>
              <a:xfrm>
                <a:off x="7040750" y="1994925"/>
                <a:ext cx="9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3"/>
                      <a:pt x="22" y="4"/>
                      <a:pt x="31" y="6"/>
                    </a:cubicBezTo>
                    <a:lnTo>
                      <a:pt x="31" y="6"/>
                    </a:lnTo>
                    <a:cubicBezTo>
                      <a:pt x="20" y="3"/>
                      <a:pt x="12" y="2"/>
                      <a:pt x="0" y="1"/>
                    </a:cubicBezTo>
                    <a:close/>
                    <a:moveTo>
                      <a:pt x="31" y="6"/>
                    </a:moveTo>
                    <a:cubicBezTo>
                      <a:pt x="33" y="6"/>
                      <a:pt x="34" y="6"/>
                      <a:pt x="35" y="6"/>
                    </a:cubicBezTo>
                    <a:lnTo>
                      <a:pt x="38" y="6"/>
                    </a:lnTo>
                    <a:cubicBezTo>
                      <a:pt x="36" y="6"/>
                      <a:pt x="34" y="6"/>
                      <a:pt x="31" y="6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8" name="Google Shape;2748;p21"/>
              <p:cNvSpPr/>
              <p:nvPr/>
            </p:nvSpPr>
            <p:spPr>
              <a:xfrm>
                <a:off x="7041775" y="1995100"/>
                <a:ext cx="22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9" y="7"/>
                      <a:pt x="58" y="10"/>
                      <a:pt x="88" y="15"/>
                    </a:cubicBezTo>
                    <a:cubicBezTo>
                      <a:pt x="59" y="10"/>
                      <a:pt x="29" y="7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9" name="Google Shape;2749;p21"/>
              <p:cNvSpPr/>
              <p:nvPr/>
            </p:nvSpPr>
            <p:spPr>
              <a:xfrm>
                <a:off x="7027200" y="1994875"/>
                <a:ext cx="4060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365" extrusionOk="0">
                    <a:moveTo>
                      <a:pt x="492" y="0"/>
                    </a:moveTo>
                    <a:cubicBezTo>
                      <a:pt x="415" y="0"/>
                      <a:pt x="337" y="17"/>
                      <a:pt x="270" y="56"/>
                    </a:cubicBezTo>
                    <a:cubicBezTo>
                      <a:pt x="175" y="114"/>
                      <a:pt x="104" y="190"/>
                      <a:pt x="60" y="291"/>
                    </a:cubicBezTo>
                    <a:cubicBezTo>
                      <a:pt x="15" y="393"/>
                      <a:pt x="0" y="510"/>
                      <a:pt x="32" y="621"/>
                    </a:cubicBezTo>
                    <a:cubicBezTo>
                      <a:pt x="64" y="723"/>
                      <a:pt x="103" y="819"/>
                      <a:pt x="184" y="892"/>
                    </a:cubicBezTo>
                    <a:cubicBezTo>
                      <a:pt x="277" y="979"/>
                      <a:pt x="390" y="1056"/>
                      <a:pt x="499" y="1127"/>
                    </a:cubicBezTo>
                    <a:cubicBezTo>
                      <a:pt x="576" y="1173"/>
                      <a:pt x="651" y="1218"/>
                      <a:pt x="731" y="1258"/>
                    </a:cubicBezTo>
                    <a:cubicBezTo>
                      <a:pt x="815" y="1300"/>
                      <a:pt x="880" y="1323"/>
                      <a:pt x="966" y="1342"/>
                    </a:cubicBezTo>
                    <a:cubicBezTo>
                      <a:pt x="1012" y="1350"/>
                      <a:pt x="1058" y="1365"/>
                      <a:pt x="1106" y="1365"/>
                    </a:cubicBezTo>
                    <a:cubicBezTo>
                      <a:pt x="1197" y="1365"/>
                      <a:pt x="1268" y="1345"/>
                      <a:pt x="1350" y="1309"/>
                    </a:cubicBezTo>
                    <a:cubicBezTo>
                      <a:pt x="1364" y="1303"/>
                      <a:pt x="1377" y="1296"/>
                      <a:pt x="1390" y="1291"/>
                    </a:cubicBezTo>
                    <a:cubicBezTo>
                      <a:pt x="1420" y="1270"/>
                      <a:pt x="1449" y="1248"/>
                      <a:pt x="1479" y="1226"/>
                    </a:cubicBezTo>
                    <a:cubicBezTo>
                      <a:pt x="1521" y="1190"/>
                      <a:pt x="1550" y="1144"/>
                      <a:pt x="1567" y="1094"/>
                    </a:cubicBezTo>
                    <a:cubicBezTo>
                      <a:pt x="1600" y="1019"/>
                      <a:pt x="1624" y="917"/>
                      <a:pt x="1596" y="834"/>
                    </a:cubicBezTo>
                    <a:cubicBezTo>
                      <a:pt x="1586" y="801"/>
                      <a:pt x="1573" y="768"/>
                      <a:pt x="1560" y="736"/>
                    </a:cubicBezTo>
                    <a:cubicBezTo>
                      <a:pt x="1537" y="674"/>
                      <a:pt x="1502" y="614"/>
                      <a:pt x="1456" y="566"/>
                    </a:cubicBezTo>
                    <a:cubicBezTo>
                      <a:pt x="1448" y="558"/>
                      <a:pt x="1438" y="552"/>
                      <a:pt x="1429" y="545"/>
                    </a:cubicBezTo>
                    <a:cubicBezTo>
                      <a:pt x="1371" y="499"/>
                      <a:pt x="1315" y="442"/>
                      <a:pt x="1250" y="402"/>
                    </a:cubicBezTo>
                    <a:cubicBezTo>
                      <a:pt x="1214" y="379"/>
                      <a:pt x="1177" y="359"/>
                      <a:pt x="1141" y="336"/>
                    </a:cubicBezTo>
                    <a:cubicBezTo>
                      <a:pt x="1082" y="298"/>
                      <a:pt x="1025" y="256"/>
                      <a:pt x="972" y="213"/>
                    </a:cubicBezTo>
                    <a:cubicBezTo>
                      <a:pt x="966" y="207"/>
                      <a:pt x="959" y="203"/>
                      <a:pt x="953" y="197"/>
                    </a:cubicBezTo>
                    <a:cubicBezTo>
                      <a:pt x="910" y="157"/>
                      <a:pt x="867" y="115"/>
                      <a:pt x="816" y="83"/>
                    </a:cubicBezTo>
                    <a:cubicBezTo>
                      <a:pt x="734" y="33"/>
                      <a:pt x="664" y="21"/>
                      <a:pt x="577" y="7"/>
                    </a:cubicBezTo>
                    <a:cubicBezTo>
                      <a:pt x="549" y="3"/>
                      <a:pt x="521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0" name="Google Shape;2750;p21"/>
              <p:cNvSpPr/>
              <p:nvPr/>
            </p:nvSpPr>
            <p:spPr>
              <a:xfrm>
                <a:off x="7040250" y="1946825"/>
                <a:ext cx="403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50" extrusionOk="0">
                    <a:moveTo>
                      <a:pt x="1060" y="0"/>
                    </a:moveTo>
                    <a:cubicBezTo>
                      <a:pt x="1015" y="3"/>
                      <a:pt x="970" y="9"/>
                      <a:pt x="926" y="13"/>
                    </a:cubicBezTo>
                    <a:cubicBezTo>
                      <a:pt x="920" y="15"/>
                      <a:pt x="914" y="15"/>
                      <a:pt x="908" y="16"/>
                    </a:cubicBezTo>
                    <a:cubicBezTo>
                      <a:pt x="890" y="19"/>
                      <a:pt x="869" y="25"/>
                      <a:pt x="849" y="29"/>
                    </a:cubicBezTo>
                    <a:cubicBezTo>
                      <a:pt x="789" y="41"/>
                      <a:pt x="725" y="48"/>
                      <a:pt x="662" y="55"/>
                    </a:cubicBezTo>
                    <a:cubicBezTo>
                      <a:pt x="630" y="58"/>
                      <a:pt x="598" y="61"/>
                      <a:pt x="567" y="61"/>
                    </a:cubicBezTo>
                    <a:cubicBezTo>
                      <a:pt x="561" y="61"/>
                      <a:pt x="555" y="61"/>
                      <a:pt x="550" y="61"/>
                    </a:cubicBezTo>
                    <a:cubicBezTo>
                      <a:pt x="458" y="61"/>
                      <a:pt x="373" y="82"/>
                      <a:pt x="291" y="126"/>
                    </a:cubicBezTo>
                    <a:cubicBezTo>
                      <a:pt x="251" y="155"/>
                      <a:pt x="212" y="183"/>
                      <a:pt x="173" y="212"/>
                    </a:cubicBezTo>
                    <a:cubicBezTo>
                      <a:pt x="106" y="280"/>
                      <a:pt x="56" y="359"/>
                      <a:pt x="29" y="449"/>
                    </a:cubicBezTo>
                    <a:cubicBezTo>
                      <a:pt x="6" y="518"/>
                      <a:pt x="0" y="586"/>
                      <a:pt x="13" y="656"/>
                    </a:cubicBezTo>
                    <a:cubicBezTo>
                      <a:pt x="13" y="730"/>
                      <a:pt x="33" y="799"/>
                      <a:pt x="71" y="864"/>
                    </a:cubicBezTo>
                    <a:cubicBezTo>
                      <a:pt x="104" y="930"/>
                      <a:pt x="150" y="983"/>
                      <a:pt x="212" y="1025"/>
                    </a:cubicBezTo>
                    <a:cubicBezTo>
                      <a:pt x="263" y="1074"/>
                      <a:pt x="323" y="1109"/>
                      <a:pt x="394" y="1126"/>
                    </a:cubicBezTo>
                    <a:cubicBezTo>
                      <a:pt x="445" y="1141"/>
                      <a:pt x="496" y="1149"/>
                      <a:pt x="548" y="1149"/>
                    </a:cubicBezTo>
                    <a:cubicBezTo>
                      <a:pt x="588" y="1149"/>
                      <a:pt x="629" y="1144"/>
                      <a:pt x="671" y="1135"/>
                    </a:cubicBezTo>
                    <a:cubicBezTo>
                      <a:pt x="782" y="1123"/>
                      <a:pt x="891" y="1103"/>
                      <a:pt x="999" y="1076"/>
                    </a:cubicBezTo>
                    <a:cubicBezTo>
                      <a:pt x="1053" y="1063"/>
                      <a:pt x="1107" y="1047"/>
                      <a:pt x="1159" y="1031"/>
                    </a:cubicBezTo>
                    <a:cubicBezTo>
                      <a:pt x="1210" y="1021"/>
                      <a:pt x="1257" y="1002"/>
                      <a:pt x="1300" y="975"/>
                    </a:cubicBezTo>
                    <a:cubicBezTo>
                      <a:pt x="1338" y="947"/>
                      <a:pt x="1375" y="920"/>
                      <a:pt x="1411" y="894"/>
                    </a:cubicBezTo>
                    <a:cubicBezTo>
                      <a:pt x="1423" y="884"/>
                      <a:pt x="1432" y="877"/>
                      <a:pt x="1442" y="868"/>
                    </a:cubicBezTo>
                    <a:cubicBezTo>
                      <a:pt x="1518" y="802"/>
                      <a:pt x="1564" y="712"/>
                      <a:pt x="1589" y="616"/>
                    </a:cubicBezTo>
                    <a:cubicBezTo>
                      <a:pt x="1610" y="541"/>
                      <a:pt x="1613" y="465"/>
                      <a:pt x="1596" y="388"/>
                    </a:cubicBezTo>
                    <a:cubicBezTo>
                      <a:pt x="1576" y="307"/>
                      <a:pt x="1540" y="238"/>
                      <a:pt x="1482" y="179"/>
                    </a:cubicBezTo>
                    <a:cubicBezTo>
                      <a:pt x="1462" y="157"/>
                      <a:pt x="1439" y="139"/>
                      <a:pt x="1416" y="119"/>
                    </a:cubicBezTo>
                    <a:cubicBezTo>
                      <a:pt x="1368" y="74"/>
                      <a:pt x="1312" y="44"/>
                      <a:pt x="1250" y="28"/>
                    </a:cubicBezTo>
                    <a:cubicBezTo>
                      <a:pt x="1208" y="19"/>
                      <a:pt x="1166" y="12"/>
                      <a:pt x="1125" y="8"/>
                    </a:cubicBezTo>
                    <a:cubicBezTo>
                      <a:pt x="1115" y="6"/>
                      <a:pt x="1103" y="3"/>
                      <a:pt x="1093" y="3"/>
                    </a:cubicBezTo>
                    <a:cubicBezTo>
                      <a:pt x="1081" y="2"/>
                      <a:pt x="1071" y="0"/>
                      <a:pt x="1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1" name="Google Shape;2751;p21"/>
              <p:cNvSpPr/>
              <p:nvPr/>
            </p:nvSpPr>
            <p:spPr>
              <a:xfrm>
                <a:off x="7041575" y="1896575"/>
                <a:ext cx="433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162" extrusionOk="0">
                    <a:moveTo>
                      <a:pt x="1146" y="0"/>
                    </a:moveTo>
                    <a:cubicBezTo>
                      <a:pt x="1096" y="0"/>
                      <a:pt x="1046" y="6"/>
                      <a:pt x="995" y="11"/>
                    </a:cubicBezTo>
                    <a:cubicBezTo>
                      <a:pt x="930" y="20"/>
                      <a:pt x="867" y="28"/>
                      <a:pt x="802" y="37"/>
                    </a:cubicBezTo>
                    <a:cubicBezTo>
                      <a:pt x="740" y="44"/>
                      <a:pt x="678" y="53"/>
                      <a:pt x="616" y="60"/>
                    </a:cubicBezTo>
                    <a:cubicBezTo>
                      <a:pt x="551" y="70"/>
                      <a:pt x="486" y="73"/>
                      <a:pt x="426" y="95"/>
                    </a:cubicBezTo>
                    <a:cubicBezTo>
                      <a:pt x="351" y="109"/>
                      <a:pt x="286" y="139"/>
                      <a:pt x="231" y="188"/>
                    </a:cubicBezTo>
                    <a:cubicBezTo>
                      <a:pt x="169" y="226"/>
                      <a:pt x="120" y="276"/>
                      <a:pt x="84" y="340"/>
                    </a:cubicBezTo>
                    <a:cubicBezTo>
                      <a:pt x="67" y="382"/>
                      <a:pt x="47" y="425"/>
                      <a:pt x="29" y="467"/>
                    </a:cubicBezTo>
                    <a:cubicBezTo>
                      <a:pt x="5" y="534"/>
                      <a:pt x="1" y="604"/>
                      <a:pt x="12" y="673"/>
                    </a:cubicBezTo>
                    <a:cubicBezTo>
                      <a:pt x="11" y="722"/>
                      <a:pt x="22" y="769"/>
                      <a:pt x="45" y="810"/>
                    </a:cubicBezTo>
                    <a:cubicBezTo>
                      <a:pt x="65" y="880"/>
                      <a:pt x="103" y="944"/>
                      <a:pt x="156" y="996"/>
                    </a:cubicBezTo>
                    <a:cubicBezTo>
                      <a:pt x="251" y="1086"/>
                      <a:pt x="380" y="1162"/>
                      <a:pt x="515" y="1162"/>
                    </a:cubicBezTo>
                    <a:cubicBezTo>
                      <a:pt x="520" y="1162"/>
                      <a:pt x="525" y="1162"/>
                      <a:pt x="530" y="1161"/>
                    </a:cubicBezTo>
                    <a:cubicBezTo>
                      <a:pt x="606" y="1158"/>
                      <a:pt x="681" y="1154"/>
                      <a:pt x="753" y="1137"/>
                    </a:cubicBezTo>
                    <a:cubicBezTo>
                      <a:pt x="783" y="1128"/>
                      <a:pt x="812" y="1120"/>
                      <a:pt x="844" y="1112"/>
                    </a:cubicBezTo>
                    <a:cubicBezTo>
                      <a:pt x="906" y="1097"/>
                      <a:pt x="968" y="1081"/>
                      <a:pt x="1031" y="1065"/>
                    </a:cubicBezTo>
                    <a:cubicBezTo>
                      <a:pt x="1090" y="1047"/>
                      <a:pt x="1151" y="1033"/>
                      <a:pt x="1211" y="1017"/>
                    </a:cubicBezTo>
                    <a:cubicBezTo>
                      <a:pt x="1226" y="1014"/>
                      <a:pt x="1242" y="1009"/>
                      <a:pt x="1256" y="1004"/>
                    </a:cubicBezTo>
                    <a:cubicBezTo>
                      <a:pt x="1363" y="973"/>
                      <a:pt x="1422" y="942"/>
                      <a:pt x="1504" y="866"/>
                    </a:cubicBezTo>
                    <a:cubicBezTo>
                      <a:pt x="1526" y="846"/>
                      <a:pt x="1550" y="824"/>
                      <a:pt x="1572" y="805"/>
                    </a:cubicBezTo>
                    <a:cubicBezTo>
                      <a:pt x="1684" y="700"/>
                      <a:pt x="1732" y="533"/>
                      <a:pt x="1697" y="383"/>
                    </a:cubicBezTo>
                    <a:cubicBezTo>
                      <a:pt x="1680" y="304"/>
                      <a:pt x="1641" y="233"/>
                      <a:pt x="1583" y="174"/>
                    </a:cubicBezTo>
                    <a:cubicBezTo>
                      <a:pt x="1530" y="118"/>
                      <a:pt x="1465" y="80"/>
                      <a:pt x="1389" y="57"/>
                    </a:cubicBezTo>
                    <a:cubicBezTo>
                      <a:pt x="1364" y="47"/>
                      <a:pt x="1337" y="37"/>
                      <a:pt x="1312" y="28"/>
                    </a:cubicBezTo>
                    <a:cubicBezTo>
                      <a:pt x="1257" y="7"/>
                      <a:pt x="1201" y="0"/>
                      <a:pt x="1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2" name="Google Shape;2752;p21"/>
              <p:cNvSpPr/>
              <p:nvPr/>
            </p:nvSpPr>
            <p:spPr>
              <a:xfrm>
                <a:off x="7033400" y="1839400"/>
                <a:ext cx="40200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6" extrusionOk="0">
                    <a:moveTo>
                      <a:pt x="1106" y="0"/>
                    </a:moveTo>
                    <a:cubicBezTo>
                      <a:pt x="1080" y="2"/>
                      <a:pt x="1056" y="3"/>
                      <a:pt x="1030" y="8"/>
                    </a:cubicBezTo>
                    <a:cubicBezTo>
                      <a:pt x="963" y="8"/>
                      <a:pt x="900" y="25"/>
                      <a:pt x="841" y="61"/>
                    </a:cubicBezTo>
                    <a:cubicBezTo>
                      <a:pt x="836" y="62"/>
                      <a:pt x="832" y="64"/>
                      <a:pt x="828" y="67"/>
                    </a:cubicBezTo>
                    <a:cubicBezTo>
                      <a:pt x="779" y="90"/>
                      <a:pt x="733" y="116"/>
                      <a:pt x="685" y="139"/>
                    </a:cubicBezTo>
                    <a:cubicBezTo>
                      <a:pt x="632" y="166"/>
                      <a:pt x="580" y="195"/>
                      <a:pt x="524" y="221"/>
                    </a:cubicBezTo>
                    <a:cubicBezTo>
                      <a:pt x="516" y="222"/>
                      <a:pt x="509" y="222"/>
                      <a:pt x="502" y="222"/>
                    </a:cubicBezTo>
                    <a:cubicBezTo>
                      <a:pt x="495" y="222"/>
                      <a:pt x="488" y="222"/>
                      <a:pt x="480" y="224"/>
                    </a:cubicBezTo>
                    <a:cubicBezTo>
                      <a:pt x="410" y="224"/>
                      <a:pt x="345" y="243"/>
                      <a:pt x="284" y="279"/>
                    </a:cubicBezTo>
                    <a:cubicBezTo>
                      <a:pt x="221" y="309"/>
                      <a:pt x="169" y="355"/>
                      <a:pt x="129" y="413"/>
                    </a:cubicBezTo>
                    <a:cubicBezTo>
                      <a:pt x="83" y="460"/>
                      <a:pt x="51" y="519"/>
                      <a:pt x="34" y="586"/>
                    </a:cubicBezTo>
                    <a:cubicBezTo>
                      <a:pt x="0" y="715"/>
                      <a:pt x="3" y="861"/>
                      <a:pt x="75" y="981"/>
                    </a:cubicBezTo>
                    <a:cubicBezTo>
                      <a:pt x="145" y="1097"/>
                      <a:pt x="248" y="1190"/>
                      <a:pt x="381" y="1230"/>
                    </a:cubicBezTo>
                    <a:cubicBezTo>
                      <a:pt x="429" y="1244"/>
                      <a:pt x="483" y="1252"/>
                      <a:pt x="532" y="1256"/>
                    </a:cubicBezTo>
                    <a:lnTo>
                      <a:pt x="564" y="1256"/>
                    </a:lnTo>
                    <a:cubicBezTo>
                      <a:pt x="627" y="1252"/>
                      <a:pt x="697" y="1250"/>
                      <a:pt x="757" y="1229"/>
                    </a:cubicBezTo>
                    <a:cubicBezTo>
                      <a:pt x="819" y="1208"/>
                      <a:pt x="884" y="1187"/>
                      <a:pt x="942" y="1155"/>
                    </a:cubicBezTo>
                    <a:lnTo>
                      <a:pt x="1044" y="1096"/>
                    </a:lnTo>
                    <a:cubicBezTo>
                      <a:pt x="1109" y="1057"/>
                      <a:pt x="1172" y="1021"/>
                      <a:pt x="1237" y="984"/>
                    </a:cubicBezTo>
                    <a:cubicBezTo>
                      <a:pt x="1253" y="975"/>
                      <a:pt x="1269" y="966"/>
                      <a:pt x="1286" y="955"/>
                    </a:cubicBezTo>
                    <a:cubicBezTo>
                      <a:pt x="1293" y="949"/>
                      <a:pt x="1302" y="946"/>
                      <a:pt x="1309" y="940"/>
                    </a:cubicBezTo>
                    <a:cubicBezTo>
                      <a:pt x="1331" y="927"/>
                      <a:pt x="1351" y="913"/>
                      <a:pt x="1368" y="897"/>
                    </a:cubicBezTo>
                    <a:cubicBezTo>
                      <a:pt x="1409" y="875"/>
                      <a:pt x="1440" y="845"/>
                      <a:pt x="1463" y="808"/>
                    </a:cubicBezTo>
                    <a:cubicBezTo>
                      <a:pt x="1512" y="747"/>
                      <a:pt x="1505" y="759"/>
                      <a:pt x="1538" y="688"/>
                    </a:cubicBezTo>
                    <a:cubicBezTo>
                      <a:pt x="1549" y="664"/>
                      <a:pt x="1560" y="642"/>
                      <a:pt x="1569" y="616"/>
                    </a:cubicBezTo>
                    <a:cubicBezTo>
                      <a:pt x="1574" y="602"/>
                      <a:pt x="1579" y="589"/>
                      <a:pt x="1585" y="574"/>
                    </a:cubicBezTo>
                    <a:cubicBezTo>
                      <a:pt x="1603" y="519"/>
                      <a:pt x="1608" y="463"/>
                      <a:pt x="1598" y="407"/>
                    </a:cubicBezTo>
                    <a:cubicBezTo>
                      <a:pt x="1598" y="348"/>
                      <a:pt x="1582" y="292"/>
                      <a:pt x="1550" y="240"/>
                    </a:cubicBezTo>
                    <a:cubicBezTo>
                      <a:pt x="1492" y="143"/>
                      <a:pt x="1403" y="52"/>
                      <a:pt x="1289" y="26"/>
                    </a:cubicBezTo>
                    <a:cubicBezTo>
                      <a:pt x="1286" y="27"/>
                      <a:pt x="1283" y="27"/>
                      <a:pt x="1281" y="27"/>
                    </a:cubicBezTo>
                    <a:cubicBezTo>
                      <a:pt x="1263" y="27"/>
                      <a:pt x="1247" y="23"/>
                      <a:pt x="1230" y="19"/>
                    </a:cubicBezTo>
                    <a:cubicBezTo>
                      <a:pt x="1188" y="12"/>
                      <a:pt x="1146" y="5"/>
                      <a:pt x="1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3" name="Google Shape;2753;p21"/>
              <p:cNvSpPr/>
              <p:nvPr/>
            </p:nvSpPr>
            <p:spPr>
              <a:xfrm>
                <a:off x="7014075" y="1783000"/>
                <a:ext cx="398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49" extrusionOk="0">
                    <a:moveTo>
                      <a:pt x="1200" y="0"/>
                    </a:moveTo>
                    <a:cubicBezTo>
                      <a:pt x="1137" y="0"/>
                      <a:pt x="1082" y="17"/>
                      <a:pt x="1017" y="42"/>
                    </a:cubicBezTo>
                    <a:cubicBezTo>
                      <a:pt x="884" y="97"/>
                      <a:pt x="786" y="204"/>
                      <a:pt x="683" y="298"/>
                    </a:cubicBezTo>
                    <a:cubicBezTo>
                      <a:pt x="634" y="341"/>
                      <a:pt x="582" y="380"/>
                      <a:pt x="531" y="420"/>
                    </a:cubicBezTo>
                    <a:cubicBezTo>
                      <a:pt x="397" y="446"/>
                      <a:pt x="267" y="508"/>
                      <a:pt x="172" y="600"/>
                    </a:cubicBezTo>
                    <a:cubicBezTo>
                      <a:pt x="77" y="691"/>
                      <a:pt x="1" y="845"/>
                      <a:pt x="2" y="979"/>
                    </a:cubicBezTo>
                    <a:cubicBezTo>
                      <a:pt x="5" y="1106"/>
                      <a:pt x="38" y="1217"/>
                      <a:pt x="113" y="1321"/>
                    </a:cubicBezTo>
                    <a:cubicBezTo>
                      <a:pt x="181" y="1415"/>
                      <a:pt x="280" y="1497"/>
                      <a:pt x="397" y="1527"/>
                    </a:cubicBezTo>
                    <a:cubicBezTo>
                      <a:pt x="451" y="1541"/>
                      <a:pt x="506" y="1548"/>
                      <a:pt x="560" y="1548"/>
                    </a:cubicBezTo>
                    <a:cubicBezTo>
                      <a:pt x="649" y="1548"/>
                      <a:pt x="736" y="1529"/>
                      <a:pt x="817" y="1484"/>
                    </a:cubicBezTo>
                    <a:cubicBezTo>
                      <a:pt x="916" y="1431"/>
                      <a:pt x="1030" y="1322"/>
                      <a:pt x="1089" y="1222"/>
                    </a:cubicBezTo>
                    <a:cubicBezTo>
                      <a:pt x="1109" y="1187"/>
                      <a:pt x="1124" y="1151"/>
                      <a:pt x="1137" y="1116"/>
                    </a:cubicBezTo>
                    <a:cubicBezTo>
                      <a:pt x="1190" y="1062"/>
                      <a:pt x="1245" y="1007"/>
                      <a:pt x="1295" y="948"/>
                    </a:cubicBezTo>
                    <a:cubicBezTo>
                      <a:pt x="1408" y="812"/>
                      <a:pt x="1540" y="669"/>
                      <a:pt x="1571" y="489"/>
                    </a:cubicBezTo>
                    <a:cubicBezTo>
                      <a:pt x="1581" y="423"/>
                      <a:pt x="1592" y="360"/>
                      <a:pt x="1576" y="293"/>
                    </a:cubicBezTo>
                    <a:cubicBezTo>
                      <a:pt x="1555" y="211"/>
                      <a:pt x="1504" y="139"/>
                      <a:pt x="1436" y="84"/>
                    </a:cubicBezTo>
                    <a:cubicBezTo>
                      <a:pt x="1383" y="41"/>
                      <a:pt x="1327" y="17"/>
                      <a:pt x="1261" y="5"/>
                    </a:cubicBezTo>
                    <a:cubicBezTo>
                      <a:pt x="1239" y="2"/>
                      <a:pt x="1220" y="0"/>
                      <a:pt x="1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4" name="Google Shape;2754;p21"/>
              <p:cNvSpPr/>
              <p:nvPr/>
            </p:nvSpPr>
            <p:spPr>
              <a:xfrm>
                <a:off x="6980850" y="1741400"/>
                <a:ext cx="3660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735" extrusionOk="0">
                    <a:moveTo>
                      <a:pt x="1097" y="0"/>
                    </a:moveTo>
                    <a:cubicBezTo>
                      <a:pt x="1068" y="0"/>
                      <a:pt x="1040" y="4"/>
                      <a:pt x="1018" y="10"/>
                    </a:cubicBezTo>
                    <a:cubicBezTo>
                      <a:pt x="939" y="32"/>
                      <a:pt x="887" y="72"/>
                      <a:pt x="821" y="119"/>
                    </a:cubicBezTo>
                    <a:cubicBezTo>
                      <a:pt x="762" y="167"/>
                      <a:pt x="724" y="239"/>
                      <a:pt x="683" y="303"/>
                    </a:cubicBezTo>
                    <a:cubicBezTo>
                      <a:pt x="647" y="357"/>
                      <a:pt x="605" y="412"/>
                      <a:pt x="566" y="465"/>
                    </a:cubicBezTo>
                    <a:cubicBezTo>
                      <a:pt x="562" y="470"/>
                      <a:pt x="559" y="471"/>
                      <a:pt x="554" y="475"/>
                    </a:cubicBezTo>
                    <a:cubicBezTo>
                      <a:pt x="525" y="486"/>
                      <a:pt x="495" y="493"/>
                      <a:pt x="468" y="507"/>
                    </a:cubicBezTo>
                    <a:cubicBezTo>
                      <a:pt x="449" y="516"/>
                      <a:pt x="430" y="527"/>
                      <a:pt x="413" y="537"/>
                    </a:cubicBezTo>
                    <a:cubicBezTo>
                      <a:pt x="389" y="548"/>
                      <a:pt x="364" y="552"/>
                      <a:pt x="338" y="565"/>
                    </a:cubicBezTo>
                    <a:cubicBezTo>
                      <a:pt x="262" y="602"/>
                      <a:pt x="200" y="657"/>
                      <a:pt x="154" y="725"/>
                    </a:cubicBezTo>
                    <a:cubicBezTo>
                      <a:pt x="97" y="785"/>
                      <a:pt x="60" y="853"/>
                      <a:pt x="38" y="934"/>
                    </a:cubicBezTo>
                    <a:cubicBezTo>
                      <a:pt x="4" y="1039"/>
                      <a:pt x="1" y="1146"/>
                      <a:pt x="25" y="1251"/>
                    </a:cubicBezTo>
                    <a:cubicBezTo>
                      <a:pt x="25" y="1255"/>
                      <a:pt x="27" y="1257"/>
                      <a:pt x="27" y="1261"/>
                    </a:cubicBezTo>
                    <a:cubicBezTo>
                      <a:pt x="47" y="1312"/>
                      <a:pt x="66" y="1363"/>
                      <a:pt x="84" y="1414"/>
                    </a:cubicBezTo>
                    <a:cubicBezTo>
                      <a:pt x="123" y="1489"/>
                      <a:pt x="175" y="1549"/>
                      <a:pt x="243" y="1595"/>
                    </a:cubicBezTo>
                    <a:cubicBezTo>
                      <a:pt x="282" y="1633"/>
                      <a:pt x="325" y="1660"/>
                      <a:pt x="377" y="1676"/>
                    </a:cubicBezTo>
                    <a:cubicBezTo>
                      <a:pt x="448" y="1714"/>
                      <a:pt x="521" y="1734"/>
                      <a:pt x="602" y="1734"/>
                    </a:cubicBezTo>
                    <a:lnTo>
                      <a:pt x="611" y="1734"/>
                    </a:lnTo>
                    <a:cubicBezTo>
                      <a:pt x="619" y="1734"/>
                      <a:pt x="627" y="1734"/>
                      <a:pt x="635" y="1734"/>
                    </a:cubicBezTo>
                    <a:cubicBezTo>
                      <a:pt x="738" y="1734"/>
                      <a:pt x="837" y="1709"/>
                      <a:pt x="928" y="1660"/>
                    </a:cubicBezTo>
                    <a:cubicBezTo>
                      <a:pt x="1005" y="1623"/>
                      <a:pt x="1067" y="1568"/>
                      <a:pt x="1114" y="1500"/>
                    </a:cubicBezTo>
                    <a:cubicBezTo>
                      <a:pt x="1170" y="1440"/>
                      <a:pt x="1207" y="1372"/>
                      <a:pt x="1229" y="1291"/>
                    </a:cubicBezTo>
                    <a:cubicBezTo>
                      <a:pt x="1236" y="1265"/>
                      <a:pt x="1236" y="1242"/>
                      <a:pt x="1242" y="1218"/>
                    </a:cubicBezTo>
                    <a:cubicBezTo>
                      <a:pt x="1248" y="1196"/>
                      <a:pt x="1255" y="1173"/>
                      <a:pt x="1259" y="1153"/>
                    </a:cubicBezTo>
                    <a:cubicBezTo>
                      <a:pt x="1274" y="1090"/>
                      <a:pt x="1281" y="1032"/>
                      <a:pt x="1284" y="974"/>
                    </a:cubicBezTo>
                    <a:cubicBezTo>
                      <a:pt x="1289" y="947"/>
                      <a:pt x="1297" y="918"/>
                      <a:pt x="1307" y="894"/>
                    </a:cubicBezTo>
                    <a:lnTo>
                      <a:pt x="1307" y="894"/>
                    </a:lnTo>
                    <a:cubicBezTo>
                      <a:pt x="1297" y="912"/>
                      <a:pt x="1288" y="931"/>
                      <a:pt x="1281" y="950"/>
                    </a:cubicBezTo>
                    <a:lnTo>
                      <a:pt x="1281" y="947"/>
                    </a:lnTo>
                    <a:cubicBezTo>
                      <a:pt x="1331" y="837"/>
                      <a:pt x="1380" y="728"/>
                      <a:pt x="1421" y="612"/>
                    </a:cubicBezTo>
                    <a:cubicBezTo>
                      <a:pt x="1428" y="588"/>
                      <a:pt x="1438" y="563"/>
                      <a:pt x="1444" y="540"/>
                    </a:cubicBezTo>
                    <a:cubicBezTo>
                      <a:pt x="1464" y="458"/>
                      <a:pt x="1461" y="383"/>
                      <a:pt x="1448" y="303"/>
                    </a:cubicBezTo>
                    <a:cubicBezTo>
                      <a:pt x="1426" y="161"/>
                      <a:pt x="1328" y="68"/>
                      <a:pt x="1206" y="19"/>
                    </a:cubicBezTo>
                    <a:cubicBezTo>
                      <a:pt x="1175" y="6"/>
                      <a:pt x="1135" y="0"/>
                      <a:pt x="1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5" name="Google Shape;2755;p21"/>
              <p:cNvSpPr/>
              <p:nvPr/>
            </p:nvSpPr>
            <p:spPr>
              <a:xfrm>
                <a:off x="6927750" y="1702000"/>
                <a:ext cx="315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930" extrusionOk="0">
                    <a:moveTo>
                      <a:pt x="742" y="0"/>
                    </a:moveTo>
                    <a:cubicBezTo>
                      <a:pt x="600" y="0"/>
                      <a:pt x="447" y="77"/>
                      <a:pt x="378" y="205"/>
                    </a:cubicBezTo>
                    <a:cubicBezTo>
                      <a:pt x="366" y="230"/>
                      <a:pt x="353" y="253"/>
                      <a:pt x="339" y="274"/>
                    </a:cubicBezTo>
                    <a:cubicBezTo>
                      <a:pt x="301" y="341"/>
                      <a:pt x="288" y="384"/>
                      <a:pt x="274" y="450"/>
                    </a:cubicBezTo>
                    <a:cubicBezTo>
                      <a:pt x="261" y="506"/>
                      <a:pt x="248" y="564"/>
                      <a:pt x="237" y="620"/>
                    </a:cubicBezTo>
                    <a:cubicBezTo>
                      <a:pt x="222" y="685"/>
                      <a:pt x="202" y="746"/>
                      <a:pt x="182" y="810"/>
                    </a:cubicBezTo>
                    <a:cubicBezTo>
                      <a:pt x="166" y="831"/>
                      <a:pt x="150" y="852"/>
                      <a:pt x="137" y="872"/>
                    </a:cubicBezTo>
                    <a:cubicBezTo>
                      <a:pt x="107" y="921"/>
                      <a:pt x="81" y="983"/>
                      <a:pt x="61" y="1038"/>
                    </a:cubicBezTo>
                    <a:cubicBezTo>
                      <a:pt x="52" y="1060"/>
                      <a:pt x="45" y="1083"/>
                      <a:pt x="36" y="1104"/>
                    </a:cubicBezTo>
                    <a:cubicBezTo>
                      <a:pt x="13" y="1166"/>
                      <a:pt x="0" y="1200"/>
                      <a:pt x="0" y="1289"/>
                    </a:cubicBezTo>
                    <a:cubicBezTo>
                      <a:pt x="2" y="1400"/>
                      <a:pt x="22" y="1515"/>
                      <a:pt x="79" y="1613"/>
                    </a:cubicBezTo>
                    <a:cubicBezTo>
                      <a:pt x="154" y="1744"/>
                      <a:pt x="290" y="1868"/>
                      <a:pt x="441" y="1906"/>
                    </a:cubicBezTo>
                    <a:cubicBezTo>
                      <a:pt x="501" y="1921"/>
                      <a:pt x="562" y="1930"/>
                      <a:pt x="622" y="1930"/>
                    </a:cubicBezTo>
                    <a:cubicBezTo>
                      <a:pt x="719" y="1930"/>
                      <a:pt x="816" y="1908"/>
                      <a:pt x="907" y="1858"/>
                    </a:cubicBezTo>
                    <a:cubicBezTo>
                      <a:pt x="933" y="1844"/>
                      <a:pt x="959" y="1825"/>
                      <a:pt x="982" y="1804"/>
                    </a:cubicBezTo>
                    <a:cubicBezTo>
                      <a:pt x="1052" y="1760"/>
                      <a:pt x="1109" y="1703"/>
                      <a:pt x="1149" y="1629"/>
                    </a:cubicBezTo>
                    <a:cubicBezTo>
                      <a:pt x="1171" y="1580"/>
                      <a:pt x="1192" y="1531"/>
                      <a:pt x="1214" y="1485"/>
                    </a:cubicBezTo>
                    <a:cubicBezTo>
                      <a:pt x="1217" y="1478"/>
                      <a:pt x="1217" y="1471"/>
                      <a:pt x="1218" y="1463"/>
                    </a:cubicBezTo>
                    <a:cubicBezTo>
                      <a:pt x="1231" y="1391"/>
                      <a:pt x="1243" y="1318"/>
                      <a:pt x="1254" y="1246"/>
                    </a:cubicBezTo>
                    <a:cubicBezTo>
                      <a:pt x="1260" y="1205"/>
                      <a:pt x="1256" y="1188"/>
                      <a:pt x="1250" y="1139"/>
                    </a:cubicBezTo>
                    <a:cubicBezTo>
                      <a:pt x="1250" y="1109"/>
                      <a:pt x="1247" y="1077"/>
                      <a:pt x="1241" y="1047"/>
                    </a:cubicBezTo>
                    <a:lnTo>
                      <a:pt x="1225" y="1004"/>
                    </a:lnTo>
                    <a:cubicBezTo>
                      <a:pt x="1228" y="929"/>
                      <a:pt x="1235" y="851"/>
                      <a:pt x="1234" y="774"/>
                    </a:cubicBezTo>
                    <a:cubicBezTo>
                      <a:pt x="1233" y="679"/>
                      <a:pt x="1220" y="583"/>
                      <a:pt x="1211" y="486"/>
                    </a:cubicBezTo>
                    <a:cubicBezTo>
                      <a:pt x="1204" y="420"/>
                      <a:pt x="1188" y="361"/>
                      <a:pt x="1159" y="299"/>
                    </a:cubicBezTo>
                    <a:cubicBezTo>
                      <a:pt x="1146" y="274"/>
                      <a:pt x="1132" y="248"/>
                      <a:pt x="1117" y="224"/>
                    </a:cubicBezTo>
                    <a:cubicBezTo>
                      <a:pt x="1045" y="93"/>
                      <a:pt x="907" y="6"/>
                      <a:pt x="757" y="0"/>
                    </a:cubicBezTo>
                    <a:cubicBezTo>
                      <a:pt x="752" y="0"/>
                      <a:pt x="747" y="0"/>
                      <a:pt x="7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6" name="Google Shape;2756;p21"/>
              <p:cNvSpPr/>
              <p:nvPr/>
            </p:nvSpPr>
            <p:spPr>
              <a:xfrm>
                <a:off x="6862550" y="1697525"/>
                <a:ext cx="327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15" extrusionOk="0">
                    <a:moveTo>
                      <a:pt x="606" y="1"/>
                    </a:moveTo>
                    <a:cubicBezTo>
                      <a:pt x="488" y="1"/>
                      <a:pt x="369" y="57"/>
                      <a:pt x="312" y="162"/>
                    </a:cubicBezTo>
                    <a:cubicBezTo>
                      <a:pt x="223" y="331"/>
                      <a:pt x="234" y="452"/>
                      <a:pt x="205" y="633"/>
                    </a:cubicBezTo>
                    <a:cubicBezTo>
                      <a:pt x="162" y="904"/>
                      <a:pt x="1" y="1125"/>
                      <a:pt x="218" y="1376"/>
                    </a:cubicBezTo>
                    <a:cubicBezTo>
                      <a:pt x="259" y="1441"/>
                      <a:pt x="312" y="1492"/>
                      <a:pt x="381" y="1531"/>
                    </a:cubicBezTo>
                    <a:lnTo>
                      <a:pt x="515" y="1591"/>
                    </a:lnTo>
                    <a:cubicBezTo>
                      <a:pt x="561" y="1606"/>
                      <a:pt x="608" y="1614"/>
                      <a:pt x="656" y="1614"/>
                    </a:cubicBezTo>
                    <a:cubicBezTo>
                      <a:pt x="682" y="1614"/>
                      <a:pt x="709" y="1612"/>
                      <a:pt x="736" y="1606"/>
                    </a:cubicBezTo>
                    <a:cubicBezTo>
                      <a:pt x="746" y="1608"/>
                      <a:pt x="757" y="1609"/>
                      <a:pt x="767" y="1609"/>
                    </a:cubicBezTo>
                    <a:cubicBezTo>
                      <a:pt x="807" y="1609"/>
                      <a:pt x="845" y="1598"/>
                      <a:pt x="881" y="1578"/>
                    </a:cubicBezTo>
                    <a:cubicBezTo>
                      <a:pt x="958" y="1556"/>
                      <a:pt x="1023" y="1517"/>
                      <a:pt x="1079" y="1459"/>
                    </a:cubicBezTo>
                    <a:cubicBezTo>
                      <a:pt x="1252" y="1276"/>
                      <a:pt x="1311" y="1008"/>
                      <a:pt x="1191" y="778"/>
                    </a:cubicBezTo>
                    <a:cubicBezTo>
                      <a:pt x="1092" y="587"/>
                      <a:pt x="1025" y="311"/>
                      <a:pt x="887" y="151"/>
                    </a:cubicBezTo>
                    <a:cubicBezTo>
                      <a:pt x="874" y="135"/>
                      <a:pt x="860" y="120"/>
                      <a:pt x="847" y="104"/>
                    </a:cubicBezTo>
                    <a:cubicBezTo>
                      <a:pt x="787" y="34"/>
                      <a:pt x="697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7" name="Google Shape;2757;p21"/>
              <p:cNvSpPr/>
              <p:nvPr/>
            </p:nvSpPr>
            <p:spPr>
              <a:xfrm>
                <a:off x="6798275" y="1715975"/>
                <a:ext cx="2917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349" extrusionOk="0">
                    <a:moveTo>
                      <a:pt x="417" y="1"/>
                    </a:moveTo>
                    <a:lnTo>
                      <a:pt x="314" y="11"/>
                    </a:lnTo>
                    <a:cubicBezTo>
                      <a:pt x="260" y="21"/>
                      <a:pt x="212" y="45"/>
                      <a:pt x="170" y="81"/>
                    </a:cubicBezTo>
                    <a:cubicBezTo>
                      <a:pt x="137" y="99"/>
                      <a:pt x="113" y="123"/>
                      <a:pt x="94" y="153"/>
                    </a:cubicBezTo>
                    <a:cubicBezTo>
                      <a:pt x="69" y="178"/>
                      <a:pt x="51" y="207"/>
                      <a:pt x="42" y="240"/>
                    </a:cubicBezTo>
                    <a:cubicBezTo>
                      <a:pt x="25" y="270"/>
                      <a:pt x="15" y="303"/>
                      <a:pt x="13" y="336"/>
                    </a:cubicBezTo>
                    <a:cubicBezTo>
                      <a:pt x="0" y="387"/>
                      <a:pt x="0" y="440"/>
                      <a:pt x="15" y="491"/>
                    </a:cubicBezTo>
                    <a:cubicBezTo>
                      <a:pt x="19" y="514"/>
                      <a:pt x="19" y="537"/>
                      <a:pt x="22" y="560"/>
                    </a:cubicBezTo>
                    <a:cubicBezTo>
                      <a:pt x="36" y="596"/>
                      <a:pt x="49" y="632"/>
                      <a:pt x="64" y="668"/>
                    </a:cubicBezTo>
                    <a:lnTo>
                      <a:pt x="75" y="690"/>
                    </a:lnTo>
                    <a:cubicBezTo>
                      <a:pt x="78" y="700"/>
                      <a:pt x="84" y="708"/>
                      <a:pt x="87" y="717"/>
                    </a:cubicBezTo>
                    <a:cubicBezTo>
                      <a:pt x="107" y="759"/>
                      <a:pt x="127" y="802"/>
                      <a:pt x="147" y="844"/>
                    </a:cubicBezTo>
                    <a:lnTo>
                      <a:pt x="265" y="1098"/>
                    </a:lnTo>
                    <a:cubicBezTo>
                      <a:pt x="320" y="1213"/>
                      <a:pt x="433" y="1288"/>
                      <a:pt x="548" y="1328"/>
                    </a:cubicBezTo>
                    <a:cubicBezTo>
                      <a:pt x="594" y="1341"/>
                      <a:pt x="640" y="1348"/>
                      <a:pt x="686" y="1348"/>
                    </a:cubicBezTo>
                    <a:cubicBezTo>
                      <a:pt x="721" y="1348"/>
                      <a:pt x="756" y="1344"/>
                      <a:pt x="791" y="1335"/>
                    </a:cubicBezTo>
                    <a:cubicBezTo>
                      <a:pt x="856" y="1322"/>
                      <a:pt x="914" y="1295"/>
                      <a:pt x="963" y="1252"/>
                    </a:cubicBezTo>
                    <a:cubicBezTo>
                      <a:pt x="1016" y="1220"/>
                      <a:pt x="1060" y="1175"/>
                      <a:pt x="1093" y="1119"/>
                    </a:cubicBezTo>
                    <a:cubicBezTo>
                      <a:pt x="1127" y="1067"/>
                      <a:pt x="1146" y="1010"/>
                      <a:pt x="1152" y="948"/>
                    </a:cubicBezTo>
                    <a:cubicBezTo>
                      <a:pt x="1166" y="887"/>
                      <a:pt x="1166" y="825"/>
                      <a:pt x="1150" y="765"/>
                    </a:cubicBezTo>
                    <a:cubicBezTo>
                      <a:pt x="1130" y="680"/>
                      <a:pt x="1088" y="603"/>
                      <a:pt x="1029" y="541"/>
                    </a:cubicBezTo>
                    <a:cubicBezTo>
                      <a:pt x="972" y="465"/>
                      <a:pt x="918" y="391"/>
                      <a:pt x="864" y="318"/>
                    </a:cubicBezTo>
                    <a:cubicBezTo>
                      <a:pt x="839" y="282"/>
                      <a:pt x="812" y="247"/>
                      <a:pt x="786" y="211"/>
                    </a:cubicBezTo>
                    <a:cubicBezTo>
                      <a:pt x="748" y="159"/>
                      <a:pt x="727" y="138"/>
                      <a:pt x="663" y="94"/>
                    </a:cubicBezTo>
                    <a:cubicBezTo>
                      <a:pt x="646" y="81"/>
                      <a:pt x="627" y="70"/>
                      <a:pt x="611" y="58"/>
                    </a:cubicBezTo>
                    <a:cubicBezTo>
                      <a:pt x="581" y="44"/>
                      <a:pt x="548" y="31"/>
                      <a:pt x="518" y="16"/>
                    </a:cubicBezTo>
                    <a:cubicBezTo>
                      <a:pt x="483" y="11"/>
                      <a:pt x="451" y="5"/>
                      <a:pt x="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8" name="Google Shape;2758;p21"/>
              <p:cNvSpPr/>
              <p:nvPr/>
            </p:nvSpPr>
            <p:spPr>
              <a:xfrm>
                <a:off x="6759175" y="1744375"/>
                <a:ext cx="3092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55" extrusionOk="0">
                    <a:moveTo>
                      <a:pt x="320" y="0"/>
                    </a:moveTo>
                    <a:cubicBezTo>
                      <a:pt x="153" y="0"/>
                      <a:pt x="15" y="130"/>
                      <a:pt x="6" y="297"/>
                    </a:cubicBezTo>
                    <a:cubicBezTo>
                      <a:pt x="4" y="316"/>
                      <a:pt x="2" y="336"/>
                      <a:pt x="2" y="354"/>
                    </a:cubicBezTo>
                    <a:cubicBezTo>
                      <a:pt x="0" y="440"/>
                      <a:pt x="30" y="511"/>
                      <a:pt x="64" y="589"/>
                    </a:cubicBezTo>
                    <a:cubicBezTo>
                      <a:pt x="84" y="636"/>
                      <a:pt x="101" y="685"/>
                      <a:pt x="123" y="733"/>
                    </a:cubicBezTo>
                    <a:cubicBezTo>
                      <a:pt x="144" y="779"/>
                      <a:pt x="170" y="824"/>
                      <a:pt x="193" y="871"/>
                    </a:cubicBezTo>
                    <a:cubicBezTo>
                      <a:pt x="252" y="989"/>
                      <a:pt x="314" y="1118"/>
                      <a:pt x="446" y="1180"/>
                    </a:cubicBezTo>
                    <a:cubicBezTo>
                      <a:pt x="484" y="1197"/>
                      <a:pt x="526" y="1216"/>
                      <a:pt x="567" y="1233"/>
                    </a:cubicBezTo>
                    <a:cubicBezTo>
                      <a:pt x="608" y="1247"/>
                      <a:pt x="651" y="1254"/>
                      <a:pt x="693" y="1254"/>
                    </a:cubicBezTo>
                    <a:cubicBezTo>
                      <a:pt x="717" y="1254"/>
                      <a:pt x="741" y="1252"/>
                      <a:pt x="764" y="1247"/>
                    </a:cubicBezTo>
                    <a:cubicBezTo>
                      <a:pt x="767" y="1247"/>
                      <a:pt x="770" y="1247"/>
                      <a:pt x="773" y="1247"/>
                    </a:cubicBezTo>
                    <a:cubicBezTo>
                      <a:pt x="817" y="1247"/>
                      <a:pt x="857" y="1237"/>
                      <a:pt x="895" y="1217"/>
                    </a:cubicBezTo>
                    <a:cubicBezTo>
                      <a:pt x="964" y="1197"/>
                      <a:pt x="1022" y="1162"/>
                      <a:pt x="1073" y="1110"/>
                    </a:cubicBezTo>
                    <a:cubicBezTo>
                      <a:pt x="1133" y="1045"/>
                      <a:pt x="1181" y="971"/>
                      <a:pt x="1210" y="885"/>
                    </a:cubicBezTo>
                    <a:cubicBezTo>
                      <a:pt x="1231" y="821"/>
                      <a:pt x="1237" y="754"/>
                      <a:pt x="1224" y="687"/>
                    </a:cubicBezTo>
                    <a:cubicBezTo>
                      <a:pt x="1224" y="617"/>
                      <a:pt x="1204" y="553"/>
                      <a:pt x="1168" y="491"/>
                    </a:cubicBezTo>
                    <a:cubicBezTo>
                      <a:pt x="1130" y="391"/>
                      <a:pt x="1031" y="315"/>
                      <a:pt x="943" y="260"/>
                    </a:cubicBezTo>
                    <a:cubicBezTo>
                      <a:pt x="920" y="244"/>
                      <a:pt x="898" y="231"/>
                      <a:pt x="877" y="220"/>
                    </a:cubicBezTo>
                    <a:cubicBezTo>
                      <a:pt x="832" y="194"/>
                      <a:pt x="789" y="165"/>
                      <a:pt x="742" y="142"/>
                    </a:cubicBezTo>
                    <a:cubicBezTo>
                      <a:pt x="698" y="116"/>
                      <a:pt x="652" y="97"/>
                      <a:pt x="604" y="73"/>
                    </a:cubicBezTo>
                    <a:cubicBezTo>
                      <a:pt x="594" y="68"/>
                      <a:pt x="581" y="62"/>
                      <a:pt x="570" y="57"/>
                    </a:cubicBezTo>
                    <a:cubicBezTo>
                      <a:pt x="522" y="34"/>
                      <a:pt x="480" y="18"/>
                      <a:pt x="425" y="8"/>
                    </a:cubicBezTo>
                    <a:cubicBezTo>
                      <a:pt x="389" y="3"/>
                      <a:pt x="359" y="0"/>
                      <a:pt x="323" y="0"/>
                    </a:cubicBezTo>
                    <a:cubicBezTo>
                      <a:pt x="322" y="0"/>
                      <a:pt x="321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9" name="Google Shape;2759;p21"/>
              <p:cNvSpPr/>
              <p:nvPr/>
            </p:nvSpPr>
            <p:spPr>
              <a:xfrm>
                <a:off x="6785400" y="1755150"/>
                <a:ext cx="239125" cy="308400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12336" extrusionOk="0">
                    <a:moveTo>
                      <a:pt x="4401" y="1"/>
                    </a:moveTo>
                    <a:cubicBezTo>
                      <a:pt x="3908" y="1"/>
                      <a:pt x="3413" y="86"/>
                      <a:pt x="2941" y="237"/>
                    </a:cubicBezTo>
                    <a:cubicBezTo>
                      <a:pt x="2768" y="290"/>
                      <a:pt x="2601" y="355"/>
                      <a:pt x="2435" y="427"/>
                    </a:cubicBezTo>
                    <a:cubicBezTo>
                      <a:pt x="1703" y="744"/>
                      <a:pt x="1025" y="1229"/>
                      <a:pt x="593" y="1899"/>
                    </a:cubicBezTo>
                    <a:cubicBezTo>
                      <a:pt x="161" y="2569"/>
                      <a:pt x="1" y="3438"/>
                      <a:pt x="283" y="4183"/>
                    </a:cubicBezTo>
                    <a:cubicBezTo>
                      <a:pt x="700" y="5277"/>
                      <a:pt x="1854" y="5857"/>
                      <a:pt x="2330" y="6912"/>
                    </a:cubicBezTo>
                    <a:cubicBezTo>
                      <a:pt x="2859" y="8088"/>
                      <a:pt x="2654" y="9478"/>
                      <a:pt x="3154" y="10671"/>
                    </a:cubicBezTo>
                    <a:cubicBezTo>
                      <a:pt x="3447" y="11363"/>
                      <a:pt x="3972" y="11993"/>
                      <a:pt x="4685" y="12231"/>
                    </a:cubicBezTo>
                    <a:cubicBezTo>
                      <a:pt x="4900" y="12303"/>
                      <a:pt x="5121" y="12336"/>
                      <a:pt x="5342" y="12336"/>
                    </a:cubicBezTo>
                    <a:cubicBezTo>
                      <a:pt x="6120" y="12336"/>
                      <a:pt x="6905" y="11929"/>
                      <a:pt x="7499" y="11395"/>
                    </a:cubicBezTo>
                    <a:cubicBezTo>
                      <a:pt x="8642" y="10364"/>
                      <a:pt x="9308" y="8859"/>
                      <a:pt x="9436" y="7329"/>
                    </a:cubicBezTo>
                    <a:cubicBezTo>
                      <a:pt x="9564" y="5796"/>
                      <a:pt x="9172" y="4244"/>
                      <a:pt x="8454" y="2883"/>
                    </a:cubicBezTo>
                    <a:cubicBezTo>
                      <a:pt x="7842" y="1727"/>
                      <a:pt x="6934" y="652"/>
                      <a:pt x="5698" y="218"/>
                    </a:cubicBezTo>
                    <a:cubicBezTo>
                      <a:pt x="5281" y="69"/>
                      <a:pt x="4842" y="1"/>
                      <a:pt x="44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0" name="Google Shape;2760;p21"/>
              <p:cNvSpPr/>
              <p:nvPr/>
            </p:nvSpPr>
            <p:spPr>
              <a:xfrm>
                <a:off x="6739625" y="1722525"/>
                <a:ext cx="323300" cy="380250"/>
              </a:xfrm>
              <a:custGeom>
                <a:avLst/>
                <a:gdLst/>
                <a:ahLst/>
                <a:cxnLst/>
                <a:rect l="l" t="t" r="r" b="b"/>
                <a:pathLst>
                  <a:path w="12932" h="15210" extrusionOk="0">
                    <a:moveTo>
                      <a:pt x="6001" y="758"/>
                    </a:moveTo>
                    <a:cubicBezTo>
                      <a:pt x="6579" y="758"/>
                      <a:pt x="7134" y="844"/>
                      <a:pt x="7636" y="1016"/>
                    </a:cubicBezTo>
                    <a:cubicBezTo>
                      <a:pt x="9258" y="1571"/>
                      <a:pt x="10296" y="2954"/>
                      <a:pt x="10882" y="4017"/>
                    </a:cubicBezTo>
                    <a:cubicBezTo>
                      <a:pt x="11783" y="5653"/>
                      <a:pt x="12159" y="7380"/>
                      <a:pt x="11973" y="9011"/>
                    </a:cubicBezTo>
                    <a:cubicBezTo>
                      <a:pt x="11772" y="10776"/>
                      <a:pt x="10879" y="12403"/>
                      <a:pt x="9524" y="13477"/>
                    </a:cubicBezTo>
                    <a:cubicBezTo>
                      <a:pt x="8877" y="13990"/>
                      <a:pt x="7946" y="14449"/>
                      <a:pt x="7023" y="14449"/>
                    </a:cubicBezTo>
                    <a:cubicBezTo>
                      <a:pt x="6763" y="14449"/>
                      <a:pt x="6503" y="14412"/>
                      <a:pt x="6251" y="14330"/>
                    </a:cubicBezTo>
                    <a:cubicBezTo>
                      <a:pt x="5535" y="14098"/>
                      <a:pt x="4919" y="13497"/>
                      <a:pt x="4566" y="12683"/>
                    </a:cubicBezTo>
                    <a:cubicBezTo>
                      <a:pt x="4291" y="12044"/>
                      <a:pt x="4216" y="11352"/>
                      <a:pt x="4136" y="10621"/>
                    </a:cubicBezTo>
                    <a:cubicBezTo>
                      <a:pt x="4051" y="9833"/>
                      <a:pt x="3963" y="9021"/>
                      <a:pt x="3607" y="8257"/>
                    </a:cubicBezTo>
                    <a:cubicBezTo>
                      <a:pt x="3302" y="7597"/>
                      <a:pt x="2786" y="7093"/>
                      <a:pt x="2288" y="6604"/>
                    </a:cubicBezTo>
                    <a:cubicBezTo>
                      <a:pt x="1783" y="6107"/>
                      <a:pt x="1305" y="5638"/>
                      <a:pt x="1073" y="5044"/>
                    </a:cubicBezTo>
                    <a:cubicBezTo>
                      <a:pt x="797" y="4340"/>
                      <a:pt x="955" y="3457"/>
                      <a:pt x="1484" y="2741"/>
                    </a:cubicBezTo>
                    <a:cubicBezTo>
                      <a:pt x="1824" y="2280"/>
                      <a:pt x="2314" y="1875"/>
                      <a:pt x="2921" y="1548"/>
                    </a:cubicBezTo>
                    <a:cubicBezTo>
                      <a:pt x="3166" y="1415"/>
                      <a:pt x="3430" y="1295"/>
                      <a:pt x="3711" y="1189"/>
                    </a:cubicBezTo>
                    <a:cubicBezTo>
                      <a:pt x="3914" y="1112"/>
                      <a:pt x="4123" y="1045"/>
                      <a:pt x="4331" y="988"/>
                    </a:cubicBezTo>
                    <a:cubicBezTo>
                      <a:pt x="4892" y="835"/>
                      <a:pt x="5457" y="758"/>
                      <a:pt x="6001" y="758"/>
                    </a:cubicBezTo>
                    <a:close/>
                    <a:moveTo>
                      <a:pt x="6004" y="0"/>
                    </a:moveTo>
                    <a:cubicBezTo>
                      <a:pt x="5391" y="0"/>
                      <a:pt x="4758" y="86"/>
                      <a:pt x="4132" y="256"/>
                    </a:cubicBezTo>
                    <a:cubicBezTo>
                      <a:pt x="3901" y="320"/>
                      <a:pt x="3671" y="396"/>
                      <a:pt x="3446" y="480"/>
                    </a:cubicBezTo>
                    <a:cubicBezTo>
                      <a:pt x="2330" y="900"/>
                      <a:pt x="1442" y="1527"/>
                      <a:pt x="876" y="2291"/>
                    </a:cubicBezTo>
                    <a:cubicBezTo>
                      <a:pt x="195" y="3214"/>
                      <a:pt x="1" y="4374"/>
                      <a:pt x="370" y="5320"/>
                    </a:cubicBezTo>
                    <a:cubicBezTo>
                      <a:pt x="663" y="6065"/>
                      <a:pt x="1222" y="6613"/>
                      <a:pt x="1762" y="7145"/>
                    </a:cubicBezTo>
                    <a:cubicBezTo>
                      <a:pt x="2231" y="7606"/>
                      <a:pt x="2676" y="8043"/>
                      <a:pt x="2926" y="8577"/>
                    </a:cubicBezTo>
                    <a:cubicBezTo>
                      <a:pt x="3225" y="9227"/>
                      <a:pt x="3303" y="9945"/>
                      <a:pt x="3387" y="10704"/>
                    </a:cubicBezTo>
                    <a:cubicBezTo>
                      <a:pt x="3468" y="11460"/>
                      <a:pt x="3553" y="12243"/>
                      <a:pt x="3874" y="12985"/>
                    </a:cubicBezTo>
                    <a:cubicBezTo>
                      <a:pt x="4312" y="13999"/>
                      <a:pt x="5095" y="14752"/>
                      <a:pt x="6019" y="15054"/>
                    </a:cubicBezTo>
                    <a:cubicBezTo>
                      <a:pt x="6341" y="15158"/>
                      <a:pt x="6681" y="15210"/>
                      <a:pt x="7032" y="15210"/>
                    </a:cubicBezTo>
                    <a:cubicBezTo>
                      <a:pt x="7720" y="15210"/>
                      <a:pt x="8447" y="15013"/>
                      <a:pt x="9145" y="14636"/>
                    </a:cubicBezTo>
                    <a:cubicBezTo>
                      <a:pt x="9435" y="14477"/>
                      <a:pt x="9722" y="14290"/>
                      <a:pt x="9999" y="14069"/>
                    </a:cubicBezTo>
                    <a:cubicBezTo>
                      <a:pt x="11509" y="12873"/>
                      <a:pt x="12505" y="11061"/>
                      <a:pt x="12729" y="9098"/>
                    </a:cubicBezTo>
                    <a:cubicBezTo>
                      <a:pt x="12932" y="7309"/>
                      <a:pt x="12523" y="5426"/>
                      <a:pt x="11547" y="3651"/>
                    </a:cubicBezTo>
                    <a:cubicBezTo>
                      <a:pt x="10898" y="2472"/>
                      <a:pt x="9736" y="932"/>
                      <a:pt x="7884" y="298"/>
                    </a:cubicBezTo>
                    <a:cubicBezTo>
                      <a:pt x="7304" y="100"/>
                      <a:pt x="6666" y="0"/>
                      <a:pt x="60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1" name="Google Shape;2761;p21"/>
              <p:cNvSpPr/>
              <p:nvPr/>
            </p:nvSpPr>
            <p:spPr>
              <a:xfrm>
                <a:off x="6822775" y="1785175"/>
                <a:ext cx="137250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4702" extrusionOk="0">
                    <a:moveTo>
                      <a:pt x="3037" y="1"/>
                    </a:moveTo>
                    <a:cubicBezTo>
                      <a:pt x="2621" y="1"/>
                      <a:pt x="2197" y="93"/>
                      <a:pt x="1792" y="257"/>
                    </a:cubicBezTo>
                    <a:cubicBezTo>
                      <a:pt x="1308" y="451"/>
                      <a:pt x="813" y="768"/>
                      <a:pt x="480" y="1175"/>
                    </a:cubicBezTo>
                    <a:cubicBezTo>
                      <a:pt x="120" y="1612"/>
                      <a:pt x="0" y="2171"/>
                      <a:pt x="176" y="2714"/>
                    </a:cubicBezTo>
                    <a:cubicBezTo>
                      <a:pt x="335" y="3207"/>
                      <a:pt x="647" y="3618"/>
                      <a:pt x="1058" y="3925"/>
                    </a:cubicBezTo>
                    <a:cubicBezTo>
                      <a:pt x="1164" y="4004"/>
                      <a:pt x="1276" y="4074"/>
                      <a:pt x="1396" y="4133"/>
                    </a:cubicBezTo>
                    <a:cubicBezTo>
                      <a:pt x="1704" y="4427"/>
                      <a:pt x="2087" y="4634"/>
                      <a:pt x="2492" y="4688"/>
                    </a:cubicBezTo>
                    <a:cubicBezTo>
                      <a:pt x="2562" y="4697"/>
                      <a:pt x="2631" y="4701"/>
                      <a:pt x="2700" y="4701"/>
                    </a:cubicBezTo>
                    <a:cubicBezTo>
                      <a:pt x="3160" y="4701"/>
                      <a:pt x="3611" y="4504"/>
                      <a:pt x="3992" y="4257"/>
                    </a:cubicBezTo>
                    <a:cubicBezTo>
                      <a:pt x="4421" y="3981"/>
                      <a:pt x="4819" y="3656"/>
                      <a:pt x="5096" y="3223"/>
                    </a:cubicBezTo>
                    <a:cubicBezTo>
                      <a:pt x="5380" y="2784"/>
                      <a:pt x="5489" y="2249"/>
                      <a:pt x="5383" y="1737"/>
                    </a:cubicBezTo>
                    <a:cubicBezTo>
                      <a:pt x="5289" y="1270"/>
                      <a:pt x="4980" y="864"/>
                      <a:pt x="4620" y="564"/>
                    </a:cubicBezTo>
                    <a:cubicBezTo>
                      <a:pt x="4150" y="171"/>
                      <a:pt x="3600" y="1"/>
                      <a:pt x="3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2" name="Google Shape;2762;p21"/>
              <p:cNvSpPr/>
              <p:nvPr/>
            </p:nvSpPr>
            <p:spPr>
              <a:xfrm>
                <a:off x="6865425" y="1931225"/>
                <a:ext cx="60875" cy="767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3069" extrusionOk="0">
                    <a:moveTo>
                      <a:pt x="865" y="0"/>
                    </a:moveTo>
                    <a:cubicBezTo>
                      <a:pt x="720" y="0"/>
                      <a:pt x="574" y="36"/>
                      <a:pt x="448" y="108"/>
                    </a:cubicBezTo>
                    <a:cubicBezTo>
                      <a:pt x="181" y="261"/>
                      <a:pt x="56" y="547"/>
                      <a:pt x="20" y="838"/>
                    </a:cubicBezTo>
                    <a:cubicBezTo>
                      <a:pt x="1" y="989"/>
                      <a:pt x="23" y="1148"/>
                      <a:pt x="63" y="1303"/>
                    </a:cubicBezTo>
                    <a:cubicBezTo>
                      <a:pt x="69" y="1352"/>
                      <a:pt x="74" y="1400"/>
                      <a:pt x="82" y="1449"/>
                    </a:cubicBezTo>
                    <a:cubicBezTo>
                      <a:pt x="121" y="1664"/>
                      <a:pt x="190" y="1867"/>
                      <a:pt x="272" y="2069"/>
                    </a:cubicBezTo>
                    <a:cubicBezTo>
                      <a:pt x="438" y="2477"/>
                      <a:pt x="726" y="2859"/>
                      <a:pt x="1148" y="3013"/>
                    </a:cubicBezTo>
                    <a:cubicBezTo>
                      <a:pt x="1251" y="3051"/>
                      <a:pt x="1357" y="3068"/>
                      <a:pt x="1462" y="3068"/>
                    </a:cubicBezTo>
                    <a:cubicBezTo>
                      <a:pt x="1954" y="3068"/>
                      <a:pt x="2419" y="2676"/>
                      <a:pt x="2428" y="2157"/>
                    </a:cubicBezTo>
                    <a:cubicBezTo>
                      <a:pt x="2434" y="1910"/>
                      <a:pt x="2327" y="1700"/>
                      <a:pt x="2199" y="1498"/>
                    </a:cubicBezTo>
                    <a:cubicBezTo>
                      <a:pt x="2111" y="1361"/>
                      <a:pt x="2039" y="1217"/>
                      <a:pt x="1977" y="1067"/>
                    </a:cubicBezTo>
                    <a:cubicBezTo>
                      <a:pt x="1919" y="892"/>
                      <a:pt x="1868" y="714"/>
                      <a:pt x="1768" y="555"/>
                    </a:cubicBezTo>
                    <a:cubicBezTo>
                      <a:pt x="1621" y="319"/>
                      <a:pt x="1425" y="149"/>
                      <a:pt x="1163" y="52"/>
                    </a:cubicBezTo>
                    <a:cubicBezTo>
                      <a:pt x="1068" y="18"/>
                      <a:pt x="967" y="0"/>
                      <a:pt x="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3" name="Google Shape;2763;p21"/>
              <p:cNvSpPr/>
              <p:nvPr/>
            </p:nvSpPr>
            <p:spPr>
              <a:xfrm>
                <a:off x="6928350" y="1894925"/>
                <a:ext cx="49925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004" extrusionOk="0">
                    <a:moveTo>
                      <a:pt x="942" y="0"/>
                    </a:moveTo>
                    <a:cubicBezTo>
                      <a:pt x="933" y="0"/>
                      <a:pt x="924" y="0"/>
                      <a:pt x="915" y="1"/>
                    </a:cubicBezTo>
                    <a:cubicBezTo>
                      <a:pt x="756" y="6"/>
                      <a:pt x="659" y="28"/>
                      <a:pt x="515" y="94"/>
                    </a:cubicBezTo>
                    <a:cubicBezTo>
                      <a:pt x="497" y="103"/>
                      <a:pt x="479" y="113"/>
                      <a:pt x="462" y="125"/>
                    </a:cubicBezTo>
                    <a:cubicBezTo>
                      <a:pt x="404" y="166"/>
                      <a:pt x="339" y="204"/>
                      <a:pt x="292" y="256"/>
                    </a:cubicBezTo>
                    <a:cubicBezTo>
                      <a:pt x="171" y="386"/>
                      <a:pt x="66" y="544"/>
                      <a:pt x="35" y="721"/>
                    </a:cubicBezTo>
                    <a:cubicBezTo>
                      <a:pt x="25" y="779"/>
                      <a:pt x="8" y="854"/>
                      <a:pt x="5" y="922"/>
                    </a:cubicBezTo>
                    <a:cubicBezTo>
                      <a:pt x="1" y="990"/>
                      <a:pt x="14" y="1073"/>
                      <a:pt x="21" y="1134"/>
                    </a:cubicBezTo>
                    <a:cubicBezTo>
                      <a:pt x="32" y="1227"/>
                      <a:pt x="70" y="1311"/>
                      <a:pt x="106" y="1399"/>
                    </a:cubicBezTo>
                    <a:cubicBezTo>
                      <a:pt x="120" y="1433"/>
                      <a:pt x="135" y="1465"/>
                      <a:pt x="156" y="1495"/>
                    </a:cubicBezTo>
                    <a:cubicBezTo>
                      <a:pt x="202" y="1566"/>
                      <a:pt x="260" y="1657"/>
                      <a:pt x="329" y="1716"/>
                    </a:cubicBezTo>
                    <a:cubicBezTo>
                      <a:pt x="380" y="1761"/>
                      <a:pt x="435" y="1804"/>
                      <a:pt x="489" y="1843"/>
                    </a:cubicBezTo>
                    <a:cubicBezTo>
                      <a:pt x="505" y="1854"/>
                      <a:pt x="521" y="1864"/>
                      <a:pt x="540" y="1875"/>
                    </a:cubicBezTo>
                    <a:cubicBezTo>
                      <a:pt x="599" y="1905"/>
                      <a:pt x="664" y="1932"/>
                      <a:pt x="726" y="1957"/>
                    </a:cubicBezTo>
                    <a:cubicBezTo>
                      <a:pt x="747" y="1965"/>
                      <a:pt x="769" y="1971"/>
                      <a:pt x="792" y="1977"/>
                    </a:cubicBezTo>
                    <a:cubicBezTo>
                      <a:pt x="875" y="1994"/>
                      <a:pt x="943" y="2003"/>
                      <a:pt x="1014" y="2003"/>
                    </a:cubicBezTo>
                    <a:cubicBezTo>
                      <a:pt x="1073" y="2003"/>
                      <a:pt x="1134" y="1997"/>
                      <a:pt x="1206" y="1983"/>
                    </a:cubicBezTo>
                    <a:cubicBezTo>
                      <a:pt x="1295" y="1965"/>
                      <a:pt x="1383" y="1929"/>
                      <a:pt x="1462" y="1889"/>
                    </a:cubicBezTo>
                    <a:cubicBezTo>
                      <a:pt x="1622" y="1807"/>
                      <a:pt x="1739" y="1684"/>
                      <a:pt x="1843" y="1543"/>
                    </a:cubicBezTo>
                    <a:cubicBezTo>
                      <a:pt x="1935" y="1410"/>
                      <a:pt x="1987" y="1230"/>
                      <a:pt x="1991" y="1073"/>
                    </a:cubicBezTo>
                    <a:cubicBezTo>
                      <a:pt x="1997" y="912"/>
                      <a:pt x="1955" y="732"/>
                      <a:pt x="1873" y="595"/>
                    </a:cubicBezTo>
                    <a:cubicBezTo>
                      <a:pt x="1787" y="453"/>
                      <a:pt x="1678" y="332"/>
                      <a:pt x="1534" y="246"/>
                    </a:cubicBezTo>
                    <a:cubicBezTo>
                      <a:pt x="1529" y="246"/>
                      <a:pt x="1526" y="244"/>
                      <a:pt x="1521" y="241"/>
                    </a:cubicBezTo>
                    <a:cubicBezTo>
                      <a:pt x="1485" y="210"/>
                      <a:pt x="1448" y="179"/>
                      <a:pt x="1409" y="151"/>
                    </a:cubicBezTo>
                    <a:cubicBezTo>
                      <a:pt x="1340" y="100"/>
                      <a:pt x="1258" y="71"/>
                      <a:pt x="1178" y="43"/>
                    </a:cubicBezTo>
                    <a:cubicBezTo>
                      <a:pt x="1103" y="17"/>
                      <a:pt x="1021" y="0"/>
                      <a:pt x="9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4" name="Google Shape;2764;p21"/>
              <p:cNvSpPr/>
              <p:nvPr/>
            </p:nvSpPr>
            <p:spPr>
              <a:xfrm>
                <a:off x="6919875" y="1956550"/>
                <a:ext cx="7405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3360" extrusionOk="0">
                    <a:moveTo>
                      <a:pt x="986" y="1748"/>
                    </a:moveTo>
                    <a:lnTo>
                      <a:pt x="986" y="1748"/>
                    </a:lnTo>
                    <a:cubicBezTo>
                      <a:pt x="974" y="1757"/>
                      <a:pt x="962" y="1766"/>
                      <a:pt x="949" y="1775"/>
                    </a:cubicBezTo>
                    <a:cubicBezTo>
                      <a:pt x="962" y="1766"/>
                      <a:pt x="974" y="1757"/>
                      <a:pt x="986" y="1748"/>
                    </a:cubicBezTo>
                    <a:close/>
                    <a:moveTo>
                      <a:pt x="2257" y="0"/>
                    </a:moveTo>
                    <a:cubicBezTo>
                      <a:pt x="2057" y="0"/>
                      <a:pt x="1856" y="148"/>
                      <a:pt x="1794" y="339"/>
                    </a:cubicBezTo>
                    <a:cubicBezTo>
                      <a:pt x="1777" y="391"/>
                      <a:pt x="1752" y="443"/>
                      <a:pt x="1738" y="498"/>
                    </a:cubicBezTo>
                    <a:cubicBezTo>
                      <a:pt x="1726" y="547"/>
                      <a:pt x="1721" y="600"/>
                      <a:pt x="1715" y="652"/>
                    </a:cubicBezTo>
                    <a:cubicBezTo>
                      <a:pt x="1715" y="655"/>
                      <a:pt x="1715" y="655"/>
                      <a:pt x="1713" y="656"/>
                    </a:cubicBezTo>
                    <a:cubicBezTo>
                      <a:pt x="1708" y="678"/>
                      <a:pt x="1700" y="700"/>
                      <a:pt x="1697" y="720"/>
                    </a:cubicBezTo>
                    <a:cubicBezTo>
                      <a:pt x="1690" y="753"/>
                      <a:pt x="1686" y="788"/>
                      <a:pt x="1680" y="819"/>
                    </a:cubicBezTo>
                    <a:cubicBezTo>
                      <a:pt x="1680" y="818"/>
                      <a:pt x="1681" y="818"/>
                      <a:pt x="1681" y="818"/>
                    </a:cubicBezTo>
                    <a:lnTo>
                      <a:pt x="1681" y="818"/>
                    </a:lnTo>
                    <a:cubicBezTo>
                      <a:pt x="1681" y="818"/>
                      <a:pt x="1671" y="868"/>
                      <a:pt x="1666" y="884"/>
                    </a:cubicBezTo>
                    <a:cubicBezTo>
                      <a:pt x="1659" y="912"/>
                      <a:pt x="1650" y="940"/>
                      <a:pt x="1641" y="968"/>
                    </a:cubicBezTo>
                    <a:cubicBezTo>
                      <a:pt x="1635" y="985"/>
                      <a:pt x="1628" y="1004"/>
                      <a:pt x="1621" y="1021"/>
                    </a:cubicBezTo>
                    <a:cubicBezTo>
                      <a:pt x="1598" y="1064"/>
                      <a:pt x="1562" y="1136"/>
                      <a:pt x="1558" y="1142"/>
                    </a:cubicBezTo>
                    <a:cubicBezTo>
                      <a:pt x="1517" y="1220"/>
                      <a:pt x="1467" y="1288"/>
                      <a:pt x="1414" y="1358"/>
                    </a:cubicBezTo>
                    <a:cubicBezTo>
                      <a:pt x="1290" y="1497"/>
                      <a:pt x="1152" y="1623"/>
                      <a:pt x="1003" y="1735"/>
                    </a:cubicBezTo>
                    <a:lnTo>
                      <a:pt x="1003" y="1735"/>
                    </a:lnTo>
                    <a:cubicBezTo>
                      <a:pt x="939" y="1782"/>
                      <a:pt x="875" y="1829"/>
                      <a:pt x="811" y="1876"/>
                    </a:cubicBezTo>
                    <a:cubicBezTo>
                      <a:pt x="861" y="1840"/>
                      <a:pt x="912" y="1802"/>
                      <a:pt x="962" y="1766"/>
                    </a:cubicBezTo>
                    <a:lnTo>
                      <a:pt x="962" y="1766"/>
                    </a:lnTo>
                    <a:cubicBezTo>
                      <a:pt x="854" y="1844"/>
                      <a:pt x="740" y="1936"/>
                      <a:pt x="621" y="2007"/>
                    </a:cubicBezTo>
                    <a:cubicBezTo>
                      <a:pt x="279" y="2086"/>
                      <a:pt x="1" y="2418"/>
                      <a:pt x="109" y="2797"/>
                    </a:cubicBezTo>
                    <a:cubicBezTo>
                      <a:pt x="178" y="3036"/>
                      <a:pt x="350" y="3268"/>
                      <a:pt x="603" y="3333"/>
                    </a:cubicBezTo>
                    <a:cubicBezTo>
                      <a:pt x="672" y="3351"/>
                      <a:pt x="742" y="3360"/>
                      <a:pt x="811" y="3360"/>
                    </a:cubicBezTo>
                    <a:cubicBezTo>
                      <a:pt x="947" y="3360"/>
                      <a:pt x="1083" y="3325"/>
                      <a:pt x="1207" y="3258"/>
                    </a:cubicBezTo>
                    <a:cubicBezTo>
                      <a:pt x="1352" y="3180"/>
                      <a:pt x="1490" y="3091"/>
                      <a:pt x="1627" y="3000"/>
                    </a:cubicBezTo>
                    <a:cubicBezTo>
                      <a:pt x="1986" y="2767"/>
                      <a:pt x="2290" y="2497"/>
                      <a:pt x="2549" y="2158"/>
                    </a:cubicBezTo>
                    <a:cubicBezTo>
                      <a:pt x="2774" y="1866"/>
                      <a:pt x="2897" y="1528"/>
                      <a:pt x="2941" y="1164"/>
                    </a:cubicBezTo>
                    <a:cubicBezTo>
                      <a:pt x="2962" y="998"/>
                      <a:pt x="2960" y="821"/>
                      <a:pt x="2908" y="662"/>
                    </a:cubicBezTo>
                    <a:cubicBezTo>
                      <a:pt x="2861" y="521"/>
                      <a:pt x="2810" y="374"/>
                      <a:pt x="2708" y="261"/>
                    </a:cubicBezTo>
                    <a:cubicBezTo>
                      <a:pt x="2644" y="191"/>
                      <a:pt x="2564" y="132"/>
                      <a:pt x="2484" y="74"/>
                    </a:cubicBezTo>
                    <a:cubicBezTo>
                      <a:pt x="2414" y="23"/>
                      <a:pt x="2336" y="0"/>
                      <a:pt x="2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765" name="Google Shape;2765;p21"/>
            <p:cNvSpPr txBox="1"/>
            <p:nvPr/>
          </p:nvSpPr>
          <p:spPr>
            <a:xfrm>
              <a:off x="2641475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L’entente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766" name="Google Shape;2766;p21"/>
            <p:cNvSpPr txBox="1"/>
            <p:nvPr/>
          </p:nvSpPr>
          <p:spPr>
            <a:xfrm>
              <a:off x="2641475" y="3835425"/>
              <a:ext cx="1690800" cy="87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L’équipe se forme, les dispositions sont là pour dessiner les contours du projet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Diagramme de Classe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67" name="Google Shape;2767;p21"/>
            <p:cNvCxnSpPr/>
            <p:nvPr/>
          </p:nvCxnSpPr>
          <p:spPr>
            <a:xfrm>
              <a:off x="325872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68" name="Google Shape;2768;p21"/>
          <p:cNvGrpSpPr/>
          <p:nvPr/>
        </p:nvGrpSpPr>
        <p:grpSpPr>
          <a:xfrm>
            <a:off x="6434348" y="2304151"/>
            <a:ext cx="2254401" cy="3972422"/>
            <a:chOff x="4825762" y="1728113"/>
            <a:chExt cx="1690801" cy="2979317"/>
          </a:xfrm>
        </p:grpSpPr>
        <p:sp>
          <p:nvSpPr>
            <p:cNvPr id="2769" name="Google Shape;2769;p21"/>
            <p:cNvSpPr/>
            <p:nvPr/>
          </p:nvSpPr>
          <p:spPr>
            <a:xfrm>
              <a:off x="4991707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770" name="Google Shape;2770;p21"/>
            <p:cNvGrpSpPr/>
            <p:nvPr/>
          </p:nvGrpSpPr>
          <p:grpSpPr>
            <a:xfrm>
              <a:off x="4929954" y="1728113"/>
              <a:ext cx="1482425" cy="1482500"/>
              <a:chOff x="4032875" y="3246150"/>
              <a:chExt cx="1482425" cy="1482500"/>
            </a:xfrm>
          </p:grpSpPr>
          <p:sp>
            <p:nvSpPr>
              <p:cNvPr id="2771" name="Google Shape;2771;p21"/>
              <p:cNvSpPr/>
              <p:nvPr/>
            </p:nvSpPr>
            <p:spPr>
              <a:xfrm>
                <a:off x="4032875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6"/>
                      <a:pt x="1" y="28166"/>
                    </a:cubicBezTo>
                    <a:cubicBezTo>
                      <a:pt x="1" y="35635"/>
                      <a:pt x="2969" y="42799"/>
                      <a:pt x="8250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3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2" name="Google Shape;2772;p21"/>
              <p:cNvSpPr/>
              <p:nvPr/>
            </p:nvSpPr>
            <p:spPr>
              <a:xfrm>
                <a:off x="4107050" y="3246150"/>
                <a:ext cx="1408250" cy="140825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0" extrusionOk="0">
                    <a:moveTo>
                      <a:pt x="28164" y="1"/>
                    </a:moveTo>
                    <a:cubicBezTo>
                      <a:pt x="20695" y="1"/>
                      <a:pt x="13531" y="2967"/>
                      <a:pt x="8250" y="8250"/>
                    </a:cubicBezTo>
                    <a:cubicBezTo>
                      <a:pt x="2967" y="13531"/>
                      <a:pt x="0" y="20695"/>
                      <a:pt x="0" y="28166"/>
                    </a:cubicBezTo>
                    <a:cubicBezTo>
                      <a:pt x="0" y="35635"/>
                      <a:pt x="2967" y="42799"/>
                      <a:pt x="8250" y="48081"/>
                    </a:cubicBezTo>
                    <a:cubicBezTo>
                      <a:pt x="13531" y="53364"/>
                      <a:pt x="20695" y="56330"/>
                      <a:pt x="28164" y="56330"/>
                    </a:cubicBezTo>
                    <a:cubicBezTo>
                      <a:pt x="35635" y="56330"/>
                      <a:pt x="42799" y="53364"/>
                      <a:pt x="48081" y="48081"/>
                    </a:cubicBezTo>
                    <a:cubicBezTo>
                      <a:pt x="53363" y="42799"/>
                      <a:pt x="56330" y="35635"/>
                      <a:pt x="56330" y="28166"/>
                    </a:cubicBezTo>
                    <a:cubicBezTo>
                      <a:pt x="56330" y="20695"/>
                      <a:pt x="53363" y="13531"/>
                      <a:pt x="48081" y="8250"/>
                    </a:cubicBezTo>
                    <a:cubicBezTo>
                      <a:pt x="42799" y="2967"/>
                      <a:pt x="35635" y="1"/>
                      <a:pt x="28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3" name="Google Shape;2773;p21"/>
              <p:cNvSpPr/>
              <p:nvPr/>
            </p:nvSpPr>
            <p:spPr>
              <a:xfrm>
                <a:off x="416942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69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2"/>
                      <a:pt x="1" y="25671"/>
                    </a:cubicBezTo>
                    <a:cubicBezTo>
                      <a:pt x="1" y="32479"/>
                      <a:pt x="2705" y="39007"/>
                      <a:pt x="7519" y="43821"/>
                    </a:cubicBezTo>
                    <a:cubicBezTo>
                      <a:pt x="12333" y="48636"/>
                      <a:pt x="18862" y="51340"/>
                      <a:pt x="25669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7"/>
                      <a:pt x="51340" y="32479"/>
                      <a:pt x="51340" y="25671"/>
                    </a:cubicBezTo>
                    <a:cubicBezTo>
                      <a:pt x="51340" y="18862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4" name="Google Shape;2774;p21"/>
              <p:cNvSpPr/>
              <p:nvPr/>
            </p:nvSpPr>
            <p:spPr>
              <a:xfrm>
                <a:off x="4436900" y="3627875"/>
                <a:ext cx="27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60" extrusionOk="0">
                    <a:moveTo>
                      <a:pt x="92" y="0"/>
                    </a:moveTo>
                    <a:cubicBezTo>
                      <a:pt x="43" y="0"/>
                      <a:pt x="0" y="45"/>
                      <a:pt x="13" y="104"/>
                    </a:cubicBezTo>
                    <a:cubicBezTo>
                      <a:pt x="66" y="354"/>
                      <a:pt x="193" y="577"/>
                      <a:pt x="311" y="801"/>
                    </a:cubicBezTo>
                    <a:cubicBezTo>
                      <a:pt x="370" y="912"/>
                      <a:pt x="428" y="1025"/>
                      <a:pt x="488" y="1139"/>
                    </a:cubicBezTo>
                    <a:cubicBezTo>
                      <a:pt x="558" y="1268"/>
                      <a:pt x="621" y="1420"/>
                      <a:pt x="780" y="1455"/>
                    </a:cubicBezTo>
                    <a:cubicBezTo>
                      <a:pt x="794" y="1458"/>
                      <a:pt x="809" y="1460"/>
                      <a:pt x="824" y="1460"/>
                    </a:cubicBezTo>
                    <a:cubicBezTo>
                      <a:pt x="977" y="1460"/>
                      <a:pt x="1100" y="1280"/>
                      <a:pt x="1010" y="1141"/>
                    </a:cubicBezTo>
                    <a:cubicBezTo>
                      <a:pt x="989" y="1109"/>
                      <a:pt x="961" y="1080"/>
                      <a:pt x="935" y="1051"/>
                    </a:cubicBezTo>
                    <a:lnTo>
                      <a:pt x="935" y="1051"/>
                    </a:lnTo>
                    <a:cubicBezTo>
                      <a:pt x="940" y="1056"/>
                      <a:pt x="942" y="1058"/>
                      <a:pt x="942" y="1058"/>
                    </a:cubicBezTo>
                    <a:cubicBezTo>
                      <a:pt x="946" y="1058"/>
                      <a:pt x="910" y="1010"/>
                      <a:pt x="905" y="1004"/>
                    </a:cubicBezTo>
                    <a:cubicBezTo>
                      <a:pt x="873" y="958"/>
                      <a:pt x="840" y="909"/>
                      <a:pt x="808" y="861"/>
                    </a:cubicBezTo>
                    <a:cubicBezTo>
                      <a:pt x="741" y="766"/>
                      <a:pt x="676" y="672"/>
                      <a:pt x="610" y="577"/>
                    </a:cubicBezTo>
                    <a:cubicBezTo>
                      <a:pt x="473" y="378"/>
                      <a:pt x="340" y="175"/>
                      <a:pt x="150" y="22"/>
                    </a:cubicBezTo>
                    <a:cubicBezTo>
                      <a:pt x="132" y="7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5" name="Google Shape;2775;p21"/>
              <p:cNvSpPr/>
              <p:nvPr/>
            </p:nvSpPr>
            <p:spPr>
              <a:xfrm>
                <a:off x="4490600" y="3621950"/>
                <a:ext cx="1142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5" extrusionOk="0">
                    <a:moveTo>
                      <a:pt x="283" y="0"/>
                    </a:moveTo>
                    <a:cubicBezTo>
                      <a:pt x="210" y="0"/>
                      <a:pt x="134" y="52"/>
                      <a:pt x="121" y="128"/>
                    </a:cubicBezTo>
                    <a:cubicBezTo>
                      <a:pt x="96" y="281"/>
                      <a:pt x="73" y="432"/>
                      <a:pt x="53" y="584"/>
                    </a:cubicBezTo>
                    <a:cubicBezTo>
                      <a:pt x="41" y="659"/>
                      <a:pt x="33" y="733"/>
                      <a:pt x="21" y="808"/>
                    </a:cubicBezTo>
                    <a:cubicBezTo>
                      <a:pt x="17" y="844"/>
                      <a:pt x="11" y="881"/>
                      <a:pt x="8" y="917"/>
                    </a:cubicBezTo>
                    <a:cubicBezTo>
                      <a:pt x="1" y="983"/>
                      <a:pt x="4" y="1038"/>
                      <a:pt x="40" y="1094"/>
                    </a:cubicBezTo>
                    <a:cubicBezTo>
                      <a:pt x="67" y="1137"/>
                      <a:pt x="90" y="1150"/>
                      <a:pt x="132" y="1180"/>
                    </a:cubicBezTo>
                    <a:cubicBezTo>
                      <a:pt x="156" y="1197"/>
                      <a:pt x="184" y="1204"/>
                      <a:pt x="213" y="1204"/>
                    </a:cubicBezTo>
                    <a:cubicBezTo>
                      <a:pt x="250" y="1204"/>
                      <a:pt x="289" y="1192"/>
                      <a:pt x="321" y="1176"/>
                    </a:cubicBezTo>
                    <a:cubicBezTo>
                      <a:pt x="345" y="1163"/>
                      <a:pt x="370" y="1146"/>
                      <a:pt x="389" y="1124"/>
                    </a:cubicBezTo>
                    <a:cubicBezTo>
                      <a:pt x="438" y="1072"/>
                      <a:pt x="451" y="1012"/>
                      <a:pt x="452" y="944"/>
                    </a:cubicBezTo>
                    <a:lnTo>
                      <a:pt x="452" y="834"/>
                    </a:lnTo>
                    <a:cubicBezTo>
                      <a:pt x="454" y="759"/>
                      <a:pt x="454" y="687"/>
                      <a:pt x="454" y="614"/>
                    </a:cubicBezTo>
                    <a:cubicBezTo>
                      <a:pt x="456" y="463"/>
                      <a:pt x="452" y="311"/>
                      <a:pt x="449" y="160"/>
                    </a:cubicBezTo>
                    <a:cubicBezTo>
                      <a:pt x="448" y="78"/>
                      <a:pt x="380" y="8"/>
                      <a:pt x="299" y="1"/>
                    </a:cubicBezTo>
                    <a:cubicBezTo>
                      <a:pt x="294" y="1"/>
                      <a:pt x="288" y="0"/>
                      <a:pt x="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6" name="Google Shape;2776;p21"/>
              <p:cNvSpPr/>
              <p:nvPr/>
            </p:nvSpPr>
            <p:spPr>
              <a:xfrm>
                <a:off x="4523950" y="3650625"/>
                <a:ext cx="319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723" extrusionOk="0">
                    <a:moveTo>
                      <a:pt x="463" y="618"/>
                    </a:moveTo>
                    <a:lnTo>
                      <a:pt x="456" y="629"/>
                    </a:lnTo>
                    <a:cubicBezTo>
                      <a:pt x="451" y="633"/>
                      <a:pt x="447" y="636"/>
                      <a:pt x="443" y="640"/>
                    </a:cubicBezTo>
                    <a:cubicBezTo>
                      <a:pt x="449" y="632"/>
                      <a:pt x="457" y="626"/>
                      <a:pt x="463" y="618"/>
                    </a:cubicBezTo>
                    <a:close/>
                    <a:moveTo>
                      <a:pt x="1063" y="0"/>
                    </a:moveTo>
                    <a:cubicBezTo>
                      <a:pt x="1032" y="2"/>
                      <a:pt x="998" y="12"/>
                      <a:pt x="967" y="16"/>
                    </a:cubicBezTo>
                    <a:cubicBezTo>
                      <a:pt x="924" y="23"/>
                      <a:pt x="881" y="29"/>
                      <a:pt x="838" y="41"/>
                    </a:cubicBezTo>
                    <a:cubicBezTo>
                      <a:pt x="754" y="64"/>
                      <a:pt x="672" y="91"/>
                      <a:pt x="588" y="115"/>
                    </a:cubicBezTo>
                    <a:cubicBezTo>
                      <a:pt x="505" y="143"/>
                      <a:pt x="420" y="172"/>
                      <a:pt x="335" y="201"/>
                    </a:cubicBezTo>
                    <a:cubicBezTo>
                      <a:pt x="286" y="216"/>
                      <a:pt x="235" y="231"/>
                      <a:pt x="192" y="258"/>
                    </a:cubicBezTo>
                    <a:cubicBezTo>
                      <a:pt x="139" y="291"/>
                      <a:pt x="106" y="332"/>
                      <a:pt x="69" y="384"/>
                    </a:cubicBezTo>
                    <a:cubicBezTo>
                      <a:pt x="0" y="490"/>
                      <a:pt x="65" y="634"/>
                      <a:pt x="163" y="693"/>
                    </a:cubicBezTo>
                    <a:cubicBezTo>
                      <a:pt x="196" y="713"/>
                      <a:pt x="231" y="722"/>
                      <a:pt x="265" y="722"/>
                    </a:cubicBezTo>
                    <a:cubicBezTo>
                      <a:pt x="327" y="722"/>
                      <a:pt x="389" y="693"/>
                      <a:pt x="434" y="647"/>
                    </a:cubicBezTo>
                    <a:cubicBezTo>
                      <a:pt x="555" y="598"/>
                      <a:pt x="678" y="555"/>
                      <a:pt x="796" y="506"/>
                    </a:cubicBezTo>
                    <a:cubicBezTo>
                      <a:pt x="877" y="474"/>
                      <a:pt x="962" y="446"/>
                      <a:pt x="1038" y="402"/>
                    </a:cubicBezTo>
                    <a:cubicBezTo>
                      <a:pt x="1115" y="359"/>
                      <a:pt x="1201" y="319"/>
                      <a:pt x="1243" y="237"/>
                    </a:cubicBezTo>
                    <a:cubicBezTo>
                      <a:pt x="1277" y="167"/>
                      <a:pt x="1259" y="64"/>
                      <a:pt x="1182" y="30"/>
                    </a:cubicBezTo>
                    <a:cubicBezTo>
                      <a:pt x="1143" y="15"/>
                      <a:pt x="1106" y="0"/>
                      <a:pt x="10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7" name="Google Shape;2777;p21"/>
              <p:cNvSpPr/>
              <p:nvPr/>
            </p:nvSpPr>
            <p:spPr>
              <a:xfrm>
                <a:off x="4510325" y="3699625"/>
                <a:ext cx="50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3" extrusionOk="0">
                    <a:moveTo>
                      <a:pt x="0" y="1"/>
                    </a:moveTo>
                    <a:cubicBezTo>
                      <a:pt x="5" y="6"/>
                      <a:pt x="9" y="12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9" y="22"/>
                    </a:cubicBezTo>
                    <a:cubicBezTo>
                      <a:pt x="19" y="22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3" y="14"/>
                      <a:pt x="7" y="8"/>
                      <a:pt x="5" y="5"/>
                    </a:cubicBezTo>
                    <a:lnTo>
                      <a:pt x="0" y="1"/>
                    </a:lnTo>
                    <a:close/>
                    <a:moveTo>
                      <a:pt x="18" y="21"/>
                    </a:moveTo>
                    <a:cubicBezTo>
                      <a:pt x="19" y="21"/>
                      <a:pt x="19" y="22"/>
                      <a:pt x="19" y="22"/>
                    </a:cubicBezTo>
                    <a:cubicBezTo>
                      <a:pt x="19" y="22"/>
                      <a:pt x="19" y="21"/>
                      <a:pt x="18" y="21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8" name="Google Shape;2778;p21"/>
              <p:cNvSpPr/>
              <p:nvPr/>
            </p:nvSpPr>
            <p:spPr>
              <a:xfrm>
                <a:off x="4508925" y="3690850"/>
                <a:ext cx="312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810" extrusionOk="0">
                    <a:moveTo>
                      <a:pt x="236" y="1"/>
                    </a:moveTo>
                    <a:cubicBezTo>
                      <a:pt x="216" y="1"/>
                      <a:pt x="195" y="4"/>
                      <a:pt x="175" y="11"/>
                    </a:cubicBezTo>
                    <a:cubicBezTo>
                      <a:pt x="95" y="39"/>
                      <a:pt x="29" y="101"/>
                      <a:pt x="13" y="186"/>
                    </a:cubicBezTo>
                    <a:cubicBezTo>
                      <a:pt x="0" y="248"/>
                      <a:pt x="20" y="306"/>
                      <a:pt x="55" y="350"/>
                    </a:cubicBezTo>
                    <a:lnTo>
                      <a:pt x="55" y="350"/>
                    </a:lnTo>
                    <a:cubicBezTo>
                      <a:pt x="51" y="344"/>
                      <a:pt x="48" y="341"/>
                      <a:pt x="48" y="341"/>
                    </a:cubicBezTo>
                    <a:lnTo>
                      <a:pt x="48" y="341"/>
                    </a:lnTo>
                    <a:cubicBezTo>
                      <a:pt x="48" y="341"/>
                      <a:pt x="52" y="346"/>
                      <a:pt x="59" y="356"/>
                    </a:cubicBezTo>
                    <a:cubicBezTo>
                      <a:pt x="65" y="362"/>
                      <a:pt x="70" y="369"/>
                      <a:pt x="76" y="374"/>
                    </a:cubicBezTo>
                    <a:lnTo>
                      <a:pt x="76" y="374"/>
                    </a:lnTo>
                    <a:cubicBezTo>
                      <a:pt x="78" y="378"/>
                      <a:pt x="80" y="381"/>
                      <a:pt x="85" y="386"/>
                    </a:cubicBezTo>
                    <a:cubicBezTo>
                      <a:pt x="101" y="402"/>
                      <a:pt x="120" y="415"/>
                      <a:pt x="139" y="424"/>
                    </a:cubicBezTo>
                    <a:cubicBezTo>
                      <a:pt x="156" y="435"/>
                      <a:pt x="175" y="442"/>
                      <a:pt x="193" y="451"/>
                    </a:cubicBezTo>
                    <a:cubicBezTo>
                      <a:pt x="229" y="471"/>
                      <a:pt x="267" y="487"/>
                      <a:pt x="304" y="504"/>
                    </a:cubicBezTo>
                    <a:cubicBezTo>
                      <a:pt x="381" y="539"/>
                      <a:pt x="454" y="573"/>
                      <a:pt x="531" y="610"/>
                    </a:cubicBezTo>
                    <a:cubicBezTo>
                      <a:pt x="692" y="687"/>
                      <a:pt x="855" y="759"/>
                      <a:pt x="1029" y="806"/>
                    </a:cubicBezTo>
                    <a:cubicBezTo>
                      <a:pt x="1041" y="809"/>
                      <a:pt x="1052" y="810"/>
                      <a:pt x="1062" y="810"/>
                    </a:cubicBezTo>
                    <a:cubicBezTo>
                      <a:pt x="1176" y="810"/>
                      <a:pt x="1250" y="652"/>
                      <a:pt x="1158" y="569"/>
                    </a:cubicBezTo>
                    <a:cubicBezTo>
                      <a:pt x="1003" y="432"/>
                      <a:pt x="833" y="327"/>
                      <a:pt x="660" y="219"/>
                    </a:cubicBezTo>
                    <a:cubicBezTo>
                      <a:pt x="575" y="166"/>
                      <a:pt x="492" y="111"/>
                      <a:pt x="405" y="60"/>
                    </a:cubicBezTo>
                    <a:cubicBezTo>
                      <a:pt x="353" y="29"/>
                      <a:pt x="296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9" name="Google Shape;2779;p21"/>
              <p:cNvSpPr/>
              <p:nvPr/>
            </p:nvSpPr>
            <p:spPr>
              <a:xfrm>
                <a:off x="4475525" y="3725500"/>
                <a:ext cx="3892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727" extrusionOk="0">
                    <a:moveTo>
                      <a:pt x="254" y="1"/>
                    </a:moveTo>
                    <a:cubicBezTo>
                      <a:pt x="173" y="1"/>
                      <a:pt x="95" y="51"/>
                      <a:pt x="53" y="120"/>
                    </a:cubicBezTo>
                    <a:cubicBezTo>
                      <a:pt x="0" y="212"/>
                      <a:pt x="35" y="319"/>
                      <a:pt x="97" y="394"/>
                    </a:cubicBezTo>
                    <a:cubicBezTo>
                      <a:pt x="138" y="444"/>
                      <a:pt x="208" y="473"/>
                      <a:pt x="274" y="473"/>
                    </a:cubicBezTo>
                    <a:cubicBezTo>
                      <a:pt x="445" y="529"/>
                      <a:pt x="621" y="577"/>
                      <a:pt x="794" y="622"/>
                    </a:cubicBezTo>
                    <a:cubicBezTo>
                      <a:pt x="983" y="670"/>
                      <a:pt x="1172" y="727"/>
                      <a:pt x="1368" y="727"/>
                    </a:cubicBezTo>
                    <a:cubicBezTo>
                      <a:pt x="1383" y="727"/>
                      <a:pt x="1399" y="726"/>
                      <a:pt x="1414" y="725"/>
                    </a:cubicBezTo>
                    <a:cubicBezTo>
                      <a:pt x="1470" y="724"/>
                      <a:pt x="1519" y="688"/>
                      <a:pt x="1538" y="636"/>
                    </a:cubicBezTo>
                    <a:cubicBezTo>
                      <a:pt x="1557" y="591"/>
                      <a:pt x="1550" y="519"/>
                      <a:pt x="1506" y="486"/>
                    </a:cubicBezTo>
                    <a:cubicBezTo>
                      <a:pt x="1459" y="450"/>
                      <a:pt x="1414" y="413"/>
                      <a:pt x="1361" y="385"/>
                    </a:cubicBezTo>
                    <a:cubicBezTo>
                      <a:pt x="1315" y="364"/>
                      <a:pt x="1270" y="342"/>
                      <a:pt x="1224" y="322"/>
                    </a:cubicBezTo>
                    <a:cubicBezTo>
                      <a:pt x="1120" y="277"/>
                      <a:pt x="1010" y="243"/>
                      <a:pt x="904" y="205"/>
                    </a:cubicBezTo>
                    <a:cubicBezTo>
                      <a:pt x="708" y="134"/>
                      <a:pt x="507" y="61"/>
                      <a:pt x="306" y="8"/>
                    </a:cubicBezTo>
                    <a:cubicBezTo>
                      <a:pt x="289" y="3"/>
                      <a:pt x="271" y="1"/>
                      <a:pt x="2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0" name="Google Shape;2780;p21"/>
              <p:cNvSpPr/>
              <p:nvPr/>
            </p:nvSpPr>
            <p:spPr>
              <a:xfrm>
                <a:off x="4451775" y="3763050"/>
                <a:ext cx="4262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561" extrusionOk="0">
                    <a:moveTo>
                      <a:pt x="1493" y="0"/>
                    </a:moveTo>
                    <a:cubicBezTo>
                      <a:pt x="1493" y="0"/>
                      <a:pt x="1492" y="0"/>
                      <a:pt x="1492" y="0"/>
                    </a:cubicBezTo>
                    <a:cubicBezTo>
                      <a:pt x="1385" y="5"/>
                      <a:pt x="1277" y="6"/>
                      <a:pt x="1169" y="10"/>
                    </a:cubicBezTo>
                    <a:cubicBezTo>
                      <a:pt x="1067" y="16"/>
                      <a:pt x="962" y="32"/>
                      <a:pt x="858" y="45"/>
                    </a:cubicBezTo>
                    <a:cubicBezTo>
                      <a:pt x="644" y="71"/>
                      <a:pt x="434" y="103"/>
                      <a:pt x="224" y="133"/>
                    </a:cubicBezTo>
                    <a:cubicBezTo>
                      <a:pt x="127" y="147"/>
                      <a:pt x="51" y="201"/>
                      <a:pt x="23" y="297"/>
                    </a:cubicBezTo>
                    <a:cubicBezTo>
                      <a:pt x="0" y="382"/>
                      <a:pt x="49" y="496"/>
                      <a:pt x="130" y="532"/>
                    </a:cubicBezTo>
                    <a:cubicBezTo>
                      <a:pt x="169" y="549"/>
                      <a:pt x="208" y="561"/>
                      <a:pt x="249" y="561"/>
                    </a:cubicBezTo>
                    <a:cubicBezTo>
                      <a:pt x="270" y="561"/>
                      <a:pt x="291" y="558"/>
                      <a:pt x="313" y="551"/>
                    </a:cubicBezTo>
                    <a:cubicBezTo>
                      <a:pt x="326" y="548"/>
                      <a:pt x="336" y="542"/>
                      <a:pt x="345" y="539"/>
                    </a:cubicBezTo>
                    <a:cubicBezTo>
                      <a:pt x="538" y="509"/>
                      <a:pt x="729" y="480"/>
                      <a:pt x="921" y="441"/>
                    </a:cubicBezTo>
                    <a:cubicBezTo>
                      <a:pt x="1024" y="423"/>
                      <a:pt x="1129" y="408"/>
                      <a:pt x="1230" y="381"/>
                    </a:cubicBezTo>
                    <a:cubicBezTo>
                      <a:pt x="1333" y="354"/>
                      <a:pt x="1436" y="323"/>
                      <a:pt x="1541" y="294"/>
                    </a:cubicBezTo>
                    <a:cubicBezTo>
                      <a:pt x="1705" y="250"/>
                      <a:pt x="1662" y="0"/>
                      <a:pt x="1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1" name="Google Shape;2781;p21"/>
              <p:cNvSpPr/>
              <p:nvPr/>
            </p:nvSpPr>
            <p:spPr>
              <a:xfrm>
                <a:off x="4468125" y="3792925"/>
                <a:ext cx="22725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328" extrusionOk="0">
                    <a:moveTo>
                      <a:pt x="762" y="0"/>
                    </a:moveTo>
                    <a:cubicBezTo>
                      <a:pt x="739" y="0"/>
                      <a:pt x="717" y="6"/>
                      <a:pt x="700" y="21"/>
                    </a:cubicBezTo>
                    <a:cubicBezTo>
                      <a:pt x="542" y="137"/>
                      <a:pt x="443" y="333"/>
                      <a:pt x="342" y="498"/>
                    </a:cubicBezTo>
                    <a:cubicBezTo>
                      <a:pt x="246" y="658"/>
                      <a:pt x="132" y="816"/>
                      <a:pt x="54" y="986"/>
                    </a:cubicBezTo>
                    <a:cubicBezTo>
                      <a:pt x="1" y="1104"/>
                      <a:pt x="35" y="1231"/>
                      <a:pt x="148" y="1299"/>
                    </a:cubicBezTo>
                    <a:cubicBezTo>
                      <a:pt x="180" y="1319"/>
                      <a:pt x="216" y="1328"/>
                      <a:pt x="253" y="1328"/>
                    </a:cubicBezTo>
                    <a:cubicBezTo>
                      <a:pt x="337" y="1328"/>
                      <a:pt x="421" y="1280"/>
                      <a:pt x="457" y="1204"/>
                    </a:cubicBezTo>
                    <a:cubicBezTo>
                      <a:pt x="542" y="1040"/>
                      <a:pt x="603" y="861"/>
                      <a:pt x="681" y="694"/>
                    </a:cubicBezTo>
                    <a:cubicBezTo>
                      <a:pt x="721" y="607"/>
                      <a:pt x="766" y="525"/>
                      <a:pt x="803" y="439"/>
                    </a:cubicBezTo>
                    <a:cubicBezTo>
                      <a:pt x="841" y="353"/>
                      <a:pt x="888" y="258"/>
                      <a:pt x="901" y="166"/>
                    </a:cubicBezTo>
                    <a:cubicBezTo>
                      <a:pt x="909" y="110"/>
                      <a:pt x="896" y="61"/>
                      <a:pt x="848" y="28"/>
                    </a:cubicBezTo>
                    <a:cubicBezTo>
                      <a:pt x="826" y="11"/>
                      <a:pt x="794" y="0"/>
                      <a:pt x="7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2" name="Google Shape;2782;p21"/>
              <p:cNvSpPr/>
              <p:nvPr/>
            </p:nvSpPr>
            <p:spPr>
              <a:xfrm>
                <a:off x="4521525" y="3789125"/>
                <a:ext cx="15050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92" extrusionOk="0">
                    <a:moveTo>
                      <a:pt x="426" y="1013"/>
                    </a:moveTo>
                    <a:cubicBezTo>
                      <a:pt x="427" y="1016"/>
                      <a:pt x="427" y="1019"/>
                      <a:pt x="428" y="1022"/>
                    </a:cubicBezTo>
                    <a:lnTo>
                      <a:pt x="428" y="1022"/>
                    </a:lnTo>
                    <a:cubicBezTo>
                      <a:pt x="427" y="1019"/>
                      <a:pt x="427" y="1016"/>
                      <a:pt x="426" y="1013"/>
                    </a:cubicBezTo>
                    <a:close/>
                    <a:moveTo>
                      <a:pt x="413" y="1127"/>
                    </a:moveTo>
                    <a:cubicBezTo>
                      <a:pt x="416" y="1143"/>
                      <a:pt x="412" y="1160"/>
                      <a:pt x="404" y="1176"/>
                    </a:cubicBezTo>
                    <a:cubicBezTo>
                      <a:pt x="403" y="1178"/>
                      <a:pt x="402" y="1180"/>
                      <a:pt x="402" y="1181"/>
                    </a:cubicBezTo>
                    <a:lnTo>
                      <a:pt x="402" y="1181"/>
                    </a:lnTo>
                    <a:cubicBezTo>
                      <a:pt x="406" y="1165"/>
                      <a:pt x="410" y="1146"/>
                      <a:pt x="413" y="1127"/>
                    </a:cubicBezTo>
                    <a:close/>
                    <a:moveTo>
                      <a:pt x="432" y="1"/>
                    </a:moveTo>
                    <a:cubicBezTo>
                      <a:pt x="365" y="2"/>
                      <a:pt x="322" y="40"/>
                      <a:pt x="293" y="98"/>
                    </a:cubicBezTo>
                    <a:cubicBezTo>
                      <a:pt x="244" y="198"/>
                      <a:pt x="211" y="309"/>
                      <a:pt x="178" y="413"/>
                    </a:cubicBezTo>
                    <a:cubicBezTo>
                      <a:pt x="120" y="593"/>
                      <a:pt x="73" y="778"/>
                      <a:pt x="27" y="961"/>
                    </a:cubicBezTo>
                    <a:cubicBezTo>
                      <a:pt x="8" y="1030"/>
                      <a:pt x="1" y="1095"/>
                      <a:pt x="30" y="1161"/>
                    </a:cubicBezTo>
                    <a:cubicBezTo>
                      <a:pt x="63" y="1236"/>
                      <a:pt x="133" y="1282"/>
                      <a:pt x="214" y="1290"/>
                    </a:cubicBezTo>
                    <a:cubicBezTo>
                      <a:pt x="223" y="1291"/>
                      <a:pt x="233" y="1291"/>
                      <a:pt x="242" y="1291"/>
                    </a:cubicBezTo>
                    <a:cubicBezTo>
                      <a:pt x="276" y="1291"/>
                      <a:pt x="309" y="1284"/>
                      <a:pt x="338" y="1265"/>
                    </a:cubicBezTo>
                    <a:cubicBezTo>
                      <a:pt x="373" y="1245"/>
                      <a:pt x="389" y="1219"/>
                      <a:pt x="399" y="1188"/>
                    </a:cubicBezTo>
                    <a:lnTo>
                      <a:pt x="399" y="1188"/>
                    </a:lnTo>
                    <a:cubicBezTo>
                      <a:pt x="401" y="1186"/>
                      <a:pt x="404" y="1183"/>
                      <a:pt x="404" y="1182"/>
                    </a:cubicBezTo>
                    <a:cubicBezTo>
                      <a:pt x="427" y="1145"/>
                      <a:pt x="435" y="1107"/>
                      <a:pt x="433" y="1069"/>
                    </a:cubicBezTo>
                    <a:lnTo>
                      <a:pt x="433" y="1069"/>
                    </a:lnTo>
                    <a:cubicBezTo>
                      <a:pt x="434" y="1071"/>
                      <a:pt x="434" y="1072"/>
                      <a:pt x="435" y="1072"/>
                    </a:cubicBezTo>
                    <a:cubicBezTo>
                      <a:pt x="435" y="1072"/>
                      <a:pt x="434" y="1052"/>
                      <a:pt x="435" y="1045"/>
                    </a:cubicBezTo>
                    <a:cubicBezTo>
                      <a:pt x="439" y="1023"/>
                      <a:pt x="442" y="998"/>
                      <a:pt x="446" y="977"/>
                    </a:cubicBezTo>
                    <a:lnTo>
                      <a:pt x="489" y="702"/>
                    </a:lnTo>
                    <a:cubicBezTo>
                      <a:pt x="504" y="609"/>
                      <a:pt x="511" y="516"/>
                      <a:pt x="520" y="422"/>
                    </a:cubicBezTo>
                    <a:cubicBezTo>
                      <a:pt x="527" y="348"/>
                      <a:pt x="533" y="273"/>
                      <a:pt x="533" y="197"/>
                    </a:cubicBezTo>
                    <a:cubicBezTo>
                      <a:pt x="573" y="177"/>
                      <a:pt x="602" y="131"/>
                      <a:pt x="570" y="87"/>
                    </a:cubicBezTo>
                    <a:cubicBezTo>
                      <a:pt x="541" y="46"/>
                      <a:pt x="485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3" name="Google Shape;2783;p21"/>
              <p:cNvSpPr/>
              <p:nvPr/>
            </p:nvSpPr>
            <p:spPr>
              <a:xfrm>
                <a:off x="4558000" y="3797425"/>
                <a:ext cx="1482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38" extrusionOk="0">
                    <a:moveTo>
                      <a:pt x="467" y="0"/>
                    </a:moveTo>
                    <a:cubicBezTo>
                      <a:pt x="443" y="0"/>
                      <a:pt x="419" y="9"/>
                      <a:pt x="397" y="31"/>
                    </a:cubicBezTo>
                    <a:cubicBezTo>
                      <a:pt x="332" y="94"/>
                      <a:pt x="290" y="169"/>
                      <a:pt x="254" y="253"/>
                    </a:cubicBezTo>
                    <a:cubicBezTo>
                      <a:pt x="218" y="338"/>
                      <a:pt x="183" y="424"/>
                      <a:pt x="152" y="511"/>
                    </a:cubicBezTo>
                    <a:cubicBezTo>
                      <a:pt x="123" y="590"/>
                      <a:pt x="96" y="669"/>
                      <a:pt x="68" y="749"/>
                    </a:cubicBezTo>
                    <a:cubicBezTo>
                      <a:pt x="39" y="835"/>
                      <a:pt x="0" y="943"/>
                      <a:pt x="5" y="1034"/>
                    </a:cubicBezTo>
                    <a:cubicBezTo>
                      <a:pt x="11" y="1131"/>
                      <a:pt x="74" y="1206"/>
                      <a:pt x="166" y="1231"/>
                    </a:cubicBezTo>
                    <a:cubicBezTo>
                      <a:pt x="181" y="1236"/>
                      <a:pt x="197" y="1238"/>
                      <a:pt x="212" y="1238"/>
                    </a:cubicBezTo>
                    <a:cubicBezTo>
                      <a:pt x="286" y="1238"/>
                      <a:pt x="360" y="1192"/>
                      <a:pt x="395" y="1128"/>
                    </a:cubicBezTo>
                    <a:cubicBezTo>
                      <a:pt x="443" y="1047"/>
                      <a:pt x="454" y="933"/>
                      <a:pt x="470" y="842"/>
                    </a:cubicBezTo>
                    <a:cubicBezTo>
                      <a:pt x="485" y="763"/>
                      <a:pt x="499" y="685"/>
                      <a:pt x="515" y="606"/>
                    </a:cubicBezTo>
                    <a:cubicBezTo>
                      <a:pt x="531" y="527"/>
                      <a:pt x="545" y="449"/>
                      <a:pt x="560" y="370"/>
                    </a:cubicBezTo>
                    <a:cubicBezTo>
                      <a:pt x="578" y="280"/>
                      <a:pt x="593" y="194"/>
                      <a:pt x="574" y="100"/>
                    </a:cubicBezTo>
                    <a:cubicBezTo>
                      <a:pt x="564" y="41"/>
                      <a:pt x="518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4" name="Google Shape;2784;p21"/>
              <p:cNvSpPr/>
              <p:nvPr/>
            </p:nvSpPr>
            <p:spPr>
              <a:xfrm>
                <a:off x="4595050" y="3815750"/>
                <a:ext cx="22475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076" extrusionOk="0">
                    <a:moveTo>
                      <a:pt x="729" y="1"/>
                    </a:moveTo>
                    <a:cubicBezTo>
                      <a:pt x="698" y="1"/>
                      <a:pt x="667" y="13"/>
                      <a:pt x="642" y="42"/>
                    </a:cubicBezTo>
                    <a:cubicBezTo>
                      <a:pt x="588" y="104"/>
                      <a:pt x="525" y="160"/>
                      <a:pt x="472" y="222"/>
                    </a:cubicBezTo>
                    <a:cubicBezTo>
                      <a:pt x="418" y="285"/>
                      <a:pt x="366" y="351"/>
                      <a:pt x="314" y="416"/>
                    </a:cubicBezTo>
                    <a:cubicBezTo>
                      <a:pt x="255" y="491"/>
                      <a:pt x="201" y="571"/>
                      <a:pt x="144" y="647"/>
                    </a:cubicBezTo>
                    <a:cubicBezTo>
                      <a:pt x="80" y="738"/>
                      <a:pt x="0" y="833"/>
                      <a:pt x="46" y="953"/>
                    </a:cubicBezTo>
                    <a:cubicBezTo>
                      <a:pt x="75" y="1026"/>
                      <a:pt x="136" y="1075"/>
                      <a:pt x="216" y="1075"/>
                    </a:cubicBezTo>
                    <a:cubicBezTo>
                      <a:pt x="358" y="1072"/>
                      <a:pt x="418" y="955"/>
                      <a:pt x="486" y="853"/>
                    </a:cubicBezTo>
                    <a:cubicBezTo>
                      <a:pt x="531" y="782"/>
                      <a:pt x="580" y="712"/>
                      <a:pt x="620" y="640"/>
                    </a:cubicBezTo>
                    <a:cubicBezTo>
                      <a:pt x="662" y="568"/>
                      <a:pt x="705" y="496"/>
                      <a:pt x="744" y="422"/>
                    </a:cubicBezTo>
                    <a:cubicBezTo>
                      <a:pt x="784" y="349"/>
                      <a:pt x="813" y="269"/>
                      <a:pt x="851" y="196"/>
                    </a:cubicBezTo>
                    <a:cubicBezTo>
                      <a:pt x="899" y="100"/>
                      <a:pt x="816" y="1"/>
                      <a:pt x="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5" name="Google Shape;2785;p21"/>
              <p:cNvSpPr/>
              <p:nvPr/>
            </p:nvSpPr>
            <p:spPr>
              <a:xfrm>
                <a:off x="4621175" y="3837650"/>
                <a:ext cx="30550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970" extrusionOk="0">
                    <a:moveTo>
                      <a:pt x="421" y="766"/>
                    </a:moveTo>
                    <a:cubicBezTo>
                      <a:pt x="421" y="767"/>
                      <a:pt x="420" y="768"/>
                      <a:pt x="419" y="768"/>
                    </a:cubicBezTo>
                    <a:lnTo>
                      <a:pt x="419" y="768"/>
                    </a:lnTo>
                    <a:cubicBezTo>
                      <a:pt x="420" y="768"/>
                      <a:pt x="421" y="767"/>
                      <a:pt x="421" y="766"/>
                    </a:cubicBezTo>
                    <a:close/>
                    <a:moveTo>
                      <a:pt x="419" y="768"/>
                    </a:moveTo>
                    <a:cubicBezTo>
                      <a:pt x="419" y="769"/>
                      <a:pt x="418" y="769"/>
                      <a:pt x="418" y="770"/>
                    </a:cubicBezTo>
                    <a:cubicBezTo>
                      <a:pt x="419" y="769"/>
                      <a:pt x="419" y="769"/>
                      <a:pt x="419" y="768"/>
                    </a:cubicBezTo>
                    <a:close/>
                    <a:moveTo>
                      <a:pt x="1085" y="1"/>
                    </a:moveTo>
                    <a:cubicBezTo>
                      <a:pt x="1081" y="1"/>
                      <a:pt x="1077" y="1"/>
                      <a:pt x="1073" y="2"/>
                    </a:cubicBezTo>
                    <a:cubicBezTo>
                      <a:pt x="926" y="23"/>
                      <a:pt x="799" y="88"/>
                      <a:pt x="666" y="153"/>
                    </a:cubicBezTo>
                    <a:cubicBezTo>
                      <a:pt x="547" y="213"/>
                      <a:pt x="433" y="286"/>
                      <a:pt x="317" y="352"/>
                    </a:cubicBezTo>
                    <a:cubicBezTo>
                      <a:pt x="214" y="412"/>
                      <a:pt x="111" y="480"/>
                      <a:pt x="49" y="590"/>
                    </a:cubicBezTo>
                    <a:cubicBezTo>
                      <a:pt x="13" y="655"/>
                      <a:pt x="0" y="737"/>
                      <a:pt x="22" y="812"/>
                    </a:cubicBezTo>
                    <a:cubicBezTo>
                      <a:pt x="42" y="884"/>
                      <a:pt x="114" y="957"/>
                      <a:pt x="192" y="967"/>
                    </a:cubicBezTo>
                    <a:cubicBezTo>
                      <a:pt x="202" y="969"/>
                      <a:pt x="213" y="969"/>
                      <a:pt x="222" y="969"/>
                    </a:cubicBezTo>
                    <a:cubicBezTo>
                      <a:pt x="309" y="969"/>
                      <a:pt x="371" y="914"/>
                      <a:pt x="387" y="829"/>
                    </a:cubicBezTo>
                    <a:lnTo>
                      <a:pt x="387" y="829"/>
                    </a:lnTo>
                    <a:cubicBezTo>
                      <a:pt x="387" y="834"/>
                      <a:pt x="386" y="838"/>
                      <a:pt x="385" y="840"/>
                    </a:cubicBezTo>
                    <a:cubicBezTo>
                      <a:pt x="382" y="852"/>
                      <a:pt x="381" y="856"/>
                      <a:pt x="381" y="856"/>
                    </a:cubicBezTo>
                    <a:cubicBezTo>
                      <a:pt x="382" y="856"/>
                      <a:pt x="393" y="819"/>
                      <a:pt x="395" y="809"/>
                    </a:cubicBezTo>
                    <a:cubicBezTo>
                      <a:pt x="397" y="807"/>
                      <a:pt x="395" y="809"/>
                      <a:pt x="397" y="806"/>
                    </a:cubicBezTo>
                    <a:lnTo>
                      <a:pt x="414" y="773"/>
                    </a:lnTo>
                    <a:cubicBezTo>
                      <a:pt x="417" y="770"/>
                      <a:pt x="420" y="766"/>
                      <a:pt x="423" y="763"/>
                    </a:cubicBezTo>
                    <a:lnTo>
                      <a:pt x="423" y="763"/>
                    </a:lnTo>
                    <a:cubicBezTo>
                      <a:pt x="422" y="764"/>
                      <a:pt x="422" y="765"/>
                      <a:pt x="421" y="766"/>
                    </a:cubicBezTo>
                    <a:cubicBezTo>
                      <a:pt x="421" y="766"/>
                      <a:pt x="421" y="766"/>
                      <a:pt x="421" y="766"/>
                    </a:cubicBezTo>
                    <a:lnTo>
                      <a:pt x="421" y="766"/>
                    </a:lnTo>
                    <a:cubicBezTo>
                      <a:pt x="423" y="764"/>
                      <a:pt x="424" y="762"/>
                      <a:pt x="425" y="760"/>
                    </a:cubicBezTo>
                    <a:lnTo>
                      <a:pt x="425" y="760"/>
                    </a:lnTo>
                    <a:cubicBezTo>
                      <a:pt x="424" y="761"/>
                      <a:pt x="424" y="762"/>
                      <a:pt x="423" y="763"/>
                    </a:cubicBezTo>
                    <a:lnTo>
                      <a:pt x="423" y="763"/>
                    </a:lnTo>
                    <a:cubicBezTo>
                      <a:pt x="425" y="759"/>
                      <a:pt x="426" y="758"/>
                      <a:pt x="427" y="758"/>
                    </a:cubicBezTo>
                    <a:lnTo>
                      <a:pt x="427" y="758"/>
                    </a:lnTo>
                    <a:cubicBezTo>
                      <a:pt x="427" y="758"/>
                      <a:pt x="426" y="759"/>
                      <a:pt x="425" y="760"/>
                    </a:cubicBezTo>
                    <a:lnTo>
                      <a:pt x="425" y="760"/>
                    </a:lnTo>
                    <a:cubicBezTo>
                      <a:pt x="426" y="759"/>
                      <a:pt x="427" y="758"/>
                      <a:pt x="428" y="757"/>
                    </a:cubicBezTo>
                    <a:cubicBezTo>
                      <a:pt x="436" y="754"/>
                      <a:pt x="440" y="750"/>
                      <a:pt x="444" y="744"/>
                    </a:cubicBezTo>
                    <a:cubicBezTo>
                      <a:pt x="462" y="734"/>
                      <a:pt x="480" y="719"/>
                      <a:pt x="500" y="708"/>
                    </a:cubicBezTo>
                    <a:cubicBezTo>
                      <a:pt x="545" y="679"/>
                      <a:pt x="590" y="650"/>
                      <a:pt x="633" y="620"/>
                    </a:cubicBezTo>
                    <a:cubicBezTo>
                      <a:pt x="828" y="492"/>
                      <a:pt x="1042" y="365"/>
                      <a:pt x="1178" y="170"/>
                    </a:cubicBezTo>
                    <a:cubicBezTo>
                      <a:pt x="1222" y="104"/>
                      <a:pt x="1163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6" name="Google Shape;2786;p21"/>
              <p:cNvSpPr/>
              <p:nvPr/>
            </p:nvSpPr>
            <p:spPr>
              <a:xfrm>
                <a:off x="4644550" y="3879275"/>
                <a:ext cx="372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85" extrusionOk="0">
                    <a:moveTo>
                      <a:pt x="980" y="0"/>
                    </a:moveTo>
                    <a:cubicBezTo>
                      <a:pt x="910" y="0"/>
                      <a:pt x="839" y="3"/>
                      <a:pt x="770" y="4"/>
                    </a:cubicBezTo>
                    <a:cubicBezTo>
                      <a:pt x="678" y="6"/>
                      <a:pt x="589" y="12"/>
                      <a:pt x="497" y="14"/>
                    </a:cubicBezTo>
                    <a:lnTo>
                      <a:pt x="351" y="20"/>
                    </a:lnTo>
                    <a:cubicBezTo>
                      <a:pt x="273" y="23"/>
                      <a:pt x="208" y="33"/>
                      <a:pt x="139" y="72"/>
                    </a:cubicBezTo>
                    <a:cubicBezTo>
                      <a:pt x="8" y="151"/>
                      <a:pt x="1" y="375"/>
                      <a:pt x="151" y="445"/>
                    </a:cubicBezTo>
                    <a:cubicBezTo>
                      <a:pt x="200" y="467"/>
                      <a:pt x="244" y="484"/>
                      <a:pt x="298" y="484"/>
                    </a:cubicBezTo>
                    <a:cubicBezTo>
                      <a:pt x="324" y="484"/>
                      <a:pt x="350" y="481"/>
                      <a:pt x="376" y="479"/>
                    </a:cubicBezTo>
                    <a:cubicBezTo>
                      <a:pt x="420" y="476"/>
                      <a:pt x="468" y="474"/>
                      <a:pt x="512" y="470"/>
                    </a:cubicBezTo>
                    <a:cubicBezTo>
                      <a:pt x="605" y="463"/>
                      <a:pt x="697" y="460"/>
                      <a:pt x="786" y="453"/>
                    </a:cubicBezTo>
                    <a:cubicBezTo>
                      <a:pt x="877" y="445"/>
                      <a:pt x="968" y="432"/>
                      <a:pt x="1059" y="424"/>
                    </a:cubicBezTo>
                    <a:cubicBezTo>
                      <a:pt x="1173" y="411"/>
                      <a:pt x="1284" y="391"/>
                      <a:pt x="1386" y="334"/>
                    </a:cubicBezTo>
                    <a:cubicBezTo>
                      <a:pt x="1484" y="281"/>
                      <a:pt x="1490" y="107"/>
                      <a:pt x="1379" y="62"/>
                    </a:cubicBezTo>
                    <a:cubicBezTo>
                      <a:pt x="1254" y="11"/>
                      <a:pt x="1117" y="0"/>
                      <a:pt x="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7" name="Google Shape;2787;p21"/>
              <p:cNvSpPr/>
              <p:nvPr/>
            </p:nvSpPr>
            <p:spPr>
              <a:xfrm>
                <a:off x="4649900" y="3915025"/>
                <a:ext cx="412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552" extrusionOk="0">
                    <a:moveTo>
                      <a:pt x="322" y="0"/>
                    </a:moveTo>
                    <a:cubicBezTo>
                      <a:pt x="193" y="0"/>
                      <a:pt x="63" y="29"/>
                      <a:pt x="27" y="177"/>
                    </a:cubicBezTo>
                    <a:cubicBezTo>
                      <a:pt x="0" y="301"/>
                      <a:pt x="95" y="415"/>
                      <a:pt x="213" y="442"/>
                    </a:cubicBezTo>
                    <a:cubicBezTo>
                      <a:pt x="275" y="457"/>
                      <a:pt x="342" y="454"/>
                      <a:pt x="405" y="457"/>
                    </a:cubicBezTo>
                    <a:cubicBezTo>
                      <a:pt x="522" y="458"/>
                      <a:pt x="640" y="465"/>
                      <a:pt x="760" y="477"/>
                    </a:cubicBezTo>
                    <a:cubicBezTo>
                      <a:pt x="776" y="477"/>
                      <a:pt x="790" y="478"/>
                      <a:pt x="804" y="480"/>
                    </a:cubicBezTo>
                    <a:cubicBezTo>
                      <a:pt x="799" y="479"/>
                      <a:pt x="796" y="479"/>
                      <a:pt x="794" y="479"/>
                    </a:cubicBezTo>
                    <a:cubicBezTo>
                      <a:pt x="791" y="479"/>
                      <a:pt x="798" y="480"/>
                      <a:pt x="816" y="481"/>
                    </a:cubicBezTo>
                    <a:cubicBezTo>
                      <a:pt x="838" y="484"/>
                      <a:pt x="861" y="487"/>
                      <a:pt x="882" y="489"/>
                    </a:cubicBezTo>
                    <a:cubicBezTo>
                      <a:pt x="953" y="496"/>
                      <a:pt x="1021" y="503"/>
                      <a:pt x="1091" y="509"/>
                    </a:cubicBezTo>
                    <a:cubicBezTo>
                      <a:pt x="1181" y="517"/>
                      <a:pt x="1307" y="532"/>
                      <a:pt x="1417" y="549"/>
                    </a:cubicBezTo>
                    <a:cubicBezTo>
                      <a:pt x="1428" y="551"/>
                      <a:pt x="1439" y="552"/>
                      <a:pt x="1450" y="552"/>
                    </a:cubicBezTo>
                    <a:cubicBezTo>
                      <a:pt x="1531" y="552"/>
                      <a:pt x="1606" y="505"/>
                      <a:pt x="1626" y="419"/>
                    </a:cubicBezTo>
                    <a:cubicBezTo>
                      <a:pt x="1649" y="323"/>
                      <a:pt x="1587" y="236"/>
                      <a:pt x="1496" y="210"/>
                    </a:cubicBezTo>
                    <a:cubicBezTo>
                      <a:pt x="1276" y="141"/>
                      <a:pt x="1054" y="83"/>
                      <a:pt x="825" y="52"/>
                    </a:cubicBezTo>
                    <a:cubicBezTo>
                      <a:pt x="695" y="32"/>
                      <a:pt x="565" y="19"/>
                      <a:pt x="435" y="6"/>
                    </a:cubicBezTo>
                    <a:cubicBezTo>
                      <a:pt x="399" y="3"/>
                      <a:pt x="360" y="0"/>
                      <a:pt x="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8" name="Google Shape;2788;p21"/>
              <p:cNvSpPr/>
              <p:nvPr/>
            </p:nvSpPr>
            <p:spPr>
              <a:xfrm>
                <a:off x="4648725" y="3952975"/>
                <a:ext cx="361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693" extrusionOk="0">
                    <a:moveTo>
                      <a:pt x="251" y="1"/>
                    </a:moveTo>
                    <a:cubicBezTo>
                      <a:pt x="248" y="1"/>
                      <a:pt x="245" y="1"/>
                      <a:pt x="242" y="1"/>
                    </a:cubicBezTo>
                    <a:cubicBezTo>
                      <a:pt x="138" y="5"/>
                      <a:pt x="57" y="79"/>
                      <a:pt x="30" y="174"/>
                    </a:cubicBezTo>
                    <a:cubicBezTo>
                      <a:pt x="1" y="274"/>
                      <a:pt x="59" y="373"/>
                      <a:pt x="142" y="425"/>
                    </a:cubicBezTo>
                    <a:cubicBezTo>
                      <a:pt x="226" y="477"/>
                      <a:pt x="347" y="490"/>
                      <a:pt x="442" y="516"/>
                    </a:cubicBezTo>
                    <a:cubicBezTo>
                      <a:pt x="524" y="537"/>
                      <a:pt x="606" y="556"/>
                      <a:pt x="687" y="578"/>
                    </a:cubicBezTo>
                    <a:cubicBezTo>
                      <a:pt x="774" y="599"/>
                      <a:pt x="859" y="618"/>
                      <a:pt x="945" y="638"/>
                    </a:cubicBezTo>
                    <a:cubicBezTo>
                      <a:pt x="1025" y="657"/>
                      <a:pt x="1120" y="692"/>
                      <a:pt x="1204" y="692"/>
                    </a:cubicBezTo>
                    <a:cubicBezTo>
                      <a:pt x="1216" y="692"/>
                      <a:pt x="1227" y="691"/>
                      <a:pt x="1238" y="690"/>
                    </a:cubicBezTo>
                    <a:cubicBezTo>
                      <a:pt x="1320" y="679"/>
                      <a:pt x="1389" y="640"/>
                      <a:pt x="1419" y="558"/>
                    </a:cubicBezTo>
                    <a:cubicBezTo>
                      <a:pt x="1444" y="491"/>
                      <a:pt x="1435" y="387"/>
                      <a:pt x="1372" y="340"/>
                    </a:cubicBezTo>
                    <a:cubicBezTo>
                      <a:pt x="1330" y="305"/>
                      <a:pt x="1291" y="284"/>
                      <a:pt x="1239" y="268"/>
                    </a:cubicBezTo>
                    <a:cubicBezTo>
                      <a:pt x="1219" y="261"/>
                      <a:pt x="1197" y="255"/>
                      <a:pt x="1179" y="251"/>
                    </a:cubicBezTo>
                    <a:cubicBezTo>
                      <a:pt x="1137" y="239"/>
                      <a:pt x="1096" y="226"/>
                      <a:pt x="1056" y="214"/>
                    </a:cubicBezTo>
                    <a:cubicBezTo>
                      <a:pt x="971" y="189"/>
                      <a:pt x="886" y="161"/>
                      <a:pt x="801" y="138"/>
                    </a:cubicBezTo>
                    <a:cubicBezTo>
                      <a:pt x="714" y="114"/>
                      <a:pt x="631" y="92"/>
                      <a:pt x="546" y="69"/>
                    </a:cubicBezTo>
                    <a:cubicBezTo>
                      <a:pt x="451" y="42"/>
                      <a:pt x="349" y="1"/>
                      <a:pt x="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9" name="Google Shape;2789;p21"/>
              <p:cNvSpPr/>
              <p:nvPr/>
            </p:nvSpPr>
            <p:spPr>
              <a:xfrm>
                <a:off x="4625425" y="3988550"/>
                <a:ext cx="463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791" extrusionOk="0">
                    <a:moveTo>
                      <a:pt x="261" y="0"/>
                    </a:moveTo>
                    <a:cubicBezTo>
                      <a:pt x="232" y="0"/>
                      <a:pt x="204" y="4"/>
                      <a:pt x="176" y="12"/>
                    </a:cubicBezTo>
                    <a:cubicBezTo>
                      <a:pt x="64" y="48"/>
                      <a:pt x="0" y="190"/>
                      <a:pt x="68" y="293"/>
                    </a:cubicBezTo>
                    <a:cubicBezTo>
                      <a:pt x="153" y="423"/>
                      <a:pt x="342" y="466"/>
                      <a:pt x="485" y="514"/>
                    </a:cubicBezTo>
                    <a:cubicBezTo>
                      <a:pt x="614" y="556"/>
                      <a:pt x="746" y="595"/>
                      <a:pt x="875" y="635"/>
                    </a:cubicBezTo>
                    <a:cubicBezTo>
                      <a:pt x="1005" y="674"/>
                      <a:pt x="1138" y="716"/>
                      <a:pt x="1269" y="747"/>
                    </a:cubicBezTo>
                    <a:cubicBezTo>
                      <a:pt x="1341" y="766"/>
                      <a:pt x="1416" y="782"/>
                      <a:pt x="1489" y="788"/>
                    </a:cubicBezTo>
                    <a:cubicBezTo>
                      <a:pt x="1518" y="789"/>
                      <a:pt x="1547" y="791"/>
                      <a:pt x="1574" y="791"/>
                    </a:cubicBezTo>
                    <a:cubicBezTo>
                      <a:pt x="1613" y="791"/>
                      <a:pt x="1649" y="782"/>
                      <a:pt x="1687" y="782"/>
                    </a:cubicBezTo>
                    <a:cubicBezTo>
                      <a:pt x="1687" y="782"/>
                      <a:pt x="1688" y="782"/>
                      <a:pt x="1688" y="782"/>
                    </a:cubicBezTo>
                    <a:cubicBezTo>
                      <a:pt x="1823" y="782"/>
                      <a:pt x="1854" y="596"/>
                      <a:pt x="1742" y="534"/>
                    </a:cubicBezTo>
                    <a:cubicBezTo>
                      <a:pt x="1685" y="501"/>
                      <a:pt x="1633" y="456"/>
                      <a:pt x="1573" y="427"/>
                    </a:cubicBezTo>
                    <a:cubicBezTo>
                      <a:pt x="1507" y="394"/>
                      <a:pt x="1430" y="370"/>
                      <a:pt x="1361" y="347"/>
                    </a:cubicBezTo>
                    <a:cubicBezTo>
                      <a:pt x="1236" y="304"/>
                      <a:pt x="1109" y="267"/>
                      <a:pt x="983" y="226"/>
                    </a:cubicBezTo>
                    <a:cubicBezTo>
                      <a:pt x="859" y="184"/>
                      <a:pt x="735" y="141"/>
                      <a:pt x="610" y="97"/>
                    </a:cubicBezTo>
                    <a:cubicBezTo>
                      <a:pt x="506" y="61"/>
                      <a:pt x="379" y="0"/>
                      <a:pt x="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0" name="Google Shape;2790;p21"/>
              <p:cNvSpPr/>
              <p:nvPr/>
            </p:nvSpPr>
            <p:spPr>
              <a:xfrm>
                <a:off x="4607775" y="4022525"/>
                <a:ext cx="382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701" extrusionOk="0">
                    <a:moveTo>
                      <a:pt x="280" y="0"/>
                    </a:moveTo>
                    <a:cubicBezTo>
                      <a:pt x="257" y="0"/>
                      <a:pt x="233" y="2"/>
                      <a:pt x="210" y="5"/>
                    </a:cubicBezTo>
                    <a:cubicBezTo>
                      <a:pt x="118" y="20"/>
                      <a:pt x="49" y="66"/>
                      <a:pt x="23" y="158"/>
                    </a:cubicBezTo>
                    <a:cubicBezTo>
                      <a:pt x="0" y="243"/>
                      <a:pt x="50" y="334"/>
                      <a:pt x="123" y="376"/>
                    </a:cubicBezTo>
                    <a:cubicBezTo>
                      <a:pt x="222" y="434"/>
                      <a:pt x="333" y="451"/>
                      <a:pt x="443" y="477"/>
                    </a:cubicBezTo>
                    <a:cubicBezTo>
                      <a:pt x="539" y="501"/>
                      <a:pt x="634" y="526"/>
                      <a:pt x="728" y="552"/>
                    </a:cubicBezTo>
                    <a:cubicBezTo>
                      <a:pt x="827" y="578"/>
                      <a:pt x="923" y="611"/>
                      <a:pt x="1019" y="640"/>
                    </a:cubicBezTo>
                    <a:cubicBezTo>
                      <a:pt x="1062" y="653"/>
                      <a:pt x="1109" y="658"/>
                      <a:pt x="1152" y="670"/>
                    </a:cubicBezTo>
                    <a:cubicBezTo>
                      <a:pt x="1198" y="681"/>
                      <a:pt x="1251" y="700"/>
                      <a:pt x="1299" y="700"/>
                    </a:cubicBezTo>
                    <a:cubicBezTo>
                      <a:pt x="1306" y="700"/>
                      <a:pt x="1313" y="700"/>
                      <a:pt x="1320" y="699"/>
                    </a:cubicBezTo>
                    <a:cubicBezTo>
                      <a:pt x="1449" y="683"/>
                      <a:pt x="1531" y="559"/>
                      <a:pt x="1462" y="438"/>
                    </a:cubicBezTo>
                    <a:cubicBezTo>
                      <a:pt x="1427" y="377"/>
                      <a:pt x="1365" y="350"/>
                      <a:pt x="1307" y="317"/>
                    </a:cubicBezTo>
                    <a:cubicBezTo>
                      <a:pt x="1263" y="289"/>
                      <a:pt x="1217" y="265"/>
                      <a:pt x="1169" y="243"/>
                    </a:cubicBezTo>
                    <a:cubicBezTo>
                      <a:pt x="1065" y="197"/>
                      <a:pt x="954" y="161"/>
                      <a:pt x="849" y="128"/>
                    </a:cubicBezTo>
                    <a:cubicBezTo>
                      <a:pt x="751" y="98"/>
                      <a:pt x="654" y="70"/>
                      <a:pt x="555" y="46"/>
                    </a:cubicBezTo>
                    <a:cubicBezTo>
                      <a:pt x="465" y="26"/>
                      <a:pt x="372" y="0"/>
                      <a:pt x="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1" name="Google Shape;2791;p21"/>
              <p:cNvSpPr/>
              <p:nvPr/>
            </p:nvSpPr>
            <p:spPr>
              <a:xfrm>
                <a:off x="4597050" y="4055075"/>
                <a:ext cx="3165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237" extrusionOk="0">
                    <a:moveTo>
                      <a:pt x="1075" y="0"/>
                    </a:moveTo>
                    <a:cubicBezTo>
                      <a:pt x="1059" y="0"/>
                      <a:pt x="1043" y="3"/>
                      <a:pt x="1027" y="9"/>
                    </a:cubicBezTo>
                    <a:cubicBezTo>
                      <a:pt x="818" y="90"/>
                      <a:pt x="647" y="260"/>
                      <a:pt x="482" y="410"/>
                    </a:cubicBezTo>
                    <a:cubicBezTo>
                      <a:pt x="407" y="478"/>
                      <a:pt x="338" y="556"/>
                      <a:pt x="272" y="631"/>
                    </a:cubicBezTo>
                    <a:cubicBezTo>
                      <a:pt x="187" y="727"/>
                      <a:pt x="72" y="837"/>
                      <a:pt x="40" y="961"/>
                    </a:cubicBezTo>
                    <a:cubicBezTo>
                      <a:pt x="0" y="1115"/>
                      <a:pt x="130" y="1236"/>
                      <a:pt x="268" y="1236"/>
                    </a:cubicBezTo>
                    <a:cubicBezTo>
                      <a:pt x="306" y="1236"/>
                      <a:pt x="344" y="1227"/>
                      <a:pt x="380" y="1207"/>
                    </a:cubicBezTo>
                    <a:cubicBezTo>
                      <a:pt x="475" y="1155"/>
                      <a:pt x="539" y="1037"/>
                      <a:pt x="608" y="953"/>
                    </a:cubicBezTo>
                    <a:cubicBezTo>
                      <a:pt x="673" y="876"/>
                      <a:pt x="740" y="801"/>
                      <a:pt x="805" y="721"/>
                    </a:cubicBezTo>
                    <a:cubicBezTo>
                      <a:pt x="939" y="561"/>
                      <a:pt x="1105" y="414"/>
                      <a:pt x="1209" y="234"/>
                    </a:cubicBezTo>
                    <a:cubicBezTo>
                      <a:pt x="1266" y="137"/>
                      <a:pt x="1182" y="0"/>
                      <a:pt x="10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2" name="Google Shape;2792;p21"/>
              <p:cNvSpPr/>
              <p:nvPr/>
            </p:nvSpPr>
            <p:spPr>
              <a:xfrm>
                <a:off x="4645175" y="4059225"/>
                <a:ext cx="123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205" extrusionOk="0">
                    <a:moveTo>
                      <a:pt x="351" y="0"/>
                    </a:moveTo>
                    <a:cubicBezTo>
                      <a:pt x="318" y="0"/>
                      <a:pt x="283" y="12"/>
                      <a:pt x="257" y="36"/>
                    </a:cubicBezTo>
                    <a:cubicBezTo>
                      <a:pt x="191" y="97"/>
                      <a:pt x="154" y="198"/>
                      <a:pt x="126" y="283"/>
                    </a:cubicBezTo>
                    <a:cubicBezTo>
                      <a:pt x="100" y="355"/>
                      <a:pt x="75" y="429"/>
                      <a:pt x="61" y="503"/>
                    </a:cubicBezTo>
                    <a:cubicBezTo>
                      <a:pt x="46" y="578"/>
                      <a:pt x="33" y="652"/>
                      <a:pt x="25" y="728"/>
                    </a:cubicBezTo>
                    <a:cubicBezTo>
                      <a:pt x="13" y="818"/>
                      <a:pt x="0" y="911"/>
                      <a:pt x="3" y="1002"/>
                    </a:cubicBezTo>
                    <a:cubicBezTo>
                      <a:pt x="6" y="1119"/>
                      <a:pt x="104" y="1204"/>
                      <a:pt x="216" y="1204"/>
                    </a:cubicBezTo>
                    <a:cubicBezTo>
                      <a:pt x="217" y="1204"/>
                      <a:pt x="218" y="1204"/>
                      <a:pt x="219" y="1204"/>
                    </a:cubicBezTo>
                    <a:cubicBezTo>
                      <a:pt x="270" y="1204"/>
                      <a:pt x="329" y="1175"/>
                      <a:pt x="363" y="1139"/>
                    </a:cubicBezTo>
                    <a:cubicBezTo>
                      <a:pt x="404" y="1094"/>
                      <a:pt x="417" y="1044"/>
                      <a:pt x="421" y="986"/>
                    </a:cubicBezTo>
                    <a:cubicBezTo>
                      <a:pt x="425" y="910"/>
                      <a:pt x="424" y="835"/>
                      <a:pt x="428" y="759"/>
                    </a:cubicBezTo>
                    <a:cubicBezTo>
                      <a:pt x="430" y="721"/>
                      <a:pt x="431" y="685"/>
                      <a:pt x="436" y="649"/>
                    </a:cubicBezTo>
                    <a:cubicBezTo>
                      <a:pt x="437" y="645"/>
                      <a:pt x="437" y="640"/>
                      <a:pt x="437" y="636"/>
                    </a:cubicBezTo>
                    <a:lnTo>
                      <a:pt x="437" y="629"/>
                    </a:lnTo>
                    <a:cubicBezTo>
                      <a:pt x="440" y="612"/>
                      <a:pt x="443" y="593"/>
                      <a:pt x="444" y="576"/>
                    </a:cubicBezTo>
                    <a:cubicBezTo>
                      <a:pt x="450" y="528"/>
                      <a:pt x="453" y="483"/>
                      <a:pt x="457" y="436"/>
                    </a:cubicBezTo>
                    <a:cubicBezTo>
                      <a:pt x="457" y="436"/>
                      <a:pt x="459" y="418"/>
                      <a:pt x="460" y="410"/>
                    </a:cubicBezTo>
                    <a:cubicBezTo>
                      <a:pt x="463" y="388"/>
                      <a:pt x="466" y="368"/>
                      <a:pt x="467" y="346"/>
                    </a:cubicBezTo>
                    <a:cubicBezTo>
                      <a:pt x="479" y="263"/>
                      <a:pt x="492" y="172"/>
                      <a:pt x="469" y="88"/>
                    </a:cubicBezTo>
                    <a:cubicBezTo>
                      <a:pt x="454" y="30"/>
                      <a:pt x="4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3" name="Google Shape;2793;p21"/>
              <p:cNvSpPr/>
              <p:nvPr/>
            </p:nvSpPr>
            <p:spPr>
              <a:xfrm>
                <a:off x="4684775" y="4047650"/>
                <a:ext cx="1192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190" extrusionOk="0">
                    <a:moveTo>
                      <a:pt x="173" y="0"/>
                    </a:moveTo>
                    <a:cubicBezTo>
                      <a:pt x="112" y="0"/>
                      <a:pt x="43" y="42"/>
                      <a:pt x="35" y="106"/>
                    </a:cubicBezTo>
                    <a:cubicBezTo>
                      <a:pt x="13" y="262"/>
                      <a:pt x="0" y="416"/>
                      <a:pt x="6" y="573"/>
                    </a:cubicBezTo>
                    <a:cubicBezTo>
                      <a:pt x="13" y="730"/>
                      <a:pt x="32" y="896"/>
                      <a:pt x="84" y="1047"/>
                    </a:cubicBezTo>
                    <a:cubicBezTo>
                      <a:pt x="113" y="1136"/>
                      <a:pt x="190" y="1189"/>
                      <a:pt x="277" y="1189"/>
                    </a:cubicBezTo>
                    <a:cubicBezTo>
                      <a:pt x="295" y="1189"/>
                      <a:pt x="313" y="1187"/>
                      <a:pt x="330" y="1183"/>
                    </a:cubicBezTo>
                    <a:cubicBezTo>
                      <a:pt x="379" y="1171"/>
                      <a:pt x="426" y="1129"/>
                      <a:pt x="450" y="1086"/>
                    </a:cubicBezTo>
                    <a:cubicBezTo>
                      <a:pt x="476" y="1039"/>
                      <a:pt x="476" y="990"/>
                      <a:pt x="466" y="935"/>
                    </a:cubicBezTo>
                    <a:cubicBezTo>
                      <a:pt x="439" y="796"/>
                      <a:pt x="401" y="661"/>
                      <a:pt x="372" y="523"/>
                    </a:cubicBezTo>
                    <a:cubicBezTo>
                      <a:pt x="358" y="455"/>
                      <a:pt x="342" y="384"/>
                      <a:pt x="335" y="315"/>
                    </a:cubicBezTo>
                    <a:cubicBezTo>
                      <a:pt x="332" y="308"/>
                      <a:pt x="332" y="301"/>
                      <a:pt x="330" y="293"/>
                    </a:cubicBezTo>
                    <a:cubicBezTo>
                      <a:pt x="329" y="275"/>
                      <a:pt x="325" y="256"/>
                      <a:pt x="323" y="239"/>
                    </a:cubicBezTo>
                    <a:cubicBezTo>
                      <a:pt x="317" y="204"/>
                      <a:pt x="315" y="168"/>
                      <a:pt x="310" y="133"/>
                    </a:cubicBezTo>
                    <a:cubicBezTo>
                      <a:pt x="303" y="63"/>
                      <a:pt x="257" y="8"/>
                      <a:pt x="185" y="1"/>
                    </a:cubicBezTo>
                    <a:cubicBezTo>
                      <a:pt x="181" y="0"/>
                      <a:pt x="177" y="0"/>
                      <a:pt x="1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4" name="Google Shape;2794;p21"/>
              <p:cNvSpPr/>
              <p:nvPr/>
            </p:nvSpPr>
            <p:spPr>
              <a:xfrm>
                <a:off x="4726675" y="4040525"/>
                <a:ext cx="1397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178" extrusionOk="0">
                    <a:moveTo>
                      <a:pt x="436" y="0"/>
                    </a:moveTo>
                    <a:cubicBezTo>
                      <a:pt x="407" y="0"/>
                      <a:pt x="377" y="11"/>
                      <a:pt x="355" y="35"/>
                    </a:cubicBezTo>
                    <a:cubicBezTo>
                      <a:pt x="240" y="163"/>
                      <a:pt x="171" y="332"/>
                      <a:pt x="119" y="492"/>
                    </a:cubicBezTo>
                    <a:cubicBezTo>
                      <a:pt x="96" y="567"/>
                      <a:pt x="74" y="640"/>
                      <a:pt x="54" y="715"/>
                    </a:cubicBezTo>
                    <a:cubicBezTo>
                      <a:pt x="32" y="802"/>
                      <a:pt x="1" y="895"/>
                      <a:pt x="2" y="986"/>
                    </a:cubicBezTo>
                    <a:cubicBezTo>
                      <a:pt x="7" y="1087"/>
                      <a:pt x="86" y="1168"/>
                      <a:pt x="182" y="1177"/>
                    </a:cubicBezTo>
                    <a:cubicBezTo>
                      <a:pt x="190" y="1177"/>
                      <a:pt x="198" y="1178"/>
                      <a:pt x="206" y="1178"/>
                    </a:cubicBezTo>
                    <a:cubicBezTo>
                      <a:pt x="301" y="1178"/>
                      <a:pt x="364" y="1112"/>
                      <a:pt x="397" y="1025"/>
                    </a:cubicBezTo>
                    <a:cubicBezTo>
                      <a:pt x="410" y="989"/>
                      <a:pt x="412" y="946"/>
                      <a:pt x="416" y="907"/>
                    </a:cubicBezTo>
                    <a:cubicBezTo>
                      <a:pt x="422" y="870"/>
                      <a:pt x="427" y="831"/>
                      <a:pt x="435" y="795"/>
                    </a:cubicBezTo>
                    <a:cubicBezTo>
                      <a:pt x="448" y="721"/>
                      <a:pt x="462" y="648"/>
                      <a:pt x="479" y="575"/>
                    </a:cubicBezTo>
                    <a:cubicBezTo>
                      <a:pt x="514" y="424"/>
                      <a:pt x="556" y="267"/>
                      <a:pt x="557" y="113"/>
                    </a:cubicBezTo>
                    <a:cubicBezTo>
                      <a:pt x="558" y="45"/>
                      <a:pt x="497" y="0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5" name="Google Shape;2795;p21"/>
              <p:cNvSpPr/>
              <p:nvPr/>
            </p:nvSpPr>
            <p:spPr>
              <a:xfrm>
                <a:off x="4758425" y="4046200"/>
                <a:ext cx="2652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89" extrusionOk="0">
                    <a:moveTo>
                      <a:pt x="856" y="1"/>
                    </a:moveTo>
                    <a:cubicBezTo>
                      <a:pt x="805" y="1"/>
                      <a:pt x="753" y="28"/>
                      <a:pt x="726" y="76"/>
                    </a:cubicBezTo>
                    <a:cubicBezTo>
                      <a:pt x="727" y="74"/>
                      <a:pt x="727" y="74"/>
                      <a:pt x="727" y="74"/>
                    </a:cubicBezTo>
                    <a:lnTo>
                      <a:pt x="727" y="74"/>
                    </a:lnTo>
                    <a:cubicBezTo>
                      <a:pt x="728" y="74"/>
                      <a:pt x="704" y="119"/>
                      <a:pt x="701" y="125"/>
                    </a:cubicBezTo>
                    <a:cubicBezTo>
                      <a:pt x="700" y="134"/>
                      <a:pt x="704" y="142"/>
                      <a:pt x="704" y="152"/>
                    </a:cubicBezTo>
                    <a:cubicBezTo>
                      <a:pt x="690" y="170"/>
                      <a:pt x="671" y="188"/>
                      <a:pt x="657" y="206"/>
                    </a:cubicBezTo>
                    <a:cubicBezTo>
                      <a:pt x="622" y="248"/>
                      <a:pt x="590" y="291"/>
                      <a:pt x="557" y="334"/>
                    </a:cubicBezTo>
                    <a:cubicBezTo>
                      <a:pt x="485" y="428"/>
                      <a:pt x="416" y="523"/>
                      <a:pt x="348" y="621"/>
                    </a:cubicBezTo>
                    <a:lnTo>
                      <a:pt x="153" y="902"/>
                    </a:lnTo>
                    <a:cubicBezTo>
                      <a:pt x="77" y="1014"/>
                      <a:pt x="1" y="1118"/>
                      <a:pt x="29" y="1264"/>
                    </a:cubicBezTo>
                    <a:cubicBezTo>
                      <a:pt x="47" y="1349"/>
                      <a:pt x="130" y="1389"/>
                      <a:pt x="209" y="1389"/>
                    </a:cubicBezTo>
                    <a:cubicBezTo>
                      <a:pt x="223" y="1389"/>
                      <a:pt x="238" y="1388"/>
                      <a:pt x="251" y="1385"/>
                    </a:cubicBezTo>
                    <a:cubicBezTo>
                      <a:pt x="404" y="1352"/>
                      <a:pt x="482" y="1170"/>
                      <a:pt x="557" y="1049"/>
                    </a:cubicBezTo>
                    <a:cubicBezTo>
                      <a:pt x="625" y="942"/>
                      <a:pt x="691" y="834"/>
                      <a:pt x="757" y="729"/>
                    </a:cubicBezTo>
                    <a:cubicBezTo>
                      <a:pt x="827" y="618"/>
                      <a:pt x="893" y="503"/>
                      <a:pt x="949" y="390"/>
                    </a:cubicBezTo>
                    <a:cubicBezTo>
                      <a:pt x="1004" y="276"/>
                      <a:pt x="1060" y="142"/>
                      <a:pt x="953" y="40"/>
                    </a:cubicBezTo>
                    <a:cubicBezTo>
                      <a:pt x="926" y="13"/>
                      <a:pt x="891" y="1"/>
                      <a:pt x="8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6" name="Google Shape;2796;p21"/>
              <p:cNvSpPr/>
              <p:nvPr/>
            </p:nvSpPr>
            <p:spPr>
              <a:xfrm>
                <a:off x="4793200" y="4069625"/>
                <a:ext cx="2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61" extrusionOk="0">
                    <a:moveTo>
                      <a:pt x="902" y="0"/>
                    </a:moveTo>
                    <a:cubicBezTo>
                      <a:pt x="889" y="0"/>
                      <a:pt x="877" y="2"/>
                      <a:pt x="865" y="5"/>
                    </a:cubicBezTo>
                    <a:cubicBezTo>
                      <a:pt x="664" y="69"/>
                      <a:pt x="485" y="181"/>
                      <a:pt x="336" y="333"/>
                    </a:cubicBezTo>
                    <a:cubicBezTo>
                      <a:pt x="259" y="407"/>
                      <a:pt x="192" y="493"/>
                      <a:pt x="129" y="580"/>
                    </a:cubicBezTo>
                    <a:cubicBezTo>
                      <a:pt x="67" y="666"/>
                      <a:pt x="1" y="761"/>
                      <a:pt x="8" y="863"/>
                    </a:cubicBezTo>
                    <a:cubicBezTo>
                      <a:pt x="6" y="875"/>
                      <a:pt x="5" y="885"/>
                      <a:pt x="5" y="898"/>
                    </a:cubicBezTo>
                    <a:cubicBezTo>
                      <a:pt x="1" y="964"/>
                      <a:pt x="55" y="1026"/>
                      <a:pt x="115" y="1049"/>
                    </a:cubicBezTo>
                    <a:cubicBezTo>
                      <a:pt x="135" y="1057"/>
                      <a:pt x="155" y="1060"/>
                      <a:pt x="174" y="1060"/>
                    </a:cubicBezTo>
                    <a:cubicBezTo>
                      <a:pt x="218" y="1060"/>
                      <a:pt x="259" y="1041"/>
                      <a:pt x="296" y="1010"/>
                    </a:cubicBezTo>
                    <a:lnTo>
                      <a:pt x="302" y="1004"/>
                    </a:lnTo>
                    <a:cubicBezTo>
                      <a:pt x="341" y="978"/>
                      <a:pt x="373" y="941"/>
                      <a:pt x="401" y="892"/>
                    </a:cubicBezTo>
                    <a:cubicBezTo>
                      <a:pt x="423" y="856"/>
                      <a:pt x="442" y="820"/>
                      <a:pt x="466" y="784"/>
                    </a:cubicBezTo>
                    <a:cubicBezTo>
                      <a:pt x="478" y="765"/>
                      <a:pt x="491" y="745"/>
                      <a:pt x="505" y="725"/>
                    </a:cubicBezTo>
                    <a:lnTo>
                      <a:pt x="505" y="725"/>
                    </a:lnTo>
                    <a:cubicBezTo>
                      <a:pt x="500" y="733"/>
                      <a:pt x="497" y="736"/>
                      <a:pt x="498" y="736"/>
                    </a:cubicBezTo>
                    <a:cubicBezTo>
                      <a:pt x="498" y="736"/>
                      <a:pt x="525" y="699"/>
                      <a:pt x="528" y="694"/>
                    </a:cubicBezTo>
                    <a:cubicBezTo>
                      <a:pt x="554" y="661"/>
                      <a:pt x="583" y="629"/>
                      <a:pt x="613" y="599"/>
                    </a:cubicBezTo>
                    <a:cubicBezTo>
                      <a:pt x="744" y="457"/>
                      <a:pt x="860" y="351"/>
                      <a:pt x="1004" y="235"/>
                    </a:cubicBezTo>
                    <a:cubicBezTo>
                      <a:pt x="1050" y="197"/>
                      <a:pt x="1051" y="113"/>
                      <a:pt x="1023" y="67"/>
                    </a:cubicBezTo>
                    <a:cubicBezTo>
                      <a:pt x="998" y="26"/>
                      <a:pt x="950" y="0"/>
                      <a:pt x="9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7" name="Google Shape;2797;p21"/>
              <p:cNvSpPr/>
              <p:nvPr/>
            </p:nvSpPr>
            <p:spPr>
              <a:xfrm>
                <a:off x="4813050" y="4096500"/>
                <a:ext cx="3595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850" extrusionOk="0">
                    <a:moveTo>
                      <a:pt x="1219" y="1"/>
                    </a:moveTo>
                    <a:cubicBezTo>
                      <a:pt x="1149" y="1"/>
                      <a:pt x="1080" y="21"/>
                      <a:pt x="1007" y="47"/>
                    </a:cubicBezTo>
                    <a:cubicBezTo>
                      <a:pt x="913" y="81"/>
                      <a:pt x="821" y="117"/>
                      <a:pt x="729" y="154"/>
                    </a:cubicBezTo>
                    <a:cubicBezTo>
                      <a:pt x="551" y="230"/>
                      <a:pt x="371" y="310"/>
                      <a:pt x="206" y="408"/>
                    </a:cubicBezTo>
                    <a:cubicBezTo>
                      <a:pt x="157" y="437"/>
                      <a:pt x="100" y="464"/>
                      <a:pt x="64" y="509"/>
                    </a:cubicBezTo>
                    <a:cubicBezTo>
                      <a:pt x="51" y="526"/>
                      <a:pt x="40" y="542"/>
                      <a:pt x="30" y="559"/>
                    </a:cubicBezTo>
                    <a:cubicBezTo>
                      <a:pt x="1" y="614"/>
                      <a:pt x="11" y="624"/>
                      <a:pt x="20" y="687"/>
                    </a:cubicBezTo>
                    <a:cubicBezTo>
                      <a:pt x="27" y="744"/>
                      <a:pt x="20" y="757"/>
                      <a:pt x="51" y="788"/>
                    </a:cubicBezTo>
                    <a:cubicBezTo>
                      <a:pt x="64" y="801"/>
                      <a:pt x="79" y="814"/>
                      <a:pt x="95" y="823"/>
                    </a:cubicBezTo>
                    <a:cubicBezTo>
                      <a:pt x="129" y="842"/>
                      <a:pt x="163" y="850"/>
                      <a:pt x="197" y="850"/>
                    </a:cubicBezTo>
                    <a:cubicBezTo>
                      <a:pt x="287" y="850"/>
                      <a:pt x="373" y="792"/>
                      <a:pt x="452" y="745"/>
                    </a:cubicBezTo>
                    <a:cubicBezTo>
                      <a:pt x="612" y="653"/>
                      <a:pt x="769" y="562"/>
                      <a:pt x="935" y="483"/>
                    </a:cubicBezTo>
                    <a:cubicBezTo>
                      <a:pt x="957" y="471"/>
                      <a:pt x="980" y="461"/>
                      <a:pt x="1001" y="450"/>
                    </a:cubicBezTo>
                    <a:cubicBezTo>
                      <a:pt x="1010" y="445"/>
                      <a:pt x="1017" y="442"/>
                      <a:pt x="1027" y="438"/>
                    </a:cubicBezTo>
                    <a:cubicBezTo>
                      <a:pt x="1029" y="438"/>
                      <a:pt x="1043" y="434"/>
                      <a:pt x="1049" y="429"/>
                    </a:cubicBezTo>
                    <a:cubicBezTo>
                      <a:pt x="1053" y="427"/>
                      <a:pt x="1059" y="424"/>
                      <a:pt x="1059" y="424"/>
                    </a:cubicBezTo>
                    <a:cubicBezTo>
                      <a:pt x="1070" y="419"/>
                      <a:pt x="1082" y="415"/>
                      <a:pt x="1093" y="409"/>
                    </a:cubicBezTo>
                    <a:cubicBezTo>
                      <a:pt x="1115" y="401"/>
                      <a:pt x="1135" y="393"/>
                      <a:pt x="1154" y="385"/>
                    </a:cubicBezTo>
                    <a:cubicBezTo>
                      <a:pt x="1259" y="341"/>
                      <a:pt x="1353" y="298"/>
                      <a:pt x="1409" y="193"/>
                    </a:cubicBezTo>
                    <a:cubicBezTo>
                      <a:pt x="1438" y="140"/>
                      <a:pt x="1419" y="60"/>
                      <a:pt x="1362" y="33"/>
                    </a:cubicBezTo>
                    <a:cubicBezTo>
                      <a:pt x="1313" y="10"/>
                      <a:pt x="1266" y="1"/>
                      <a:pt x="12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8" name="Google Shape;2798;p21"/>
              <p:cNvSpPr/>
              <p:nvPr/>
            </p:nvSpPr>
            <p:spPr>
              <a:xfrm>
                <a:off x="4818075" y="4131725"/>
                <a:ext cx="369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593" extrusionOk="0">
                    <a:moveTo>
                      <a:pt x="990" y="1"/>
                    </a:moveTo>
                    <a:cubicBezTo>
                      <a:pt x="911" y="1"/>
                      <a:pt x="830" y="11"/>
                      <a:pt x="754" y="22"/>
                    </a:cubicBezTo>
                    <a:cubicBezTo>
                      <a:pt x="634" y="39"/>
                      <a:pt x="521" y="68"/>
                      <a:pt x="407" y="106"/>
                    </a:cubicBezTo>
                    <a:cubicBezTo>
                      <a:pt x="289" y="145"/>
                      <a:pt x="100" y="199"/>
                      <a:pt x="56" y="329"/>
                    </a:cubicBezTo>
                    <a:cubicBezTo>
                      <a:pt x="52" y="335"/>
                      <a:pt x="51" y="339"/>
                      <a:pt x="49" y="342"/>
                    </a:cubicBezTo>
                    <a:cubicBezTo>
                      <a:pt x="0" y="430"/>
                      <a:pt x="49" y="566"/>
                      <a:pt x="160" y="580"/>
                    </a:cubicBezTo>
                    <a:cubicBezTo>
                      <a:pt x="165" y="580"/>
                      <a:pt x="175" y="581"/>
                      <a:pt x="186" y="583"/>
                    </a:cubicBezTo>
                    <a:cubicBezTo>
                      <a:pt x="206" y="590"/>
                      <a:pt x="227" y="593"/>
                      <a:pt x="248" y="593"/>
                    </a:cubicBezTo>
                    <a:cubicBezTo>
                      <a:pt x="337" y="593"/>
                      <a:pt x="432" y="540"/>
                      <a:pt x="515" y="511"/>
                    </a:cubicBezTo>
                    <a:cubicBezTo>
                      <a:pt x="606" y="481"/>
                      <a:pt x="699" y="458"/>
                      <a:pt x="792" y="432"/>
                    </a:cubicBezTo>
                    <a:cubicBezTo>
                      <a:pt x="838" y="419"/>
                      <a:pt x="885" y="407"/>
                      <a:pt x="933" y="397"/>
                    </a:cubicBezTo>
                    <a:cubicBezTo>
                      <a:pt x="957" y="394"/>
                      <a:pt x="979" y="388"/>
                      <a:pt x="1002" y="385"/>
                    </a:cubicBezTo>
                    <a:lnTo>
                      <a:pt x="1005" y="385"/>
                    </a:lnTo>
                    <a:lnTo>
                      <a:pt x="1044" y="380"/>
                    </a:lnTo>
                    <a:cubicBezTo>
                      <a:pt x="1099" y="371"/>
                      <a:pt x="1153" y="359"/>
                      <a:pt x="1210" y="349"/>
                    </a:cubicBezTo>
                    <a:lnTo>
                      <a:pt x="1247" y="344"/>
                    </a:lnTo>
                    <a:cubicBezTo>
                      <a:pt x="1259" y="339"/>
                      <a:pt x="1267" y="338"/>
                      <a:pt x="1276" y="335"/>
                    </a:cubicBezTo>
                    <a:cubicBezTo>
                      <a:pt x="1299" y="325"/>
                      <a:pt x="1323" y="318"/>
                      <a:pt x="1347" y="310"/>
                    </a:cubicBezTo>
                    <a:cubicBezTo>
                      <a:pt x="1364" y="306"/>
                      <a:pt x="1380" y="293"/>
                      <a:pt x="1397" y="280"/>
                    </a:cubicBezTo>
                    <a:cubicBezTo>
                      <a:pt x="1401" y="279"/>
                      <a:pt x="1407" y="277"/>
                      <a:pt x="1413" y="277"/>
                    </a:cubicBezTo>
                    <a:cubicBezTo>
                      <a:pt x="1450" y="270"/>
                      <a:pt x="1478" y="224"/>
                      <a:pt x="1476" y="188"/>
                    </a:cubicBezTo>
                    <a:cubicBezTo>
                      <a:pt x="1475" y="148"/>
                      <a:pt x="1445" y="119"/>
                      <a:pt x="1407" y="106"/>
                    </a:cubicBezTo>
                    <a:cubicBezTo>
                      <a:pt x="1406" y="106"/>
                      <a:pt x="1404" y="104"/>
                      <a:pt x="1403" y="104"/>
                    </a:cubicBezTo>
                    <a:cubicBezTo>
                      <a:pt x="1364" y="64"/>
                      <a:pt x="1309" y="44"/>
                      <a:pt x="1253" y="28"/>
                    </a:cubicBezTo>
                    <a:cubicBezTo>
                      <a:pt x="1195" y="12"/>
                      <a:pt x="1130" y="11"/>
                      <a:pt x="1071" y="5"/>
                    </a:cubicBezTo>
                    <a:cubicBezTo>
                      <a:pt x="1044" y="2"/>
                      <a:pt x="1017" y="1"/>
                      <a:pt x="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9" name="Google Shape;2799;p21"/>
              <p:cNvSpPr/>
              <p:nvPr/>
            </p:nvSpPr>
            <p:spPr>
              <a:xfrm>
                <a:off x="4816950" y="4164925"/>
                <a:ext cx="438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628" extrusionOk="0">
                    <a:moveTo>
                      <a:pt x="515" y="0"/>
                    </a:moveTo>
                    <a:cubicBezTo>
                      <a:pt x="350" y="0"/>
                      <a:pt x="189" y="32"/>
                      <a:pt x="71" y="146"/>
                    </a:cubicBezTo>
                    <a:cubicBezTo>
                      <a:pt x="1" y="212"/>
                      <a:pt x="35" y="311"/>
                      <a:pt x="107" y="358"/>
                    </a:cubicBezTo>
                    <a:cubicBezTo>
                      <a:pt x="158" y="394"/>
                      <a:pt x="220" y="421"/>
                      <a:pt x="284" y="437"/>
                    </a:cubicBezTo>
                    <a:cubicBezTo>
                      <a:pt x="325" y="447"/>
                      <a:pt x="368" y="446"/>
                      <a:pt x="410" y="450"/>
                    </a:cubicBezTo>
                    <a:cubicBezTo>
                      <a:pt x="414" y="450"/>
                      <a:pt x="442" y="452"/>
                      <a:pt x="452" y="452"/>
                    </a:cubicBezTo>
                    <a:lnTo>
                      <a:pt x="452" y="452"/>
                    </a:lnTo>
                    <a:cubicBezTo>
                      <a:pt x="523" y="459"/>
                      <a:pt x="594" y="459"/>
                      <a:pt x="665" y="464"/>
                    </a:cubicBezTo>
                    <a:lnTo>
                      <a:pt x="736" y="469"/>
                    </a:lnTo>
                    <a:cubicBezTo>
                      <a:pt x="752" y="469"/>
                      <a:pt x="766" y="471"/>
                      <a:pt x="782" y="473"/>
                    </a:cubicBezTo>
                    <a:cubicBezTo>
                      <a:pt x="789" y="474"/>
                      <a:pt x="792" y="474"/>
                      <a:pt x="795" y="474"/>
                    </a:cubicBezTo>
                    <a:cubicBezTo>
                      <a:pt x="1025" y="500"/>
                      <a:pt x="1253" y="548"/>
                      <a:pt x="1472" y="620"/>
                    </a:cubicBezTo>
                    <a:cubicBezTo>
                      <a:pt x="1489" y="625"/>
                      <a:pt x="1507" y="628"/>
                      <a:pt x="1523" y="628"/>
                    </a:cubicBezTo>
                    <a:cubicBezTo>
                      <a:pt x="1616" y="628"/>
                      <a:pt x="1699" y="550"/>
                      <a:pt x="1723" y="464"/>
                    </a:cubicBezTo>
                    <a:cubicBezTo>
                      <a:pt x="1755" y="345"/>
                      <a:pt x="1667" y="251"/>
                      <a:pt x="1566" y="213"/>
                    </a:cubicBezTo>
                    <a:cubicBezTo>
                      <a:pt x="1337" y="127"/>
                      <a:pt x="1099" y="65"/>
                      <a:pt x="858" y="32"/>
                    </a:cubicBezTo>
                    <a:cubicBezTo>
                      <a:pt x="752" y="17"/>
                      <a:pt x="633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0" name="Google Shape;2800;p21"/>
              <p:cNvSpPr/>
              <p:nvPr/>
            </p:nvSpPr>
            <p:spPr>
              <a:xfrm>
                <a:off x="4806275" y="4201875"/>
                <a:ext cx="3725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8" extrusionOk="0">
                    <a:moveTo>
                      <a:pt x="470" y="0"/>
                    </a:moveTo>
                    <a:cubicBezTo>
                      <a:pt x="440" y="0"/>
                      <a:pt x="411" y="2"/>
                      <a:pt x="381" y="5"/>
                    </a:cubicBezTo>
                    <a:cubicBezTo>
                      <a:pt x="292" y="18"/>
                      <a:pt x="206" y="30"/>
                      <a:pt x="141" y="92"/>
                    </a:cubicBezTo>
                    <a:cubicBezTo>
                      <a:pt x="131" y="98"/>
                      <a:pt x="118" y="109"/>
                      <a:pt x="109" y="116"/>
                    </a:cubicBezTo>
                    <a:cubicBezTo>
                      <a:pt x="77" y="139"/>
                      <a:pt x="59" y="162"/>
                      <a:pt x="37" y="196"/>
                    </a:cubicBezTo>
                    <a:cubicBezTo>
                      <a:pt x="1" y="246"/>
                      <a:pt x="21" y="322"/>
                      <a:pt x="61" y="363"/>
                    </a:cubicBezTo>
                    <a:cubicBezTo>
                      <a:pt x="82" y="380"/>
                      <a:pt x="105" y="397"/>
                      <a:pt x="128" y="412"/>
                    </a:cubicBezTo>
                    <a:lnTo>
                      <a:pt x="139" y="416"/>
                    </a:lnTo>
                    <a:cubicBezTo>
                      <a:pt x="139" y="418"/>
                      <a:pt x="139" y="418"/>
                      <a:pt x="139" y="418"/>
                    </a:cubicBezTo>
                    <a:cubicBezTo>
                      <a:pt x="140" y="418"/>
                      <a:pt x="140" y="418"/>
                      <a:pt x="141" y="416"/>
                    </a:cubicBezTo>
                    <a:cubicBezTo>
                      <a:pt x="204" y="477"/>
                      <a:pt x="276" y="478"/>
                      <a:pt x="353" y="488"/>
                    </a:cubicBezTo>
                    <a:cubicBezTo>
                      <a:pt x="416" y="498"/>
                      <a:pt x="479" y="501"/>
                      <a:pt x="543" y="506"/>
                    </a:cubicBezTo>
                    <a:cubicBezTo>
                      <a:pt x="566" y="507"/>
                      <a:pt x="589" y="507"/>
                      <a:pt x="612" y="510"/>
                    </a:cubicBezTo>
                    <a:cubicBezTo>
                      <a:pt x="591" y="506"/>
                      <a:pt x="584" y="505"/>
                      <a:pt x="584" y="505"/>
                    </a:cubicBezTo>
                    <a:lnTo>
                      <a:pt x="584" y="505"/>
                    </a:lnTo>
                    <a:cubicBezTo>
                      <a:pt x="584" y="505"/>
                      <a:pt x="626" y="512"/>
                      <a:pt x="637" y="514"/>
                    </a:cubicBezTo>
                    <a:cubicBezTo>
                      <a:pt x="730" y="527"/>
                      <a:pt x="825" y="542"/>
                      <a:pt x="918" y="560"/>
                    </a:cubicBezTo>
                    <a:cubicBezTo>
                      <a:pt x="1011" y="580"/>
                      <a:pt x="1101" y="609"/>
                      <a:pt x="1194" y="624"/>
                    </a:cubicBezTo>
                    <a:cubicBezTo>
                      <a:pt x="1210" y="626"/>
                      <a:pt x="1225" y="628"/>
                      <a:pt x="1240" y="628"/>
                    </a:cubicBezTo>
                    <a:cubicBezTo>
                      <a:pt x="1332" y="628"/>
                      <a:pt x="1413" y="579"/>
                      <a:pt x="1448" y="487"/>
                    </a:cubicBezTo>
                    <a:cubicBezTo>
                      <a:pt x="1490" y="379"/>
                      <a:pt x="1444" y="275"/>
                      <a:pt x="1350" y="214"/>
                    </a:cubicBezTo>
                    <a:cubicBezTo>
                      <a:pt x="1251" y="149"/>
                      <a:pt x="1134" y="113"/>
                      <a:pt x="1020" y="82"/>
                    </a:cubicBezTo>
                    <a:cubicBezTo>
                      <a:pt x="925" y="54"/>
                      <a:pt x="828" y="34"/>
                      <a:pt x="732" y="23"/>
                    </a:cubicBezTo>
                    <a:cubicBezTo>
                      <a:pt x="647" y="13"/>
                      <a:pt x="557" y="0"/>
                      <a:pt x="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1" name="Google Shape;2801;p21"/>
              <p:cNvSpPr/>
              <p:nvPr/>
            </p:nvSpPr>
            <p:spPr>
              <a:xfrm>
                <a:off x="4794150" y="4253300"/>
                <a:ext cx="3615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722" extrusionOk="0">
                    <a:moveTo>
                      <a:pt x="1283" y="1"/>
                    </a:moveTo>
                    <a:cubicBezTo>
                      <a:pt x="1081" y="2"/>
                      <a:pt x="876" y="60"/>
                      <a:pt x="685" y="122"/>
                    </a:cubicBezTo>
                    <a:cubicBezTo>
                      <a:pt x="516" y="175"/>
                      <a:pt x="352" y="252"/>
                      <a:pt x="192" y="328"/>
                    </a:cubicBezTo>
                    <a:cubicBezTo>
                      <a:pt x="127" y="360"/>
                      <a:pt x="85" y="399"/>
                      <a:pt x="49" y="461"/>
                    </a:cubicBezTo>
                    <a:cubicBezTo>
                      <a:pt x="13" y="524"/>
                      <a:pt x="0" y="598"/>
                      <a:pt x="49" y="657"/>
                    </a:cubicBezTo>
                    <a:cubicBezTo>
                      <a:pt x="91" y="710"/>
                      <a:pt x="156" y="722"/>
                      <a:pt x="222" y="722"/>
                    </a:cubicBezTo>
                    <a:cubicBezTo>
                      <a:pt x="226" y="722"/>
                      <a:pt x="230" y="722"/>
                      <a:pt x="234" y="722"/>
                    </a:cubicBezTo>
                    <a:cubicBezTo>
                      <a:pt x="300" y="722"/>
                      <a:pt x="353" y="690"/>
                      <a:pt x="411" y="661"/>
                    </a:cubicBezTo>
                    <a:cubicBezTo>
                      <a:pt x="451" y="639"/>
                      <a:pt x="492" y="621"/>
                      <a:pt x="532" y="601"/>
                    </a:cubicBezTo>
                    <a:cubicBezTo>
                      <a:pt x="551" y="592"/>
                      <a:pt x="568" y="583"/>
                      <a:pt x="587" y="576"/>
                    </a:cubicBezTo>
                    <a:lnTo>
                      <a:pt x="597" y="570"/>
                    </a:lnTo>
                    <a:cubicBezTo>
                      <a:pt x="603" y="569"/>
                      <a:pt x="608" y="565"/>
                      <a:pt x="611" y="565"/>
                    </a:cubicBezTo>
                    <a:cubicBezTo>
                      <a:pt x="692" y="533"/>
                      <a:pt x="771" y="500"/>
                      <a:pt x="852" y="468"/>
                    </a:cubicBezTo>
                    <a:cubicBezTo>
                      <a:pt x="930" y="436"/>
                      <a:pt x="1009" y="407"/>
                      <a:pt x="1088" y="381"/>
                    </a:cubicBezTo>
                    <a:cubicBezTo>
                      <a:pt x="1132" y="368"/>
                      <a:pt x="1173" y="354"/>
                      <a:pt x="1217" y="341"/>
                    </a:cubicBezTo>
                    <a:cubicBezTo>
                      <a:pt x="1244" y="332"/>
                      <a:pt x="1269" y="321"/>
                      <a:pt x="1295" y="309"/>
                    </a:cubicBezTo>
                    <a:cubicBezTo>
                      <a:pt x="1303" y="305"/>
                      <a:pt x="1313" y="299"/>
                      <a:pt x="1323" y="296"/>
                    </a:cubicBezTo>
                    <a:cubicBezTo>
                      <a:pt x="1324" y="296"/>
                      <a:pt x="1339" y="290"/>
                      <a:pt x="1337" y="290"/>
                    </a:cubicBezTo>
                    <a:lnTo>
                      <a:pt x="1337" y="290"/>
                    </a:lnTo>
                    <a:cubicBezTo>
                      <a:pt x="1337" y="290"/>
                      <a:pt x="1336" y="291"/>
                      <a:pt x="1332" y="292"/>
                    </a:cubicBezTo>
                    <a:cubicBezTo>
                      <a:pt x="1400" y="262"/>
                      <a:pt x="1446" y="206"/>
                      <a:pt x="1434" y="128"/>
                    </a:cubicBezTo>
                    <a:cubicBezTo>
                      <a:pt x="1424" y="53"/>
                      <a:pt x="1356" y="1"/>
                      <a:pt x="1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2" name="Google Shape;2802;p21"/>
              <p:cNvSpPr/>
              <p:nvPr/>
            </p:nvSpPr>
            <p:spPr>
              <a:xfrm>
                <a:off x="4831550" y="4285775"/>
                <a:ext cx="191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125" extrusionOk="0">
                    <a:moveTo>
                      <a:pt x="643" y="0"/>
                    </a:moveTo>
                    <a:cubicBezTo>
                      <a:pt x="625" y="0"/>
                      <a:pt x="606" y="4"/>
                      <a:pt x="588" y="12"/>
                    </a:cubicBezTo>
                    <a:cubicBezTo>
                      <a:pt x="503" y="51"/>
                      <a:pt x="447" y="165"/>
                      <a:pt x="395" y="240"/>
                    </a:cubicBezTo>
                    <a:cubicBezTo>
                      <a:pt x="340" y="318"/>
                      <a:pt x="293" y="398"/>
                      <a:pt x="244" y="481"/>
                    </a:cubicBezTo>
                    <a:cubicBezTo>
                      <a:pt x="193" y="561"/>
                      <a:pt x="143" y="641"/>
                      <a:pt x="90" y="720"/>
                    </a:cubicBezTo>
                    <a:cubicBezTo>
                      <a:pt x="58" y="769"/>
                      <a:pt x="22" y="814"/>
                      <a:pt x="10" y="871"/>
                    </a:cubicBezTo>
                    <a:cubicBezTo>
                      <a:pt x="0" y="922"/>
                      <a:pt x="2" y="982"/>
                      <a:pt x="16" y="1033"/>
                    </a:cubicBezTo>
                    <a:cubicBezTo>
                      <a:pt x="30" y="1080"/>
                      <a:pt x="79" y="1124"/>
                      <a:pt x="129" y="1124"/>
                    </a:cubicBezTo>
                    <a:cubicBezTo>
                      <a:pt x="133" y="1124"/>
                      <a:pt x="137" y="1124"/>
                      <a:pt x="140" y="1124"/>
                    </a:cubicBezTo>
                    <a:cubicBezTo>
                      <a:pt x="208" y="1115"/>
                      <a:pt x="274" y="1089"/>
                      <a:pt x="325" y="1043"/>
                    </a:cubicBezTo>
                    <a:cubicBezTo>
                      <a:pt x="368" y="1002"/>
                      <a:pt x="392" y="949"/>
                      <a:pt x="421" y="900"/>
                    </a:cubicBezTo>
                    <a:cubicBezTo>
                      <a:pt x="469" y="818"/>
                      <a:pt x="512" y="734"/>
                      <a:pt x="555" y="649"/>
                    </a:cubicBezTo>
                    <a:cubicBezTo>
                      <a:pt x="601" y="558"/>
                      <a:pt x="645" y="468"/>
                      <a:pt x="681" y="371"/>
                    </a:cubicBezTo>
                    <a:cubicBezTo>
                      <a:pt x="715" y="279"/>
                      <a:pt x="764" y="169"/>
                      <a:pt x="738" y="70"/>
                    </a:cubicBezTo>
                    <a:cubicBezTo>
                      <a:pt x="726" y="22"/>
                      <a:pt x="686" y="0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3" name="Google Shape;2803;p21"/>
              <p:cNvSpPr/>
              <p:nvPr/>
            </p:nvSpPr>
            <p:spPr>
              <a:xfrm>
                <a:off x="4855575" y="4309775"/>
                <a:ext cx="3965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811" extrusionOk="0">
                    <a:moveTo>
                      <a:pt x="1417" y="1"/>
                    </a:moveTo>
                    <a:cubicBezTo>
                      <a:pt x="1406" y="1"/>
                      <a:pt x="1395" y="3"/>
                      <a:pt x="1383" y="6"/>
                    </a:cubicBezTo>
                    <a:cubicBezTo>
                      <a:pt x="1167" y="78"/>
                      <a:pt x="951" y="149"/>
                      <a:pt x="736" y="228"/>
                    </a:cubicBezTo>
                    <a:cubicBezTo>
                      <a:pt x="634" y="269"/>
                      <a:pt x="533" y="312"/>
                      <a:pt x="430" y="355"/>
                    </a:cubicBezTo>
                    <a:cubicBezTo>
                      <a:pt x="309" y="407"/>
                      <a:pt x="174" y="445"/>
                      <a:pt x="86" y="547"/>
                    </a:cubicBezTo>
                    <a:cubicBezTo>
                      <a:pt x="0" y="647"/>
                      <a:pt x="62" y="811"/>
                      <a:pt x="199" y="811"/>
                    </a:cubicBezTo>
                    <a:cubicBezTo>
                      <a:pt x="200" y="811"/>
                      <a:pt x="201" y="811"/>
                      <a:pt x="203" y="811"/>
                    </a:cubicBezTo>
                    <a:cubicBezTo>
                      <a:pt x="339" y="809"/>
                      <a:pt x="453" y="733"/>
                      <a:pt x="573" y="675"/>
                    </a:cubicBezTo>
                    <a:cubicBezTo>
                      <a:pt x="671" y="626"/>
                      <a:pt x="772" y="580"/>
                      <a:pt x="870" y="530"/>
                    </a:cubicBezTo>
                    <a:cubicBezTo>
                      <a:pt x="1072" y="424"/>
                      <a:pt x="1272" y="316"/>
                      <a:pt x="1477" y="218"/>
                    </a:cubicBezTo>
                    <a:cubicBezTo>
                      <a:pt x="1585" y="163"/>
                      <a:pt x="1521" y="1"/>
                      <a:pt x="1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4" name="Google Shape;2804;p21"/>
              <p:cNvSpPr/>
              <p:nvPr/>
            </p:nvSpPr>
            <p:spPr>
              <a:xfrm>
                <a:off x="4855475" y="4342325"/>
                <a:ext cx="3960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736" extrusionOk="0">
                    <a:moveTo>
                      <a:pt x="233" y="0"/>
                    </a:moveTo>
                    <a:cubicBezTo>
                      <a:pt x="152" y="0"/>
                      <a:pt x="74" y="23"/>
                      <a:pt x="47" y="101"/>
                    </a:cubicBezTo>
                    <a:cubicBezTo>
                      <a:pt x="0" y="238"/>
                      <a:pt x="176" y="330"/>
                      <a:pt x="277" y="369"/>
                    </a:cubicBezTo>
                    <a:cubicBezTo>
                      <a:pt x="411" y="423"/>
                      <a:pt x="550" y="461"/>
                      <a:pt x="685" y="509"/>
                    </a:cubicBezTo>
                    <a:cubicBezTo>
                      <a:pt x="812" y="554"/>
                      <a:pt x="939" y="603"/>
                      <a:pt x="1069" y="643"/>
                    </a:cubicBezTo>
                    <a:cubicBezTo>
                      <a:pt x="1197" y="685"/>
                      <a:pt x="1322" y="735"/>
                      <a:pt x="1459" y="735"/>
                    </a:cubicBezTo>
                    <a:cubicBezTo>
                      <a:pt x="1554" y="734"/>
                      <a:pt x="1583" y="620"/>
                      <a:pt x="1528" y="557"/>
                    </a:cubicBezTo>
                    <a:cubicBezTo>
                      <a:pt x="1436" y="453"/>
                      <a:pt x="1306" y="394"/>
                      <a:pt x="1185" y="332"/>
                    </a:cubicBezTo>
                    <a:cubicBezTo>
                      <a:pt x="1064" y="268"/>
                      <a:pt x="937" y="221"/>
                      <a:pt x="811" y="172"/>
                    </a:cubicBezTo>
                    <a:cubicBezTo>
                      <a:pt x="678" y="121"/>
                      <a:pt x="542" y="64"/>
                      <a:pt x="405" y="26"/>
                    </a:cubicBezTo>
                    <a:cubicBezTo>
                      <a:pt x="359" y="14"/>
                      <a:pt x="295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5" name="Google Shape;2805;p21"/>
              <p:cNvSpPr/>
              <p:nvPr/>
            </p:nvSpPr>
            <p:spPr>
              <a:xfrm>
                <a:off x="4837850" y="4363350"/>
                <a:ext cx="300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274" extrusionOk="0">
                    <a:moveTo>
                      <a:pt x="149" y="1"/>
                    </a:moveTo>
                    <a:cubicBezTo>
                      <a:pt x="70" y="1"/>
                      <a:pt x="1" y="56"/>
                      <a:pt x="2" y="144"/>
                    </a:cubicBezTo>
                    <a:cubicBezTo>
                      <a:pt x="3" y="210"/>
                      <a:pt x="14" y="273"/>
                      <a:pt x="47" y="335"/>
                    </a:cubicBezTo>
                    <a:cubicBezTo>
                      <a:pt x="80" y="393"/>
                      <a:pt x="125" y="449"/>
                      <a:pt x="166" y="498"/>
                    </a:cubicBezTo>
                    <a:cubicBezTo>
                      <a:pt x="237" y="580"/>
                      <a:pt x="310" y="660"/>
                      <a:pt x="383" y="742"/>
                    </a:cubicBezTo>
                    <a:cubicBezTo>
                      <a:pt x="530" y="905"/>
                      <a:pt x="687" y="1062"/>
                      <a:pt x="838" y="1219"/>
                    </a:cubicBezTo>
                    <a:cubicBezTo>
                      <a:pt x="875" y="1256"/>
                      <a:pt x="922" y="1273"/>
                      <a:pt x="969" y="1273"/>
                    </a:cubicBezTo>
                    <a:cubicBezTo>
                      <a:pt x="1023" y="1273"/>
                      <a:pt x="1077" y="1252"/>
                      <a:pt x="1118" y="1213"/>
                    </a:cubicBezTo>
                    <a:cubicBezTo>
                      <a:pt x="1203" y="1134"/>
                      <a:pt x="1177" y="1013"/>
                      <a:pt x="1112" y="934"/>
                    </a:cubicBezTo>
                    <a:cubicBezTo>
                      <a:pt x="975" y="765"/>
                      <a:pt x="839" y="592"/>
                      <a:pt x="695" y="429"/>
                    </a:cubicBezTo>
                    <a:cubicBezTo>
                      <a:pt x="626" y="353"/>
                      <a:pt x="557" y="273"/>
                      <a:pt x="486" y="196"/>
                    </a:cubicBezTo>
                    <a:cubicBezTo>
                      <a:pt x="398" y="98"/>
                      <a:pt x="292" y="18"/>
                      <a:pt x="174" y="2"/>
                    </a:cubicBezTo>
                    <a:cubicBezTo>
                      <a:pt x="165" y="1"/>
                      <a:pt x="157" y="1"/>
                      <a:pt x="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6" name="Google Shape;2806;p21"/>
              <p:cNvSpPr/>
              <p:nvPr/>
            </p:nvSpPr>
            <p:spPr>
              <a:xfrm>
                <a:off x="4812875" y="4372150"/>
                <a:ext cx="118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506" extrusionOk="0">
                    <a:moveTo>
                      <a:pt x="176" y="1"/>
                    </a:moveTo>
                    <a:cubicBezTo>
                      <a:pt x="155" y="1"/>
                      <a:pt x="134" y="7"/>
                      <a:pt x="112" y="22"/>
                    </a:cubicBezTo>
                    <a:cubicBezTo>
                      <a:pt x="4" y="92"/>
                      <a:pt x="1" y="228"/>
                      <a:pt x="12" y="344"/>
                    </a:cubicBezTo>
                    <a:cubicBezTo>
                      <a:pt x="28" y="533"/>
                      <a:pt x="40" y="724"/>
                      <a:pt x="63" y="913"/>
                    </a:cubicBezTo>
                    <a:cubicBezTo>
                      <a:pt x="76" y="1010"/>
                      <a:pt x="86" y="1103"/>
                      <a:pt x="99" y="1199"/>
                    </a:cubicBezTo>
                    <a:cubicBezTo>
                      <a:pt x="113" y="1314"/>
                      <a:pt x="139" y="1423"/>
                      <a:pt x="244" y="1488"/>
                    </a:cubicBezTo>
                    <a:cubicBezTo>
                      <a:pt x="263" y="1500"/>
                      <a:pt x="284" y="1505"/>
                      <a:pt x="305" y="1505"/>
                    </a:cubicBezTo>
                    <a:cubicBezTo>
                      <a:pt x="364" y="1505"/>
                      <a:pt x="421" y="1464"/>
                      <a:pt x="433" y="1403"/>
                    </a:cubicBezTo>
                    <a:lnTo>
                      <a:pt x="433" y="1403"/>
                    </a:lnTo>
                    <a:cubicBezTo>
                      <a:pt x="432" y="1413"/>
                      <a:pt x="431" y="1417"/>
                      <a:pt x="431" y="1417"/>
                    </a:cubicBezTo>
                    <a:cubicBezTo>
                      <a:pt x="431" y="1417"/>
                      <a:pt x="434" y="1405"/>
                      <a:pt x="437" y="1399"/>
                    </a:cubicBezTo>
                    <a:cubicBezTo>
                      <a:pt x="446" y="1379"/>
                      <a:pt x="455" y="1360"/>
                      <a:pt x="459" y="1338"/>
                    </a:cubicBezTo>
                    <a:cubicBezTo>
                      <a:pt x="465" y="1308"/>
                      <a:pt x="468" y="1272"/>
                      <a:pt x="469" y="1242"/>
                    </a:cubicBezTo>
                    <a:cubicBezTo>
                      <a:pt x="472" y="1190"/>
                      <a:pt x="465" y="1135"/>
                      <a:pt x="460" y="1083"/>
                    </a:cubicBezTo>
                    <a:cubicBezTo>
                      <a:pt x="453" y="974"/>
                      <a:pt x="446" y="863"/>
                      <a:pt x="436" y="755"/>
                    </a:cubicBezTo>
                    <a:cubicBezTo>
                      <a:pt x="424" y="659"/>
                      <a:pt x="416" y="566"/>
                      <a:pt x="404" y="471"/>
                    </a:cubicBezTo>
                    <a:cubicBezTo>
                      <a:pt x="394" y="371"/>
                      <a:pt x="396" y="257"/>
                      <a:pt x="360" y="162"/>
                    </a:cubicBezTo>
                    <a:cubicBezTo>
                      <a:pt x="335" y="99"/>
                      <a:pt x="306" y="43"/>
                      <a:pt x="241" y="17"/>
                    </a:cubicBezTo>
                    <a:cubicBezTo>
                      <a:pt x="219" y="7"/>
                      <a:pt x="197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7" name="Google Shape;2807;p21"/>
              <p:cNvSpPr/>
              <p:nvPr/>
            </p:nvSpPr>
            <p:spPr>
              <a:xfrm>
                <a:off x="4774725" y="4365925"/>
                <a:ext cx="282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199" extrusionOk="0">
                    <a:moveTo>
                      <a:pt x="775" y="0"/>
                    </a:moveTo>
                    <a:cubicBezTo>
                      <a:pt x="664" y="0"/>
                      <a:pt x="551" y="101"/>
                      <a:pt x="480" y="173"/>
                    </a:cubicBezTo>
                    <a:cubicBezTo>
                      <a:pt x="401" y="254"/>
                      <a:pt x="333" y="352"/>
                      <a:pt x="265" y="444"/>
                    </a:cubicBezTo>
                    <a:cubicBezTo>
                      <a:pt x="133" y="632"/>
                      <a:pt x="12" y="834"/>
                      <a:pt x="3" y="1067"/>
                    </a:cubicBezTo>
                    <a:cubicBezTo>
                      <a:pt x="0" y="1151"/>
                      <a:pt x="71" y="1198"/>
                      <a:pt x="142" y="1198"/>
                    </a:cubicBezTo>
                    <a:cubicBezTo>
                      <a:pt x="179" y="1198"/>
                      <a:pt x="215" y="1186"/>
                      <a:pt x="242" y="1159"/>
                    </a:cubicBezTo>
                    <a:cubicBezTo>
                      <a:pt x="330" y="1074"/>
                      <a:pt x="394" y="979"/>
                      <a:pt x="459" y="878"/>
                    </a:cubicBezTo>
                    <a:cubicBezTo>
                      <a:pt x="483" y="838"/>
                      <a:pt x="512" y="797"/>
                      <a:pt x="539" y="757"/>
                    </a:cubicBezTo>
                    <a:cubicBezTo>
                      <a:pt x="555" y="734"/>
                      <a:pt x="571" y="712"/>
                      <a:pt x="587" y="689"/>
                    </a:cubicBezTo>
                    <a:cubicBezTo>
                      <a:pt x="594" y="679"/>
                      <a:pt x="600" y="675"/>
                      <a:pt x="600" y="672"/>
                    </a:cubicBezTo>
                    <a:cubicBezTo>
                      <a:pt x="607" y="665"/>
                      <a:pt x="611" y="656"/>
                      <a:pt x="617" y="649"/>
                    </a:cubicBezTo>
                    <a:cubicBezTo>
                      <a:pt x="717" y="518"/>
                      <a:pt x="1129" y="136"/>
                      <a:pt x="841" y="13"/>
                    </a:cubicBezTo>
                    <a:cubicBezTo>
                      <a:pt x="819" y="4"/>
                      <a:pt x="797" y="0"/>
                      <a:pt x="7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8" name="Google Shape;2808;p21"/>
              <p:cNvSpPr/>
              <p:nvPr/>
            </p:nvSpPr>
            <p:spPr>
              <a:xfrm>
                <a:off x="4734600" y="4346850"/>
                <a:ext cx="35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915" extrusionOk="0">
                    <a:moveTo>
                      <a:pt x="1213" y="0"/>
                    </a:moveTo>
                    <a:cubicBezTo>
                      <a:pt x="1196" y="0"/>
                      <a:pt x="1179" y="3"/>
                      <a:pt x="1163" y="8"/>
                    </a:cubicBezTo>
                    <a:cubicBezTo>
                      <a:pt x="1055" y="47"/>
                      <a:pt x="955" y="133"/>
                      <a:pt x="859" y="201"/>
                    </a:cubicBezTo>
                    <a:cubicBezTo>
                      <a:pt x="775" y="260"/>
                      <a:pt x="688" y="317"/>
                      <a:pt x="599" y="367"/>
                    </a:cubicBezTo>
                    <a:cubicBezTo>
                      <a:pt x="551" y="394"/>
                      <a:pt x="505" y="417"/>
                      <a:pt x="458" y="440"/>
                    </a:cubicBezTo>
                    <a:cubicBezTo>
                      <a:pt x="446" y="446"/>
                      <a:pt x="432" y="453"/>
                      <a:pt x="419" y="459"/>
                    </a:cubicBezTo>
                    <a:cubicBezTo>
                      <a:pt x="419" y="459"/>
                      <a:pt x="413" y="461"/>
                      <a:pt x="410" y="462"/>
                    </a:cubicBezTo>
                    <a:cubicBezTo>
                      <a:pt x="399" y="468"/>
                      <a:pt x="357" y="485"/>
                      <a:pt x="347" y="491"/>
                    </a:cubicBezTo>
                    <a:cubicBezTo>
                      <a:pt x="338" y="495"/>
                      <a:pt x="327" y="500"/>
                      <a:pt x="315" y="505"/>
                    </a:cubicBezTo>
                    <a:cubicBezTo>
                      <a:pt x="304" y="511"/>
                      <a:pt x="289" y="518"/>
                      <a:pt x="276" y="524"/>
                    </a:cubicBezTo>
                    <a:lnTo>
                      <a:pt x="275" y="524"/>
                    </a:lnTo>
                    <a:cubicBezTo>
                      <a:pt x="240" y="539"/>
                      <a:pt x="207" y="553"/>
                      <a:pt x="177" y="575"/>
                    </a:cubicBezTo>
                    <a:cubicBezTo>
                      <a:pt x="152" y="590"/>
                      <a:pt x="126" y="605"/>
                      <a:pt x="103" y="625"/>
                    </a:cubicBezTo>
                    <a:cubicBezTo>
                      <a:pt x="76" y="647"/>
                      <a:pt x="59" y="675"/>
                      <a:pt x="38" y="704"/>
                    </a:cubicBezTo>
                    <a:cubicBezTo>
                      <a:pt x="1" y="758"/>
                      <a:pt x="31" y="854"/>
                      <a:pt x="90" y="880"/>
                    </a:cubicBezTo>
                    <a:cubicBezTo>
                      <a:pt x="131" y="899"/>
                      <a:pt x="167" y="913"/>
                      <a:pt x="210" y="915"/>
                    </a:cubicBezTo>
                    <a:cubicBezTo>
                      <a:pt x="236" y="915"/>
                      <a:pt x="268" y="913"/>
                      <a:pt x="293" y="910"/>
                    </a:cubicBezTo>
                    <a:cubicBezTo>
                      <a:pt x="357" y="906"/>
                      <a:pt x="419" y="887"/>
                      <a:pt x="478" y="869"/>
                    </a:cubicBezTo>
                    <a:cubicBezTo>
                      <a:pt x="593" y="833"/>
                      <a:pt x="703" y="778"/>
                      <a:pt x="810" y="724"/>
                    </a:cubicBezTo>
                    <a:cubicBezTo>
                      <a:pt x="909" y="674"/>
                      <a:pt x="1006" y="616"/>
                      <a:pt x="1098" y="553"/>
                    </a:cubicBezTo>
                    <a:cubicBezTo>
                      <a:pt x="1151" y="517"/>
                      <a:pt x="1206" y="479"/>
                      <a:pt x="1252" y="432"/>
                    </a:cubicBezTo>
                    <a:cubicBezTo>
                      <a:pt x="1300" y="387"/>
                      <a:pt x="1354" y="338"/>
                      <a:pt x="1383" y="280"/>
                    </a:cubicBezTo>
                    <a:cubicBezTo>
                      <a:pt x="1416" y="213"/>
                      <a:pt x="1412" y="133"/>
                      <a:pt x="1363" y="73"/>
                    </a:cubicBezTo>
                    <a:cubicBezTo>
                      <a:pt x="1329" y="28"/>
                      <a:pt x="1271" y="0"/>
                      <a:pt x="12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9" name="Google Shape;2809;p21"/>
              <p:cNvSpPr/>
              <p:nvPr/>
            </p:nvSpPr>
            <p:spPr>
              <a:xfrm>
                <a:off x="4712725" y="4315825"/>
                <a:ext cx="351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3" extrusionOk="0">
                    <a:moveTo>
                      <a:pt x="1085" y="1"/>
                    </a:moveTo>
                    <a:cubicBezTo>
                      <a:pt x="919" y="1"/>
                      <a:pt x="753" y="55"/>
                      <a:pt x="595" y="106"/>
                    </a:cubicBezTo>
                    <a:cubicBezTo>
                      <a:pt x="490" y="139"/>
                      <a:pt x="389" y="185"/>
                      <a:pt x="288" y="230"/>
                    </a:cubicBezTo>
                    <a:cubicBezTo>
                      <a:pt x="243" y="252"/>
                      <a:pt x="206" y="270"/>
                      <a:pt x="165" y="299"/>
                    </a:cubicBezTo>
                    <a:cubicBezTo>
                      <a:pt x="112" y="341"/>
                      <a:pt x="73" y="386"/>
                      <a:pt x="41" y="446"/>
                    </a:cubicBezTo>
                    <a:cubicBezTo>
                      <a:pt x="1" y="521"/>
                      <a:pt x="41" y="623"/>
                      <a:pt x="129" y="642"/>
                    </a:cubicBezTo>
                    <a:cubicBezTo>
                      <a:pt x="163" y="649"/>
                      <a:pt x="195" y="653"/>
                      <a:pt x="227" y="653"/>
                    </a:cubicBezTo>
                    <a:cubicBezTo>
                      <a:pt x="256" y="653"/>
                      <a:pt x="285" y="650"/>
                      <a:pt x="317" y="644"/>
                    </a:cubicBezTo>
                    <a:cubicBezTo>
                      <a:pt x="364" y="635"/>
                      <a:pt x="407" y="621"/>
                      <a:pt x="452" y="605"/>
                    </a:cubicBezTo>
                    <a:cubicBezTo>
                      <a:pt x="540" y="574"/>
                      <a:pt x="629" y="547"/>
                      <a:pt x="717" y="520"/>
                    </a:cubicBezTo>
                    <a:cubicBezTo>
                      <a:pt x="906" y="462"/>
                      <a:pt x="1108" y="439"/>
                      <a:pt x="1279" y="334"/>
                    </a:cubicBezTo>
                    <a:cubicBezTo>
                      <a:pt x="1406" y="254"/>
                      <a:pt x="1379" y="48"/>
                      <a:pt x="1226" y="15"/>
                    </a:cubicBezTo>
                    <a:cubicBezTo>
                      <a:pt x="1179" y="5"/>
                      <a:pt x="1132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0" name="Google Shape;2810;p21"/>
              <p:cNvSpPr/>
              <p:nvPr/>
            </p:nvSpPr>
            <p:spPr>
              <a:xfrm>
                <a:off x="4688875" y="4274000"/>
                <a:ext cx="37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8" extrusionOk="0">
                    <a:moveTo>
                      <a:pt x="623" y="3"/>
                    </a:moveTo>
                    <a:cubicBezTo>
                      <a:pt x="564" y="3"/>
                      <a:pt x="505" y="3"/>
                      <a:pt x="446" y="6"/>
                    </a:cubicBezTo>
                    <a:cubicBezTo>
                      <a:pt x="352" y="9"/>
                      <a:pt x="254" y="23"/>
                      <a:pt x="161" y="35"/>
                    </a:cubicBezTo>
                    <a:cubicBezTo>
                      <a:pt x="71" y="45"/>
                      <a:pt x="5" y="108"/>
                      <a:pt x="2" y="204"/>
                    </a:cubicBezTo>
                    <a:cubicBezTo>
                      <a:pt x="1" y="299"/>
                      <a:pt x="86" y="356"/>
                      <a:pt x="169" y="366"/>
                    </a:cubicBezTo>
                    <a:cubicBezTo>
                      <a:pt x="266" y="374"/>
                      <a:pt x="361" y="384"/>
                      <a:pt x="456" y="388"/>
                    </a:cubicBezTo>
                    <a:cubicBezTo>
                      <a:pt x="551" y="391"/>
                      <a:pt x="648" y="392"/>
                      <a:pt x="743" y="397"/>
                    </a:cubicBezTo>
                    <a:cubicBezTo>
                      <a:pt x="838" y="400"/>
                      <a:pt x="933" y="405"/>
                      <a:pt x="1030" y="411"/>
                    </a:cubicBezTo>
                    <a:cubicBezTo>
                      <a:pt x="1091" y="416"/>
                      <a:pt x="1161" y="428"/>
                      <a:pt x="1228" y="428"/>
                    </a:cubicBezTo>
                    <a:cubicBezTo>
                      <a:pt x="1268" y="428"/>
                      <a:pt x="1308" y="423"/>
                      <a:pt x="1344" y="410"/>
                    </a:cubicBezTo>
                    <a:cubicBezTo>
                      <a:pt x="1419" y="382"/>
                      <a:pt x="1472" y="323"/>
                      <a:pt x="1480" y="244"/>
                    </a:cubicBezTo>
                    <a:cubicBezTo>
                      <a:pt x="1487" y="168"/>
                      <a:pt x="1451" y="93"/>
                      <a:pt x="1383" y="57"/>
                    </a:cubicBezTo>
                    <a:cubicBezTo>
                      <a:pt x="1278" y="0"/>
                      <a:pt x="1142" y="13"/>
                      <a:pt x="1027" y="9"/>
                    </a:cubicBezTo>
                    <a:cubicBezTo>
                      <a:pt x="932" y="6"/>
                      <a:pt x="837" y="3"/>
                      <a:pt x="742" y="3"/>
                    </a:cubicBezTo>
                    <a:cubicBezTo>
                      <a:pt x="702" y="3"/>
                      <a:pt x="662" y="3"/>
                      <a:pt x="623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1" name="Google Shape;2811;p21"/>
              <p:cNvSpPr/>
              <p:nvPr/>
            </p:nvSpPr>
            <p:spPr>
              <a:xfrm>
                <a:off x="4700050" y="4235325"/>
                <a:ext cx="335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41" extrusionOk="0">
                    <a:moveTo>
                      <a:pt x="241" y="0"/>
                    </a:moveTo>
                    <a:cubicBezTo>
                      <a:pt x="166" y="0"/>
                      <a:pt x="95" y="14"/>
                      <a:pt x="47" y="84"/>
                    </a:cubicBezTo>
                    <a:cubicBezTo>
                      <a:pt x="1" y="158"/>
                      <a:pt x="60" y="244"/>
                      <a:pt x="125" y="279"/>
                    </a:cubicBezTo>
                    <a:cubicBezTo>
                      <a:pt x="172" y="302"/>
                      <a:pt x="223" y="315"/>
                      <a:pt x="273" y="325"/>
                    </a:cubicBezTo>
                    <a:cubicBezTo>
                      <a:pt x="367" y="347"/>
                      <a:pt x="459" y="365"/>
                      <a:pt x="554" y="381"/>
                    </a:cubicBezTo>
                    <a:cubicBezTo>
                      <a:pt x="649" y="396"/>
                      <a:pt x="743" y="411"/>
                      <a:pt x="838" y="424"/>
                    </a:cubicBezTo>
                    <a:cubicBezTo>
                      <a:pt x="893" y="432"/>
                      <a:pt x="948" y="436"/>
                      <a:pt x="1002" y="439"/>
                    </a:cubicBezTo>
                    <a:cubicBezTo>
                      <a:pt x="1018" y="440"/>
                      <a:pt x="1032" y="440"/>
                      <a:pt x="1047" y="440"/>
                    </a:cubicBezTo>
                    <a:cubicBezTo>
                      <a:pt x="1091" y="440"/>
                      <a:pt x="1132" y="435"/>
                      <a:pt x="1177" y="424"/>
                    </a:cubicBezTo>
                    <a:cubicBezTo>
                      <a:pt x="1314" y="394"/>
                      <a:pt x="1340" y="177"/>
                      <a:pt x="1210" y="119"/>
                    </a:cubicBezTo>
                    <a:cubicBezTo>
                      <a:pt x="1155" y="94"/>
                      <a:pt x="1105" y="77"/>
                      <a:pt x="1047" y="70"/>
                    </a:cubicBezTo>
                    <a:cubicBezTo>
                      <a:pt x="994" y="63"/>
                      <a:pt x="939" y="55"/>
                      <a:pt x="886" y="50"/>
                    </a:cubicBezTo>
                    <a:cubicBezTo>
                      <a:pt x="796" y="42"/>
                      <a:pt x="707" y="35"/>
                      <a:pt x="619" y="27"/>
                    </a:cubicBezTo>
                    <a:cubicBezTo>
                      <a:pt x="612" y="25"/>
                      <a:pt x="609" y="24"/>
                      <a:pt x="609" y="24"/>
                    </a:cubicBezTo>
                    <a:lnTo>
                      <a:pt x="609" y="24"/>
                    </a:lnTo>
                    <a:cubicBezTo>
                      <a:pt x="608" y="24"/>
                      <a:pt x="611" y="25"/>
                      <a:pt x="616" y="27"/>
                    </a:cubicBezTo>
                    <a:cubicBezTo>
                      <a:pt x="605" y="25"/>
                      <a:pt x="592" y="25"/>
                      <a:pt x="579" y="22"/>
                    </a:cubicBezTo>
                    <a:cubicBezTo>
                      <a:pt x="551" y="21"/>
                      <a:pt x="527" y="18"/>
                      <a:pt x="502" y="15"/>
                    </a:cubicBezTo>
                    <a:cubicBezTo>
                      <a:pt x="449" y="11"/>
                      <a:pt x="395" y="8"/>
                      <a:pt x="344" y="5"/>
                    </a:cubicBezTo>
                    <a:cubicBezTo>
                      <a:pt x="310" y="3"/>
                      <a:pt x="275" y="0"/>
                      <a:pt x="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2" name="Google Shape;2812;p21"/>
              <p:cNvSpPr/>
              <p:nvPr/>
            </p:nvSpPr>
            <p:spPr>
              <a:xfrm>
                <a:off x="4706500" y="4194950"/>
                <a:ext cx="32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7" extrusionOk="0">
                    <a:moveTo>
                      <a:pt x="282" y="1"/>
                    </a:moveTo>
                    <a:cubicBezTo>
                      <a:pt x="233" y="1"/>
                      <a:pt x="185" y="3"/>
                      <a:pt x="136" y="6"/>
                    </a:cubicBezTo>
                    <a:cubicBezTo>
                      <a:pt x="67" y="8"/>
                      <a:pt x="15" y="59"/>
                      <a:pt x="8" y="127"/>
                    </a:cubicBezTo>
                    <a:cubicBezTo>
                      <a:pt x="1" y="199"/>
                      <a:pt x="47" y="246"/>
                      <a:pt x="110" y="271"/>
                    </a:cubicBezTo>
                    <a:cubicBezTo>
                      <a:pt x="198" y="303"/>
                      <a:pt x="287" y="337"/>
                      <a:pt x="375" y="367"/>
                    </a:cubicBezTo>
                    <a:cubicBezTo>
                      <a:pt x="463" y="398"/>
                      <a:pt x="556" y="418"/>
                      <a:pt x="645" y="447"/>
                    </a:cubicBezTo>
                    <a:cubicBezTo>
                      <a:pt x="691" y="461"/>
                      <a:pt x="734" y="476"/>
                      <a:pt x="779" y="491"/>
                    </a:cubicBezTo>
                    <a:cubicBezTo>
                      <a:pt x="796" y="497"/>
                      <a:pt x="816" y="504"/>
                      <a:pt x="835" y="512"/>
                    </a:cubicBezTo>
                    <a:cubicBezTo>
                      <a:pt x="846" y="516"/>
                      <a:pt x="853" y="518"/>
                      <a:pt x="853" y="518"/>
                    </a:cubicBezTo>
                    <a:cubicBezTo>
                      <a:pt x="853" y="518"/>
                      <a:pt x="849" y="516"/>
                      <a:pt x="839" y="513"/>
                    </a:cubicBezTo>
                    <a:lnTo>
                      <a:pt x="839" y="513"/>
                    </a:lnTo>
                    <a:cubicBezTo>
                      <a:pt x="861" y="520"/>
                      <a:pt x="886" y="530"/>
                      <a:pt x="909" y="539"/>
                    </a:cubicBezTo>
                    <a:cubicBezTo>
                      <a:pt x="950" y="555"/>
                      <a:pt x="992" y="556"/>
                      <a:pt x="1036" y="556"/>
                    </a:cubicBezTo>
                    <a:cubicBezTo>
                      <a:pt x="1048" y="556"/>
                      <a:pt x="1060" y="556"/>
                      <a:pt x="1073" y="556"/>
                    </a:cubicBezTo>
                    <a:cubicBezTo>
                      <a:pt x="1126" y="556"/>
                      <a:pt x="1175" y="555"/>
                      <a:pt x="1223" y="527"/>
                    </a:cubicBezTo>
                    <a:cubicBezTo>
                      <a:pt x="1272" y="501"/>
                      <a:pt x="1292" y="439"/>
                      <a:pt x="1276" y="389"/>
                    </a:cubicBezTo>
                    <a:cubicBezTo>
                      <a:pt x="1262" y="331"/>
                      <a:pt x="1214" y="290"/>
                      <a:pt x="1171" y="251"/>
                    </a:cubicBezTo>
                    <a:cubicBezTo>
                      <a:pt x="1119" y="202"/>
                      <a:pt x="1069" y="171"/>
                      <a:pt x="999" y="148"/>
                    </a:cubicBezTo>
                    <a:cubicBezTo>
                      <a:pt x="912" y="117"/>
                      <a:pt x="822" y="92"/>
                      <a:pt x="731" y="69"/>
                    </a:cubicBezTo>
                    <a:cubicBezTo>
                      <a:pt x="630" y="42"/>
                      <a:pt x="532" y="16"/>
                      <a:pt x="429" y="7"/>
                    </a:cubicBezTo>
                    <a:cubicBezTo>
                      <a:pt x="379" y="3"/>
                      <a:pt x="330" y="1"/>
                      <a:pt x="2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3" name="Google Shape;2813;p21"/>
              <p:cNvSpPr/>
              <p:nvPr/>
            </p:nvSpPr>
            <p:spPr>
              <a:xfrm>
                <a:off x="4725300" y="4162950"/>
                <a:ext cx="255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573" extrusionOk="0">
                    <a:moveTo>
                      <a:pt x="813" y="1"/>
                    </a:moveTo>
                    <a:cubicBezTo>
                      <a:pt x="794" y="1"/>
                      <a:pt x="776" y="3"/>
                      <a:pt x="761" y="10"/>
                    </a:cubicBezTo>
                    <a:cubicBezTo>
                      <a:pt x="650" y="53"/>
                      <a:pt x="539" y="91"/>
                      <a:pt x="426" y="131"/>
                    </a:cubicBezTo>
                    <a:cubicBezTo>
                      <a:pt x="369" y="150"/>
                      <a:pt x="314" y="170"/>
                      <a:pt x="256" y="189"/>
                    </a:cubicBezTo>
                    <a:cubicBezTo>
                      <a:pt x="184" y="212"/>
                      <a:pt x="106" y="246"/>
                      <a:pt x="54" y="304"/>
                    </a:cubicBezTo>
                    <a:cubicBezTo>
                      <a:pt x="15" y="343"/>
                      <a:pt x="1" y="399"/>
                      <a:pt x="18" y="452"/>
                    </a:cubicBezTo>
                    <a:cubicBezTo>
                      <a:pt x="36" y="509"/>
                      <a:pt x="77" y="539"/>
                      <a:pt x="129" y="558"/>
                    </a:cubicBezTo>
                    <a:cubicBezTo>
                      <a:pt x="160" y="569"/>
                      <a:pt x="192" y="573"/>
                      <a:pt x="225" y="573"/>
                    </a:cubicBezTo>
                    <a:cubicBezTo>
                      <a:pt x="275" y="573"/>
                      <a:pt x="326" y="563"/>
                      <a:pt x="371" y="552"/>
                    </a:cubicBezTo>
                    <a:cubicBezTo>
                      <a:pt x="426" y="538"/>
                      <a:pt x="484" y="523"/>
                      <a:pt x="540" y="509"/>
                    </a:cubicBezTo>
                    <a:cubicBezTo>
                      <a:pt x="654" y="478"/>
                      <a:pt x="765" y="437"/>
                      <a:pt x="876" y="395"/>
                    </a:cubicBezTo>
                    <a:cubicBezTo>
                      <a:pt x="928" y="376"/>
                      <a:pt x="965" y="344"/>
                      <a:pt x="994" y="298"/>
                    </a:cubicBezTo>
                    <a:cubicBezTo>
                      <a:pt x="1022" y="251"/>
                      <a:pt x="1023" y="196"/>
                      <a:pt x="1010" y="145"/>
                    </a:cubicBezTo>
                    <a:cubicBezTo>
                      <a:pt x="998" y="96"/>
                      <a:pt x="957" y="49"/>
                      <a:pt x="913" y="26"/>
                    </a:cubicBezTo>
                    <a:cubicBezTo>
                      <a:pt x="886" y="11"/>
                      <a:pt x="848" y="1"/>
                      <a:pt x="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4" name="Google Shape;2814;p21"/>
              <p:cNvSpPr/>
              <p:nvPr/>
            </p:nvSpPr>
            <p:spPr>
              <a:xfrm>
                <a:off x="4702150" y="4131200"/>
                <a:ext cx="2992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411" extrusionOk="0">
                    <a:moveTo>
                      <a:pt x="989" y="1"/>
                    </a:moveTo>
                    <a:cubicBezTo>
                      <a:pt x="957" y="1"/>
                      <a:pt x="923" y="9"/>
                      <a:pt x="890" y="26"/>
                    </a:cubicBezTo>
                    <a:cubicBezTo>
                      <a:pt x="776" y="84"/>
                      <a:pt x="718" y="238"/>
                      <a:pt x="656" y="343"/>
                    </a:cubicBezTo>
                    <a:cubicBezTo>
                      <a:pt x="598" y="438"/>
                      <a:pt x="544" y="536"/>
                      <a:pt x="483" y="630"/>
                    </a:cubicBezTo>
                    <a:cubicBezTo>
                      <a:pt x="362" y="814"/>
                      <a:pt x="239" y="999"/>
                      <a:pt x="95" y="1166"/>
                    </a:cubicBezTo>
                    <a:cubicBezTo>
                      <a:pt x="1" y="1277"/>
                      <a:pt x="92" y="1410"/>
                      <a:pt x="203" y="1410"/>
                    </a:cubicBezTo>
                    <a:cubicBezTo>
                      <a:pt x="238" y="1410"/>
                      <a:pt x="274" y="1398"/>
                      <a:pt x="307" y="1368"/>
                    </a:cubicBezTo>
                    <a:cubicBezTo>
                      <a:pt x="486" y="1211"/>
                      <a:pt x="659" y="1051"/>
                      <a:pt x="804" y="863"/>
                    </a:cubicBezTo>
                    <a:cubicBezTo>
                      <a:pt x="884" y="762"/>
                      <a:pt x="963" y="656"/>
                      <a:pt x="1032" y="546"/>
                    </a:cubicBezTo>
                    <a:cubicBezTo>
                      <a:pt x="1096" y="444"/>
                      <a:pt x="1197" y="307"/>
                      <a:pt x="1176" y="180"/>
                    </a:cubicBezTo>
                    <a:cubicBezTo>
                      <a:pt x="1160" y="72"/>
                      <a:pt x="1083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5" name="Google Shape;2815;p21"/>
              <p:cNvSpPr/>
              <p:nvPr/>
            </p:nvSpPr>
            <p:spPr>
              <a:xfrm>
                <a:off x="4671700" y="4142125"/>
                <a:ext cx="12300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328" extrusionOk="0">
                    <a:moveTo>
                      <a:pt x="213" y="1"/>
                    </a:moveTo>
                    <a:cubicBezTo>
                      <a:pt x="193" y="1"/>
                      <a:pt x="173" y="3"/>
                      <a:pt x="151" y="8"/>
                    </a:cubicBezTo>
                    <a:cubicBezTo>
                      <a:pt x="100" y="21"/>
                      <a:pt x="59" y="48"/>
                      <a:pt x="34" y="91"/>
                    </a:cubicBezTo>
                    <a:lnTo>
                      <a:pt x="34" y="91"/>
                    </a:lnTo>
                    <a:cubicBezTo>
                      <a:pt x="18" y="111"/>
                      <a:pt x="7" y="135"/>
                      <a:pt x="3" y="160"/>
                    </a:cubicBezTo>
                    <a:cubicBezTo>
                      <a:pt x="0" y="193"/>
                      <a:pt x="16" y="219"/>
                      <a:pt x="40" y="230"/>
                    </a:cubicBezTo>
                    <a:lnTo>
                      <a:pt x="40" y="233"/>
                    </a:lnTo>
                    <a:cubicBezTo>
                      <a:pt x="43" y="246"/>
                      <a:pt x="46" y="261"/>
                      <a:pt x="52" y="274"/>
                    </a:cubicBezTo>
                    <a:cubicBezTo>
                      <a:pt x="53" y="284"/>
                      <a:pt x="55" y="292"/>
                      <a:pt x="55" y="304"/>
                    </a:cubicBezTo>
                    <a:cubicBezTo>
                      <a:pt x="58" y="318"/>
                      <a:pt x="52" y="343"/>
                      <a:pt x="55" y="359"/>
                    </a:cubicBezTo>
                    <a:cubicBezTo>
                      <a:pt x="55" y="369"/>
                      <a:pt x="53" y="379"/>
                      <a:pt x="52" y="390"/>
                    </a:cubicBezTo>
                    <a:cubicBezTo>
                      <a:pt x="45" y="442"/>
                      <a:pt x="38" y="496"/>
                      <a:pt x="32" y="547"/>
                    </a:cubicBezTo>
                    <a:cubicBezTo>
                      <a:pt x="19" y="661"/>
                      <a:pt x="7" y="787"/>
                      <a:pt x="16" y="901"/>
                    </a:cubicBezTo>
                    <a:cubicBezTo>
                      <a:pt x="25" y="1007"/>
                      <a:pt x="26" y="1112"/>
                      <a:pt x="26" y="1219"/>
                    </a:cubicBezTo>
                    <a:cubicBezTo>
                      <a:pt x="26" y="1277"/>
                      <a:pt x="74" y="1321"/>
                      <a:pt x="127" y="1327"/>
                    </a:cubicBezTo>
                    <a:cubicBezTo>
                      <a:pt x="131" y="1328"/>
                      <a:pt x="135" y="1328"/>
                      <a:pt x="139" y="1328"/>
                    </a:cubicBezTo>
                    <a:cubicBezTo>
                      <a:pt x="191" y="1328"/>
                      <a:pt x="235" y="1292"/>
                      <a:pt x="250" y="1239"/>
                    </a:cubicBezTo>
                    <a:cubicBezTo>
                      <a:pt x="268" y="1174"/>
                      <a:pt x="284" y="1108"/>
                      <a:pt x="307" y="1045"/>
                    </a:cubicBezTo>
                    <a:cubicBezTo>
                      <a:pt x="327" y="987"/>
                      <a:pt x="355" y="929"/>
                      <a:pt x="369" y="870"/>
                    </a:cubicBezTo>
                    <a:cubicBezTo>
                      <a:pt x="399" y="748"/>
                      <a:pt x="425" y="625"/>
                      <a:pt x="444" y="500"/>
                    </a:cubicBezTo>
                    <a:cubicBezTo>
                      <a:pt x="466" y="363"/>
                      <a:pt x="492" y="225"/>
                      <a:pt x="405" y="103"/>
                    </a:cubicBezTo>
                    <a:cubicBezTo>
                      <a:pt x="356" y="37"/>
                      <a:pt x="290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6" name="Google Shape;2816;p21"/>
              <p:cNvSpPr/>
              <p:nvPr/>
            </p:nvSpPr>
            <p:spPr>
              <a:xfrm>
                <a:off x="4639550" y="4146625"/>
                <a:ext cx="123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545" extrusionOk="0">
                    <a:moveTo>
                      <a:pt x="160" y="0"/>
                    </a:moveTo>
                    <a:cubicBezTo>
                      <a:pt x="114" y="0"/>
                      <a:pt x="65" y="26"/>
                      <a:pt x="48" y="66"/>
                    </a:cubicBezTo>
                    <a:cubicBezTo>
                      <a:pt x="0" y="170"/>
                      <a:pt x="13" y="313"/>
                      <a:pt x="28" y="425"/>
                    </a:cubicBezTo>
                    <a:cubicBezTo>
                      <a:pt x="42" y="533"/>
                      <a:pt x="55" y="643"/>
                      <a:pt x="65" y="752"/>
                    </a:cubicBezTo>
                    <a:cubicBezTo>
                      <a:pt x="77" y="866"/>
                      <a:pt x="80" y="980"/>
                      <a:pt x="81" y="1092"/>
                    </a:cubicBezTo>
                    <a:cubicBezTo>
                      <a:pt x="84" y="1149"/>
                      <a:pt x="85" y="1203"/>
                      <a:pt x="84" y="1258"/>
                    </a:cubicBezTo>
                    <a:cubicBezTo>
                      <a:pt x="81" y="1320"/>
                      <a:pt x="100" y="1384"/>
                      <a:pt x="117" y="1441"/>
                    </a:cubicBezTo>
                    <a:cubicBezTo>
                      <a:pt x="140" y="1510"/>
                      <a:pt x="198" y="1544"/>
                      <a:pt x="258" y="1544"/>
                    </a:cubicBezTo>
                    <a:cubicBezTo>
                      <a:pt x="309" y="1544"/>
                      <a:pt x="360" y="1520"/>
                      <a:pt x="391" y="1470"/>
                    </a:cubicBezTo>
                    <a:cubicBezTo>
                      <a:pt x="430" y="1410"/>
                      <a:pt x="456" y="1348"/>
                      <a:pt x="466" y="1277"/>
                    </a:cubicBezTo>
                    <a:cubicBezTo>
                      <a:pt x="475" y="1209"/>
                      <a:pt x="483" y="1140"/>
                      <a:pt x="488" y="1072"/>
                    </a:cubicBezTo>
                    <a:cubicBezTo>
                      <a:pt x="495" y="960"/>
                      <a:pt x="490" y="845"/>
                      <a:pt x="482" y="731"/>
                    </a:cubicBezTo>
                    <a:cubicBezTo>
                      <a:pt x="473" y="604"/>
                      <a:pt x="453" y="477"/>
                      <a:pt x="418" y="352"/>
                    </a:cubicBezTo>
                    <a:cubicBezTo>
                      <a:pt x="387" y="232"/>
                      <a:pt x="322" y="85"/>
                      <a:pt x="215" y="16"/>
                    </a:cubicBezTo>
                    <a:cubicBezTo>
                      <a:pt x="199" y="5"/>
                      <a:pt x="180" y="0"/>
                      <a:pt x="1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7" name="Google Shape;2817;p21"/>
              <p:cNvSpPr/>
              <p:nvPr/>
            </p:nvSpPr>
            <p:spPr>
              <a:xfrm>
                <a:off x="4607450" y="4161800"/>
                <a:ext cx="10650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45" extrusionOk="0">
                    <a:moveTo>
                      <a:pt x="206" y="0"/>
                    </a:moveTo>
                    <a:cubicBezTo>
                      <a:pt x="139" y="0"/>
                      <a:pt x="74" y="36"/>
                      <a:pt x="42" y="96"/>
                    </a:cubicBezTo>
                    <a:cubicBezTo>
                      <a:pt x="9" y="158"/>
                      <a:pt x="6" y="236"/>
                      <a:pt x="2" y="304"/>
                    </a:cubicBezTo>
                    <a:cubicBezTo>
                      <a:pt x="0" y="349"/>
                      <a:pt x="2" y="395"/>
                      <a:pt x="2" y="439"/>
                    </a:cubicBezTo>
                    <a:cubicBezTo>
                      <a:pt x="4" y="532"/>
                      <a:pt x="7" y="621"/>
                      <a:pt x="14" y="712"/>
                    </a:cubicBezTo>
                    <a:cubicBezTo>
                      <a:pt x="22" y="803"/>
                      <a:pt x="33" y="896"/>
                      <a:pt x="48" y="989"/>
                    </a:cubicBezTo>
                    <a:cubicBezTo>
                      <a:pt x="63" y="1094"/>
                      <a:pt x="100" y="1232"/>
                      <a:pt x="174" y="1306"/>
                    </a:cubicBezTo>
                    <a:cubicBezTo>
                      <a:pt x="202" y="1331"/>
                      <a:pt x="239" y="1344"/>
                      <a:pt x="277" y="1344"/>
                    </a:cubicBezTo>
                    <a:cubicBezTo>
                      <a:pt x="326" y="1344"/>
                      <a:pt x="375" y="1321"/>
                      <a:pt x="395" y="1274"/>
                    </a:cubicBezTo>
                    <a:cubicBezTo>
                      <a:pt x="411" y="1236"/>
                      <a:pt x="424" y="1203"/>
                      <a:pt x="424" y="1162"/>
                    </a:cubicBezTo>
                    <a:cubicBezTo>
                      <a:pt x="424" y="1137"/>
                      <a:pt x="422" y="1114"/>
                      <a:pt x="422" y="1089"/>
                    </a:cubicBezTo>
                    <a:cubicBezTo>
                      <a:pt x="422" y="1049"/>
                      <a:pt x="425" y="1006"/>
                      <a:pt x="420" y="964"/>
                    </a:cubicBezTo>
                    <a:cubicBezTo>
                      <a:pt x="411" y="875"/>
                      <a:pt x="402" y="788"/>
                      <a:pt x="398" y="700"/>
                    </a:cubicBezTo>
                    <a:cubicBezTo>
                      <a:pt x="395" y="611"/>
                      <a:pt x="394" y="519"/>
                      <a:pt x="395" y="428"/>
                    </a:cubicBezTo>
                    <a:cubicBezTo>
                      <a:pt x="396" y="334"/>
                      <a:pt x="420" y="222"/>
                      <a:pt x="388" y="132"/>
                    </a:cubicBezTo>
                    <a:cubicBezTo>
                      <a:pt x="360" y="60"/>
                      <a:pt x="303" y="8"/>
                      <a:pt x="225" y="1"/>
                    </a:cubicBezTo>
                    <a:cubicBezTo>
                      <a:pt x="219" y="1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8" name="Google Shape;2818;p21"/>
              <p:cNvSpPr/>
              <p:nvPr/>
            </p:nvSpPr>
            <p:spPr>
              <a:xfrm>
                <a:off x="4571625" y="4151325"/>
                <a:ext cx="121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436" extrusionOk="0">
                    <a:moveTo>
                      <a:pt x="266" y="0"/>
                    </a:moveTo>
                    <a:cubicBezTo>
                      <a:pt x="206" y="0"/>
                      <a:pt x="145" y="30"/>
                      <a:pt x="107" y="93"/>
                    </a:cubicBezTo>
                    <a:cubicBezTo>
                      <a:pt x="46" y="194"/>
                      <a:pt x="51" y="335"/>
                      <a:pt x="42" y="449"/>
                    </a:cubicBezTo>
                    <a:cubicBezTo>
                      <a:pt x="35" y="547"/>
                      <a:pt x="26" y="646"/>
                      <a:pt x="19" y="743"/>
                    </a:cubicBezTo>
                    <a:cubicBezTo>
                      <a:pt x="12" y="844"/>
                      <a:pt x="0" y="945"/>
                      <a:pt x="3" y="1047"/>
                    </a:cubicBezTo>
                    <a:cubicBezTo>
                      <a:pt x="5" y="1150"/>
                      <a:pt x="26" y="1249"/>
                      <a:pt x="44" y="1350"/>
                    </a:cubicBezTo>
                    <a:cubicBezTo>
                      <a:pt x="54" y="1405"/>
                      <a:pt x="110" y="1435"/>
                      <a:pt x="163" y="1435"/>
                    </a:cubicBezTo>
                    <a:cubicBezTo>
                      <a:pt x="206" y="1435"/>
                      <a:pt x="248" y="1416"/>
                      <a:pt x="264" y="1374"/>
                    </a:cubicBezTo>
                    <a:cubicBezTo>
                      <a:pt x="303" y="1275"/>
                      <a:pt x="343" y="1177"/>
                      <a:pt x="364" y="1075"/>
                    </a:cubicBezTo>
                    <a:cubicBezTo>
                      <a:pt x="385" y="979"/>
                      <a:pt x="394" y="880"/>
                      <a:pt x="404" y="782"/>
                    </a:cubicBezTo>
                    <a:cubicBezTo>
                      <a:pt x="415" y="681"/>
                      <a:pt x="428" y="579"/>
                      <a:pt x="438" y="478"/>
                    </a:cubicBezTo>
                    <a:cubicBezTo>
                      <a:pt x="451" y="370"/>
                      <a:pt x="483" y="234"/>
                      <a:pt x="444" y="129"/>
                    </a:cubicBezTo>
                    <a:cubicBezTo>
                      <a:pt x="414" y="45"/>
                      <a:pt x="340" y="0"/>
                      <a:pt x="2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9" name="Google Shape;2819;p21"/>
              <p:cNvSpPr/>
              <p:nvPr/>
            </p:nvSpPr>
            <p:spPr>
              <a:xfrm>
                <a:off x="4527850" y="4130200"/>
                <a:ext cx="29375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401" extrusionOk="0">
                    <a:moveTo>
                      <a:pt x="1002" y="1"/>
                    </a:moveTo>
                    <a:cubicBezTo>
                      <a:pt x="1000" y="1"/>
                      <a:pt x="997" y="1"/>
                      <a:pt x="995" y="1"/>
                    </a:cubicBezTo>
                    <a:cubicBezTo>
                      <a:pt x="843" y="8"/>
                      <a:pt x="716" y="141"/>
                      <a:pt x="624" y="253"/>
                    </a:cubicBezTo>
                    <a:cubicBezTo>
                      <a:pt x="540" y="354"/>
                      <a:pt x="460" y="457"/>
                      <a:pt x="379" y="562"/>
                    </a:cubicBezTo>
                    <a:cubicBezTo>
                      <a:pt x="291" y="677"/>
                      <a:pt x="206" y="794"/>
                      <a:pt x="130" y="919"/>
                    </a:cubicBezTo>
                    <a:cubicBezTo>
                      <a:pt x="92" y="983"/>
                      <a:pt x="58" y="1045"/>
                      <a:pt x="35" y="1112"/>
                    </a:cubicBezTo>
                    <a:cubicBezTo>
                      <a:pt x="26" y="1143"/>
                      <a:pt x="20" y="1171"/>
                      <a:pt x="22" y="1205"/>
                    </a:cubicBezTo>
                    <a:cubicBezTo>
                      <a:pt x="26" y="1244"/>
                      <a:pt x="20" y="1251"/>
                      <a:pt x="11" y="1294"/>
                    </a:cubicBezTo>
                    <a:cubicBezTo>
                      <a:pt x="0" y="1349"/>
                      <a:pt x="46" y="1401"/>
                      <a:pt x="98" y="1401"/>
                    </a:cubicBezTo>
                    <a:cubicBezTo>
                      <a:pt x="112" y="1401"/>
                      <a:pt x="127" y="1397"/>
                      <a:pt x="141" y="1388"/>
                    </a:cubicBezTo>
                    <a:cubicBezTo>
                      <a:pt x="199" y="1352"/>
                      <a:pt x="264" y="1337"/>
                      <a:pt x="316" y="1294"/>
                    </a:cubicBezTo>
                    <a:cubicBezTo>
                      <a:pt x="368" y="1252"/>
                      <a:pt x="414" y="1210"/>
                      <a:pt x="457" y="1160"/>
                    </a:cubicBezTo>
                    <a:cubicBezTo>
                      <a:pt x="543" y="1060"/>
                      <a:pt x="626" y="961"/>
                      <a:pt x="709" y="859"/>
                    </a:cubicBezTo>
                    <a:cubicBezTo>
                      <a:pt x="791" y="758"/>
                      <a:pt x="876" y="658"/>
                      <a:pt x="961" y="557"/>
                    </a:cubicBezTo>
                    <a:cubicBezTo>
                      <a:pt x="1049" y="451"/>
                      <a:pt x="1175" y="310"/>
                      <a:pt x="1166" y="161"/>
                    </a:cubicBezTo>
                    <a:cubicBezTo>
                      <a:pt x="1160" y="75"/>
                      <a:pt x="1091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0" name="Google Shape;2820;p21"/>
              <p:cNvSpPr/>
              <p:nvPr/>
            </p:nvSpPr>
            <p:spPr>
              <a:xfrm>
                <a:off x="4484050" y="4118725"/>
                <a:ext cx="390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623" extrusionOk="0">
                    <a:moveTo>
                      <a:pt x="1296" y="0"/>
                    </a:moveTo>
                    <a:cubicBezTo>
                      <a:pt x="1293" y="0"/>
                      <a:pt x="1291" y="0"/>
                      <a:pt x="1288" y="0"/>
                    </a:cubicBezTo>
                    <a:cubicBezTo>
                      <a:pt x="1222" y="2"/>
                      <a:pt x="1167" y="33"/>
                      <a:pt x="1106" y="58"/>
                    </a:cubicBezTo>
                    <a:cubicBezTo>
                      <a:pt x="1057" y="78"/>
                      <a:pt x="1007" y="95"/>
                      <a:pt x="958" y="114"/>
                    </a:cubicBezTo>
                    <a:cubicBezTo>
                      <a:pt x="864" y="146"/>
                      <a:pt x="770" y="179"/>
                      <a:pt x="675" y="209"/>
                    </a:cubicBezTo>
                    <a:cubicBezTo>
                      <a:pt x="579" y="240"/>
                      <a:pt x="481" y="264"/>
                      <a:pt x="383" y="296"/>
                    </a:cubicBezTo>
                    <a:cubicBezTo>
                      <a:pt x="287" y="326"/>
                      <a:pt x="189" y="355"/>
                      <a:pt x="93" y="379"/>
                    </a:cubicBezTo>
                    <a:cubicBezTo>
                      <a:pt x="34" y="394"/>
                      <a:pt x="1" y="456"/>
                      <a:pt x="9" y="512"/>
                    </a:cubicBezTo>
                    <a:cubicBezTo>
                      <a:pt x="19" y="575"/>
                      <a:pt x="71" y="610"/>
                      <a:pt x="130" y="613"/>
                    </a:cubicBezTo>
                    <a:cubicBezTo>
                      <a:pt x="214" y="618"/>
                      <a:pt x="299" y="622"/>
                      <a:pt x="383" y="622"/>
                    </a:cubicBezTo>
                    <a:cubicBezTo>
                      <a:pt x="406" y="622"/>
                      <a:pt x="429" y="622"/>
                      <a:pt x="452" y="621"/>
                    </a:cubicBezTo>
                    <a:cubicBezTo>
                      <a:pt x="563" y="620"/>
                      <a:pt x="677" y="596"/>
                      <a:pt x="785" y="575"/>
                    </a:cubicBezTo>
                    <a:cubicBezTo>
                      <a:pt x="889" y="555"/>
                      <a:pt x="988" y="531"/>
                      <a:pt x="1089" y="498"/>
                    </a:cubicBezTo>
                    <a:cubicBezTo>
                      <a:pt x="1138" y="482"/>
                      <a:pt x="1188" y="463"/>
                      <a:pt x="1237" y="446"/>
                    </a:cubicBezTo>
                    <a:cubicBezTo>
                      <a:pt x="1308" y="418"/>
                      <a:pt x="1383" y="395"/>
                      <a:pt x="1439" y="340"/>
                    </a:cubicBezTo>
                    <a:cubicBezTo>
                      <a:pt x="1563" y="218"/>
                      <a:pt x="1463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1" name="Google Shape;2821;p21"/>
              <p:cNvSpPr/>
              <p:nvPr/>
            </p:nvSpPr>
            <p:spPr>
              <a:xfrm>
                <a:off x="4474300" y="4083300"/>
                <a:ext cx="3597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497" extrusionOk="0">
                    <a:moveTo>
                      <a:pt x="1140" y="31"/>
                    </a:moveTo>
                    <a:cubicBezTo>
                      <a:pt x="1141" y="31"/>
                      <a:pt x="1137" y="31"/>
                      <a:pt x="1130" y="32"/>
                    </a:cubicBezTo>
                    <a:cubicBezTo>
                      <a:pt x="1129" y="32"/>
                      <a:pt x="1129" y="32"/>
                      <a:pt x="1128" y="32"/>
                    </a:cubicBezTo>
                    <a:lnTo>
                      <a:pt x="1128" y="32"/>
                    </a:lnTo>
                    <a:cubicBezTo>
                      <a:pt x="1135" y="31"/>
                      <a:pt x="1139" y="31"/>
                      <a:pt x="1140" y="31"/>
                    </a:cubicBezTo>
                    <a:close/>
                    <a:moveTo>
                      <a:pt x="1229" y="1"/>
                    </a:moveTo>
                    <a:cubicBezTo>
                      <a:pt x="1189" y="1"/>
                      <a:pt x="1150" y="12"/>
                      <a:pt x="1117" y="33"/>
                    </a:cubicBezTo>
                    <a:cubicBezTo>
                      <a:pt x="1095" y="38"/>
                      <a:pt x="1074" y="41"/>
                      <a:pt x="1054" y="45"/>
                    </a:cubicBezTo>
                    <a:cubicBezTo>
                      <a:pt x="1008" y="52"/>
                      <a:pt x="960" y="59"/>
                      <a:pt x="914" y="68"/>
                    </a:cubicBezTo>
                    <a:cubicBezTo>
                      <a:pt x="809" y="84"/>
                      <a:pt x="705" y="97"/>
                      <a:pt x="604" y="124"/>
                    </a:cubicBezTo>
                    <a:cubicBezTo>
                      <a:pt x="513" y="147"/>
                      <a:pt x="418" y="165"/>
                      <a:pt x="332" y="198"/>
                    </a:cubicBezTo>
                    <a:cubicBezTo>
                      <a:pt x="283" y="215"/>
                      <a:pt x="235" y="232"/>
                      <a:pt x="189" y="261"/>
                    </a:cubicBezTo>
                    <a:cubicBezTo>
                      <a:pt x="151" y="284"/>
                      <a:pt x="115" y="306"/>
                      <a:pt x="74" y="322"/>
                    </a:cubicBezTo>
                    <a:cubicBezTo>
                      <a:pt x="0" y="351"/>
                      <a:pt x="20" y="446"/>
                      <a:pt x="95" y="453"/>
                    </a:cubicBezTo>
                    <a:cubicBezTo>
                      <a:pt x="146" y="457"/>
                      <a:pt x="192" y="470"/>
                      <a:pt x="242" y="482"/>
                    </a:cubicBezTo>
                    <a:cubicBezTo>
                      <a:pt x="294" y="495"/>
                      <a:pt x="353" y="495"/>
                      <a:pt x="408" y="496"/>
                    </a:cubicBezTo>
                    <a:cubicBezTo>
                      <a:pt x="420" y="497"/>
                      <a:pt x="432" y="497"/>
                      <a:pt x="443" y="497"/>
                    </a:cubicBezTo>
                    <a:cubicBezTo>
                      <a:pt x="531" y="497"/>
                      <a:pt x="621" y="488"/>
                      <a:pt x="708" y="482"/>
                    </a:cubicBezTo>
                    <a:cubicBezTo>
                      <a:pt x="812" y="475"/>
                      <a:pt x="914" y="456"/>
                      <a:pt x="1016" y="441"/>
                    </a:cubicBezTo>
                    <a:cubicBezTo>
                      <a:pt x="1136" y="424"/>
                      <a:pt x="1283" y="428"/>
                      <a:pt x="1368" y="330"/>
                    </a:cubicBezTo>
                    <a:cubicBezTo>
                      <a:pt x="1439" y="248"/>
                      <a:pt x="1436" y="133"/>
                      <a:pt x="1361" y="54"/>
                    </a:cubicBezTo>
                    <a:cubicBezTo>
                      <a:pt x="1328" y="18"/>
                      <a:pt x="1279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2" name="Google Shape;2822;p21"/>
              <p:cNvSpPr/>
              <p:nvPr/>
            </p:nvSpPr>
            <p:spPr>
              <a:xfrm>
                <a:off x="4476225" y="4046525"/>
                <a:ext cx="352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54" extrusionOk="0">
                    <a:moveTo>
                      <a:pt x="437" y="0"/>
                    </a:moveTo>
                    <a:cubicBezTo>
                      <a:pt x="337" y="0"/>
                      <a:pt x="237" y="5"/>
                      <a:pt x="139" y="11"/>
                    </a:cubicBezTo>
                    <a:cubicBezTo>
                      <a:pt x="69" y="14"/>
                      <a:pt x="15" y="66"/>
                      <a:pt x="8" y="135"/>
                    </a:cubicBezTo>
                    <a:cubicBezTo>
                      <a:pt x="1" y="196"/>
                      <a:pt x="46" y="275"/>
                      <a:pt x="112" y="282"/>
                    </a:cubicBezTo>
                    <a:cubicBezTo>
                      <a:pt x="324" y="302"/>
                      <a:pt x="527" y="347"/>
                      <a:pt x="735" y="383"/>
                    </a:cubicBezTo>
                    <a:cubicBezTo>
                      <a:pt x="835" y="402"/>
                      <a:pt x="933" y="431"/>
                      <a:pt x="1034" y="446"/>
                    </a:cubicBezTo>
                    <a:cubicBezTo>
                      <a:pt x="1068" y="452"/>
                      <a:pt x="1106" y="454"/>
                      <a:pt x="1144" y="454"/>
                    </a:cubicBezTo>
                    <a:cubicBezTo>
                      <a:pt x="1170" y="454"/>
                      <a:pt x="1196" y="453"/>
                      <a:pt x="1220" y="451"/>
                    </a:cubicBezTo>
                    <a:cubicBezTo>
                      <a:pt x="1278" y="445"/>
                      <a:pt x="1336" y="431"/>
                      <a:pt x="1379" y="393"/>
                    </a:cubicBezTo>
                    <a:cubicBezTo>
                      <a:pt x="1402" y="373"/>
                      <a:pt x="1409" y="334"/>
                      <a:pt x="1400" y="305"/>
                    </a:cubicBezTo>
                    <a:cubicBezTo>
                      <a:pt x="1385" y="249"/>
                      <a:pt x="1333" y="201"/>
                      <a:pt x="1285" y="171"/>
                    </a:cubicBezTo>
                    <a:cubicBezTo>
                      <a:pt x="1235" y="137"/>
                      <a:pt x="1176" y="103"/>
                      <a:pt x="1118" y="85"/>
                    </a:cubicBezTo>
                    <a:cubicBezTo>
                      <a:pt x="1017" y="54"/>
                      <a:pt x="909" y="41"/>
                      <a:pt x="807" y="26"/>
                    </a:cubicBezTo>
                    <a:cubicBezTo>
                      <a:pt x="685" y="7"/>
                      <a:pt x="561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3" name="Google Shape;2823;p21"/>
              <p:cNvSpPr/>
              <p:nvPr/>
            </p:nvSpPr>
            <p:spPr>
              <a:xfrm>
                <a:off x="4487975" y="4009650"/>
                <a:ext cx="28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610" extrusionOk="0">
                    <a:moveTo>
                      <a:pt x="223" y="309"/>
                    </a:moveTo>
                    <a:lnTo>
                      <a:pt x="223" y="309"/>
                    </a:lnTo>
                    <a:cubicBezTo>
                      <a:pt x="223" y="309"/>
                      <a:pt x="223" y="310"/>
                      <a:pt x="224" y="310"/>
                    </a:cubicBezTo>
                    <a:lnTo>
                      <a:pt x="224" y="310"/>
                    </a:lnTo>
                    <a:cubicBezTo>
                      <a:pt x="223" y="310"/>
                      <a:pt x="223" y="309"/>
                      <a:pt x="223" y="309"/>
                    </a:cubicBezTo>
                    <a:close/>
                    <a:moveTo>
                      <a:pt x="221" y="1"/>
                    </a:moveTo>
                    <a:cubicBezTo>
                      <a:pt x="194" y="1"/>
                      <a:pt x="168" y="3"/>
                      <a:pt x="143" y="9"/>
                    </a:cubicBezTo>
                    <a:cubicBezTo>
                      <a:pt x="48" y="30"/>
                      <a:pt x="1" y="182"/>
                      <a:pt x="86" y="242"/>
                    </a:cubicBezTo>
                    <a:cubicBezTo>
                      <a:pt x="117" y="265"/>
                      <a:pt x="145" y="280"/>
                      <a:pt x="182" y="294"/>
                    </a:cubicBezTo>
                    <a:cubicBezTo>
                      <a:pt x="199" y="300"/>
                      <a:pt x="214" y="306"/>
                      <a:pt x="229" y="312"/>
                    </a:cubicBezTo>
                    <a:lnTo>
                      <a:pt x="229" y="312"/>
                    </a:lnTo>
                    <a:cubicBezTo>
                      <a:pt x="232" y="313"/>
                      <a:pt x="238" y="316"/>
                      <a:pt x="244" y="319"/>
                    </a:cubicBezTo>
                    <a:cubicBezTo>
                      <a:pt x="257" y="324"/>
                      <a:pt x="267" y="329"/>
                      <a:pt x="280" y="333"/>
                    </a:cubicBezTo>
                    <a:lnTo>
                      <a:pt x="329" y="349"/>
                    </a:lnTo>
                    <a:cubicBezTo>
                      <a:pt x="347" y="356"/>
                      <a:pt x="367" y="362"/>
                      <a:pt x="384" y="369"/>
                    </a:cubicBezTo>
                    <a:cubicBezTo>
                      <a:pt x="388" y="369"/>
                      <a:pt x="416" y="379"/>
                      <a:pt x="420" y="381"/>
                    </a:cubicBezTo>
                    <a:cubicBezTo>
                      <a:pt x="452" y="392"/>
                      <a:pt x="481" y="405"/>
                      <a:pt x="510" y="417"/>
                    </a:cubicBezTo>
                    <a:cubicBezTo>
                      <a:pt x="576" y="447"/>
                      <a:pt x="641" y="480"/>
                      <a:pt x="707" y="513"/>
                    </a:cubicBezTo>
                    <a:cubicBezTo>
                      <a:pt x="781" y="550"/>
                      <a:pt x="861" y="609"/>
                      <a:pt x="948" y="609"/>
                    </a:cubicBezTo>
                    <a:cubicBezTo>
                      <a:pt x="954" y="609"/>
                      <a:pt x="959" y="609"/>
                      <a:pt x="965" y="608"/>
                    </a:cubicBezTo>
                    <a:cubicBezTo>
                      <a:pt x="1024" y="603"/>
                      <a:pt x="1076" y="577"/>
                      <a:pt x="1108" y="520"/>
                    </a:cubicBezTo>
                    <a:cubicBezTo>
                      <a:pt x="1139" y="463"/>
                      <a:pt x="1129" y="407"/>
                      <a:pt x="1105" y="350"/>
                    </a:cubicBezTo>
                    <a:cubicBezTo>
                      <a:pt x="1066" y="262"/>
                      <a:pt x="951" y="219"/>
                      <a:pt x="867" y="182"/>
                    </a:cubicBezTo>
                    <a:cubicBezTo>
                      <a:pt x="789" y="147"/>
                      <a:pt x="710" y="118"/>
                      <a:pt x="631" y="91"/>
                    </a:cubicBezTo>
                    <a:cubicBezTo>
                      <a:pt x="561" y="68"/>
                      <a:pt x="491" y="48"/>
                      <a:pt x="419" y="30"/>
                    </a:cubicBezTo>
                    <a:cubicBezTo>
                      <a:pt x="357" y="16"/>
                      <a:pt x="287" y="1"/>
                      <a:pt x="2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21"/>
              <p:cNvSpPr/>
              <p:nvPr/>
            </p:nvSpPr>
            <p:spPr>
              <a:xfrm>
                <a:off x="4502500" y="3982825"/>
                <a:ext cx="376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546" extrusionOk="0">
                    <a:moveTo>
                      <a:pt x="155" y="0"/>
                    </a:moveTo>
                    <a:cubicBezTo>
                      <a:pt x="146" y="0"/>
                      <a:pt x="136" y="1"/>
                      <a:pt x="127" y="2"/>
                    </a:cubicBezTo>
                    <a:lnTo>
                      <a:pt x="127" y="4"/>
                    </a:lnTo>
                    <a:cubicBezTo>
                      <a:pt x="110" y="4"/>
                      <a:pt x="90" y="8"/>
                      <a:pt x="74" y="18"/>
                    </a:cubicBezTo>
                    <a:cubicBezTo>
                      <a:pt x="16" y="54"/>
                      <a:pt x="1" y="145"/>
                      <a:pt x="54" y="191"/>
                    </a:cubicBezTo>
                    <a:cubicBezTo>
                      <a:pt x="135" y="260"/>
                      <a:pt x="267" y="292"/>
                      <a:pt x="368" y="331"/>
                    </a:cubicBezTo>
                    <a:cubicBezTo>
                      <a:pt x="463" y="367"/>
                      <a:pt x="560" y="393"/>
                      <a:pt x="658" y="420"/>
                    </a:cubicBezTo>
                    <a:cubicBezTo>
                      <a:pt x="755" y="446"/>
                      <a:pt x="853" y="471"/>
                      <a:pt x="952" y="491"/>
                    </a:cubicBezTo>
                    <a:cubicBezTo>
                      <a:pt x="1004" y="501"/>
                      <a:pt x="1057" y="512"/>
                      <a:pt x="1111" y="521"/>
                    </a:cubicBezTo>
                    <a:cubicBezTo>
                      <a:pt x="1162" y="531"/>
                      <a:pt x="1217" y="546"/>
                      <a:pt x="1270" y="546"/>
                    </a:cubicBezTo>
                    <a:cubicBezTo>
                      <a:pt x="1280" y="546"/>
                      <a:pt x="1290" y="545"/>
                      <a:pt x="1299" y="544"/>
                    </a:cubicBezTo>
                    <a:cubicBezTo>
                      <a:pt x="1387" y="535"/>
                      <a:pt x="1455" y="484"/>
                      <a:pt x="1485" y="397"/>
                    </a:cubicBezTo>
                    <a:cubicBezTo>
                      <a:pt x="1504" y="324"/>
                      <a:pt x="1464" y="213"/>
                      <a:pt x="1389" y="184"/>
                    </a:cubicBezTo>
                    <a:cubicBezTo>
                      <a:pt x="1284" y="143"/>
                      <a:pt x="1164" y="140"/>
                      <a:pt x="1050" y="126"/>
                    </a:cubicBezTo>
                    <a:cubicBezTo>
                      <a:pt x="949" y="112"/>
                      <a:pt x="851" y="100"/>
                      <a:pt x="750" y="86"/>
                    </a:cubicBezTo>
                    <a:cubicBezTo>
                      <a:pt x="645" y="68"/>
                      <a:pt x="543" y="51"/>
                      <a:pt x="437" y="38"/>
                    </a:cubicBezTo>
                    <a:cubicBezTo>
                      <a:pt x="387" y="32"/>
                      <a:pt x="336" y="25"/>
                      <a:pt x="286" y="18"/>
                    </a:cubicBezTo>
                    <a:cubicBezTo>
                      <a:pt x="243" y="12"/>
                      <a:pt x="198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21"/>
              <p:cNvSpPr/>
              <p:nvPr/>
            </p:nvSpPr>
            <p:spPr>
              <a:xfrm>
                <a:off x="4517825" y="3959775"/>
                <a:ext cx="323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435" extrusionOk="0">
                    <a:moveTo>
                      <a:pt x="646" y="3"/>
                    </a:moveTo>
                    <a:cubicBezTo>
                      <a:pt x="630" y="3"/>
                      <a:pt x="614" y="3"/>
                      <a:pt x="598" y="3"/>
                    </a:cubicBezTo>
                    <a:cubicBezTo>
                      <a:pt x="433" y="7"/>
                      <a:pt x="225" y="0"/>
                      <a:pt x="87" y="101"/>
                    </a:cubicBezTo>
                    <a:cubicBezTo>
                      <a:pt x="16" y="151"/>
                      <a:pt x="0" y="274"/>
                      <a:pt x="91" y="316"/>
                    </a:cubicBezTo>
                    <a:cubicBezTo>
                      <a:pt x="247" y="388"/>
                      <a:pt x="428" y="363"/>
                      <a:pt x="594" y="376"/>
                    </a:cubicBezTo>
                    <a:cubicBezTo>
                      <a:pt x="616" y="378"/>
                      <a:pt x="636" y="381"/>
                      <a:pt x="658" y="382"/>
                    </a:cubicBezTo>
                    <a:lnTo>
                      <a:pt x="671" y="382"/>
                    </a:lnTo>
                    <a:lnTo>
                      <a:pt x="794" y="398"/>
                    </a:lnTo>
                    <a:cubicBezTo>
                      <a:pt x="872" y="409"/>
                      <a:pt x="949" y="418"/>
                      <a:pt x="1027" y="431"/>
                    </a:cubicBezTo>
                    <a:cubicBezTo>
                      <a:pt x="1040" y="433"/>
                      <a:pt x="1053" y="435"/>
                      <a:pt x="1066" y="435"/>
                    </a:cubicBezTo>
                    <a:cubicBezTo>
                      <a:pt x="1160" y="435"/>
                      <a:pt x="1240" y="377"/>
                      <a:pt x="1269" y="281"/>
                    </a:cubicBezTo>
                    <a:cubicBezTo>
                      <a:pt x="1295" y="182"/>
                      <a:pt x="1221" y="56"/>
                      <a:pt x="1117" y="39"/>
                    </a:cubicBezTo>
                    <a:cubicBezTo>
                      <a:pt x="960" y="15"/>
                      <a:pt x="804" y="3"/>
                      <a:pt x="646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6" name="Google Shape;2826;p21"/>
              <p:cNvSpPr/>
              <p:nvPr/>
            </p:nvSpPr>
            <p:spPr>
              <a:xfrm>
                <a:off x="4519900" y="3923075"/>
                <a:ext cx="3350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034" extrusionOk="0">
                    <a:moveTo>
                      <a:pt x="1145" y="1"/>
                    </a:moveTo>
                    <a:cubicBezTo>
                      <a:pt x="1128" y="1"/>
                      <a:pt x="1112" y="3"/>
                      <a:pt x="1096" y="9"/>
                    </a:cubicBezTo>
                    <a:cubicBezTo>
                      <a:pt x="974" y="51"/>
                      <a:pt x="870" y="145"/>
                      <a:pt x="769" y="226"/>
                    </a:cubicBezTo>
                    <a:cubicBezTo>
                      <a:pt x="681" y="296"/>
                      <a:pt x="592" y="365"/>
                      <a:pt x="508" y="438"/>
                    </a:cubicBezTo>
                    <a:cubicBezTo>
                      <a:pt x="422" y="512"/>
                      <a:pt x="332" y="590"/>
                      <a:pt x="256" y="672"/>
                    </a:cubicBezTo>
                    <a:cubicBezTo>
                      <a:pt x="180" y="755"/>
                      <a:pt x="113" y="843"/>
                      <a:pt x="41" y="928"/>
                    </a:cubicBezTo>
                    <a:cubicBezTo>
                      <a:pt x="0" y="976"/>
                      <a:pt x="39" y="1034"/>
                      <a:pt x="91" y="1034"/>
                    </a:cubicBezTo>
                    <a:cubicBezTo>
                      <a:pt x="100" y="1034"/>
                      <a:pt x="110" y="1032"/>
                      <a:pt x="120" y="1027"/>
                    </a:cubicBezTo>
                    <a:cubicBezTo>
                      <a:pt x="221" y="979"/>
                      <a:pt x="328" y="941"/>
                      <a:pt x="429" y="889"/>
                    </a:cubicBezTo>
                    <a:cubicBezTo>
                      <a:pt x="527" y="838"/>
                      <a:pt x="624" y="778"/>
                      <a:pt x="717" y="719"/>
                    </a:cubicBezTo>
                    <a:cubicBezTo>
                      <a:pt x="811" y="658"/>
                      <a:pt x="900" y="590"/>
                      <a:pt x="993" y="527"/>
                    </a:cubicBezTo>
                    <a:cubicBezTo>
                      <a:pt x="1042" y="491"/>
                      <a:pt x="1089" y="456"/>
                      <a:pt x="1137" y="419"/>
                    </a:cubicBezTo>
                    <a:cubicBezTo>
                      <a:pt x="1158" y="401"/>
                      <a:pt x="1181" y="384"/>
                      <a:pt x="1203" y="367"/>
                    </a:cubicBezTo>
                    <a:cubicBezTo>
                      <a:pt x="1245" y="335"/>
                      <a:pt x="1268" y="302"/>
                      <a:pt x="1298" y="260"/>
                    </a:cubicBezTo>
                    <a:cubicBezTo>
                      <a:pt x="1340" y="203"/>
                      <a:pt x="1318" y="116"/>
                      <a:pt x="1281" y="69"/>
                    </a:cubicBezTo>
                    <a:cubicBezTo>
                      <a:pt x="1249" y="27"/>
                      <a:pt x="1196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7" name="Google Shape;2827;p21"/>
              <p:cNvSpPr/>
              <p:nvPr/>
            </p:nvSpPr>
            <p:spPr>
              <a:xfrm>
                <a:off x="4490550" y="3925625"/>
                <a:ext cx="132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1111" extrusionOk="0">
                    <a:moveTo>
                      <a:pt x="353" y="1"/>
                    </a:moveTo>
                    <a:cubicBezTo>
                      <a:pt x="225" y="1"/>
                      <a:pt x="177" y="152"/>
                      <a:pt x="144" y="258"/>
                    </a:cubicBezTo>
                    <a:cubicBezTo>
                      <a:pt x="120" y="343"/>
                      <a:pt x="92" y="425"/>
                      <a:pt x="69" y="510"/>
                    </a:cubicBezTo>
                    <a:cubicBezTo>
                      <a:pt x="42" y="601"/>
                      <a:pt x="19" y="694"/>
                      <a:pt x="10" y="787"/>
                    </a:cubicBezTo>
                    <a:cubicBezTo>
                      <a:pt x="3" y="870"/>
                      <a:pt x="6" y="951"/>
                      <a:pt x="3" y="1036"/>
                    </a:cubicBezTo>
                    <a:cubicBezTo>
                      <a:pt x="0" y="1086"/>
                      <a:pt x="38" y="1111"/>
                      <a:pt x="77" y="1111"/>
                    </a:cubicBezTo>
                    <a:cubicBezTo>
                      <a:pt x="105" y="1111"/>
                      <a:pt x="135" y="1098"/>
                      <a:pt x="151" y="1072"/>
                    </a:cubicBezTo>
                    <a:cubicBezTo>
                      <a:pt x="200" y="1000"/>
                      <a:pt x="255" y="934"/>
                      <a:pt x="296" y="856"/>
                    </a:cubicBezTo>
                    <a:cubicBezTo>
                      <a:pt x="339" y="771"/>
                      <a:pt x="372" y="677"/>
                      <a:pt x="402" y="588"/>
                    </a:cubicBezTo>
                    <a:cubicBezTo>
                      <a:pt x="430" y="504"/>
                      <a:pt x="458" y="421"/>
                      <a:pt x="486" y="337"/>
                    </a:cubicBezTo>
                    <a:cubicBezTo>
                      <a:pt x="499" y="294"/>
                      <a:pt x="515" y="255"/>
                      <a:pt x="519" y="209"/>
                    </a:cubicBezTo>
                    <a:cubicBezTo>
                      <a:pt x="531" y="121"/>
                      <a:pt x="489" y="27"/>
                      <a:pt x="395" y="5"/>
                    </a:cubicBezTo>
                    <a:cubicBezTo>
                      <a:pt x="380" y="2"/>
                      <a:pt x="366" y="1"/>
                      <a:pt x="3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8" name="Google Shape;2828;p21"/>
              <p:cNvSpPr/>
              <p:nvPr/>
            </p:nvSpPr>
            <p:spPr>
              <a:xfrm>
                <a:off x="4459700" y="3929275"/>
                <a:ext cx="1402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13" extrusionOk="0">
                    <a:moveTo>
                      <a:pt x="317" y="0"/>
                    </a:moveTo>
                    <a:cubicBezTo>
                      <a:pt x="265" y="0"/>
                      <a:pt x="213" y="20"/>
                      <a:pt x="175" y="67"/>
                    </a:cubicBezTo>
                    <a:cubicBezTo>
                      <a:pt x="140" y="107"/>
                      <a:pt x="118" y="142"/>
                      <a:pt x="107" y="194"/>
                    </a:cubicBezTo>
                    <a:cubicBezTo>
                      <a:pt x="103" y="208"/>
                      <a:pt x="100" y="226"/>
                      <a:pt x="95" y="240"/>
                    </a:cubicBezTo>
                    <a:cubicBezTo>
                      <a:pt x="88" y="270"/>
                      <a:pt x="82" y="300"/>
                      <a:pt x="78" y="331"/>
                    </a:cubicBezTo>
                    <a:lnTo>
                      <a:pt x="45" y="531"/>
                    </a:lnTo>
                    <a:cubicBezTo>
                      <a:pt x="35" y="599"/>
                      <a:pt x="22" y="665"/>
                      <a:pt x="13" y="731"/>
                    </a:cubicBezTo>
                    <a:cubicBezTo>
                      <a:pt x="0" y="818"/>
                      <a:pt x="9" y="910"/>
                      <a:pt x="26" y="995"/>
                    </a:cubicBezTo>
                    <a:cubicBezTo>
                      <a:pt x="38" y="1060"/>
                      <a:pt x="108" y="1106"/>
                      <a:pt x="170" y="1112"/>
                    </a:cubicBezTo>
                    <a:cubicBezTo>
                      <a:pt x="176" y="1113"/>
                      <a:pt x="182" y="1113"/>
                      <a:pt x="188" y="1113"/>
                    </a:cubicBezTo>
                    <a:cubicBezTo>
                      <a:pt x="248" y="1113"/>
                      <a:pt x="299" y="1080"/>
                      <a:pt x="332" y="1027"/>
                    </a:cubicBezTo>
                    <a:cubicBezTo>
                      <a:pt x="372" y="964"/>
                      <a:pt x="410" y="884"/>
                      <a:pt x="425" y="812"/>
                    </a:cubicBezTo>
                    <a:cubicBezTo>
                      <a:pt x="441" y="750"/>
                      <a:pt x="454" y="687"/>
                      <a:pt x="469" y="623"/>
                    </a:cubicBezTo>
                    <a:cubicBezTo>
                      <a:pt x="483" y="560"/>
                      <a:pt x="498" y="498"/>
                      <a:pt x="513" y="432"/>
                    </a:cubicBezTo>
                    <a:cubicBezTo>
                      <a:pt x="534" y="344"/>
                      <a:pt x="561" y="237"/>
                      <a:pt x="534" y="153"/>
                    </a:cubicBezTo>
                    <a:cubicBezTo>
                      <a:pt x="503" y="63"/>
                      <a:pt x="409" y="0"/>
                      <a:pt x="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9" name="Google Shape;2829;p21"/>
              <p:cNvSpPr/>
              <p:nvPr/>
            </p:nvSpPr>
            <p:spPr>
              <a:xfrm>
                <a:off x="4422625" y="3922700"/>
                <a:ext cx="237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101" extrusionOk="0">
                    <a:moveTo>
                      <a:pt x="760" y="0"/>
                    </a:moveTo>
                    <a:cubicBezTo>
                      <a:pt x="746" y="0"/>
                      <a:pt x="733" y="1"/>
                      <a:pt x="719" y="4"/>
                    </a:cubicBezTo>
                    <a:cubicBezTo>
                      <a:pt x="604" y="26"/>
                      <a:pt x="519" y="112"/>
                      <a:pt x="444" y="196"/>
                    </a:cubicBezTo>
                    <a:cubicBezTo>
                      <a:pt x="379" y="271"/>
                      <a:pt x="317" y="344"/>
                      <a:pt x="258" y="419"/>
                    </a:cubicBezTo>
                    <a:cubicBezTo>
                      <a:pt x="192" y="506"/>
                      <a:pt x="130" y="595"/>
                      <a:pt x="75" y="686"/>
                    </a:cubicBezTo>
                    <a:cubicBezTo>
                      <a:pt x="46" y="734"/>
                      <a:pt x="22" y="787"/>
                      <a:pt x="12" y="843"/>
                    </a:cubicBezTo>
                    <a:cubicBezTo>
                      <a:pt x="4" y="891"/>
                      <a:pt x="13" y="935"/>
                      <a:pt x="7" y="982"/>
                    </a:cubicBezTo>
                    <a:cubicBezTo>
                      <a:pt x="0" y="1041"/>
                      <a:pt x="45" y="1100"/>
                      <a:pt x="100" y="1100"/>
                    </a:cubicBezTo>
                    <a:cubicBezTo>
                      <a:pt x="116" y="1100"/>
                      <a:pt x="132" y="1096"/>
                      <a:pt x="148" y="1085"/>
                    </a:cubicBezTo>
                    <a:cubicBezTo>
                      <a:pt x="186" y="1061"/>
                      <a:pt x="228" y="1049"/>
                      <a:pt x="267" y="1028"/>
                    </a:cubicBezTo>
                    <a:cubicBezTo>
                      <a:pt x="314" y="999"/>
                      <a:pt x="356" y="958"/>
                      <a:pt x="389" y="915"/>
                    </a:cubicBezTo>
                    <a:cubicBezTo>
                      <a:pt x="447" y="843"/>
                      <a:pt x="506" y="771"/>
                      <a:pt x="565" y="699"/>
                    </a:cubicBezTo>
                    <a:cubicBezTo>
                      <a:pt x="624" y="627"/>
                      <a:pt x="683" y="556"/>
                      <a:pt x="747" y="489"/>
                    </a:cubicBezTo>
                    <a:cubicBezTo>
                      <a:pt x="824" y="402"/>
                      <a:pt x="905" y="317"/>
                      <a:pt x="927" y="200"/>
                    </a:cubicBezTo>
                    <a:cubicBezTo>
                      <a:pt x="949" y="84"/>
                      <a:pt x="865" y="0"/>
                      <a:pt x="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0" name="Google Shape;2830;p21"/>
              <p:cNvSpPr/>
              <p:nvPr/>
            </p:nvSpPr>
            <p:spPr>
              <a:xfrm>
                <a:off x="4376525" y="3906725"/>
                <a:ext cx="3837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987" extrusionOk="0">
                    <a:moveTo>
                      <a:pt x="1318" y="0"/>
                    </a:moveTo>
                    <a:cubicBezTo>
                      <a:pt x="1199" y="0"/>
                      <a:pt x="1073" y="87"/>
                      <a:pt x="976" y="140"/>
                    </a:cubicBezTo>
                    <a:cubicBezTo>
                      <a:pt x="875" y="194"/>
                      <a:pt x="774" y="251"/>
                      <a:pt x="676" y="307"/>
                    </a:cubicBezTo>
                    <a:cubicBezTo>
                      <a:pt x="574" y="366"/>
                      <a:pt x="475" y="431"/>
                      <a:pt x="378" y="501"/>
                    </a:cubicBezTo>
                    <a:cubicBezTo>
                      <a:pt x="276" y="573"/>
                      <a:pt x="185" y="661"/>
                      <a:pt x="91" y="744"/>
                    </a:cubicBezTo>
                    <a:cubicBezTo>
                      <a:pt x="1" y="825"/>
                      <a:pt x="81" y="986"/>
                      <a:pt x="190" y="986"/>
                    </a:cubicBezTo>
                    <a:cubicBezTo>
                      <a:pt x="204" y="986"/>
                      <a:pt x="219" y="984"/>
                      <a:pt x="234" y="978"/>
                    </a:cubicBezTo>
                    <a:cubicBezTo>
                      <a:pt x="352" y="929"/>
                      <a:pt x="475" y="888"/>
                      <a:pt x="590" y="832"/>
                    </a:cubicBezTo>
                    <a:cubicBezTo>
                      <a:pt x="694" y="782"/>
                      <a:pt x="796" y="730"/>
                      <a:pt x="898" y="675"/>
                    </a:cubicBezTo>
                    <a:cubicBezTo>
                      <a:pt x="1004" y="619"/>
                      <a:pt x="1107" y="565"/>
                      <a:pt x="1214" y="511"/>
                    </a:cubicBezTo>
                    <a:cubicBezTo>
                      <a:pt x="1267" y="482"/>
                      <a:pt x="1324" y="459"/>
                      <a:pt x="1376" y="426"/>
                    </a:cubicBezTo>
                    <a:cubicBezTo>
                      <a:pt x="1410" y="404"/>
                      <a:pt x="1445" y="382"/>
                      <a:pt x="1469" y="352"/>
                    </a:cubicBezTo>
                    <a:cubicBezTo>
                      <a:pt x="1511" y="303"/>
                      <a:pt x="1524" y="255"/>
                      <a:pt x="1530" y="192"/>
                    </a:cubicBezTo>
                    <a:cubicBezTo>
                      <a:pt x="1534" y="126"/>
                      <a:pt x="1482" y="64"/>
                      <a:pt x="1430" y="32"/>
                    </a:cubicBezTo>
                    <a:cubicBezTo>
                      <a:pt x="1394" y="9"/>
                      <a:pt x="1357" y="0"/>
                      <a:pt x="1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1" name="Google Shape;2831;p21"/>
              <p:cNvSpPr/>
              <p:nvPr/>
            </p:nvSpPr>
            <p:spPr>
              <a:xfrm>
                <a:off x="4353500" y="3881525"/>
                <a:ext cx="3397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638" extrusionOk="0">
                    <a:moveTo>
                      <a:pt x="1143" y="1"/>
                    </a:moveTo>
                    <a:cubicBezTo>
                      <a:pt x="1095" y="1"/>
                      <a:pt x="1044" y="12"/>
                      <a:pt x="1005" y="25"/>
                    </a:cubicBezTo>
                    <a:cubicBezTo>
                      <a:pt x="963" y="40"/>
                      <a:pt x="920" y="54"/>
                      <a:pt x="880" y="69"/>
                    </a:cubicBezTo>
                    <a:cubicBezTo>
                      <a:pt x="793" y="99"/>
                      <a:pt x="707" y="128"/>
                      <a:pt x="622" y="162"/>
                    </a:cubicBezTo>
                    <a:cubicBezTo>
                      <a:pt x="535" y="198"/>
                      <a:pt x="447" y="233"/>
                      <a:pt x="361" y="269"/>
                    </a:cubicBezTo>
                    <a:cubicBezTo>
                      <a:pt x="268" y="306"/>
                      <a:pt x="183" y="361"/>
                      <a:pt x="98" y="407"/>
                    </a:cubicBezTo>
                    <a:cubicBezTo>
                      <a:pt x="0" y="463"/>
                      <a:pt x="40" y="637"/>
                      <a:pt x="153" y="637"/>
                    </a:cubicBezTo>
                    <a:cubicBezTo>
                      <a:pt x="158" y="637"/>
                      <a:pt x="163" y="637"/>
                      <a:pt x="168" y="636"/>
                    </a:cubicBezTo>
                    <a:cubicBezTo>
                      <a:pt x="268" y="623"/>
                      <a:pt x="372" y="618"/>
                      <a:pt x="472" y="593"/>
                    </a:cubicBezTo>
                    <a:cubicBezTo>
                      <a:pt x="560" y="570"/>
                      <a:pt x="649" y="549"/>
                      <a:pt x="737" y="527"/>
                    </a:cubicBezTo>
                    <a:cubicBezTo>
                      <a:pt x="829" y="502"/>
                      <a:pt x="917" y="474"/>
                      <a:pt x="1006" y="448"/>
                    </a:cubicBezTo>
                    <a:cubicBezTo>
                      <a:pt x="1053" y="433"/>
                      <a:pt x="1097" y="420"/>
                      <a:pt x="1142" y="406"/>
                    </a:cubicBezTo>
                    <a:cubicBezTo>
                      <a:pt x="1177" y="394"/>
                      <a:pt x="1207" y="378"/>
                      <a:pt x="1236" y="358"/>
                    </a:cubicBezTo>
                    <a:cubicBezTo>
                      <a:pt x="1273" y="334"/>
                      <a:pt x="1301" y="306"/>
                      <a:pt x="1328" y="267"/>
                    </a:cubicBezTo>
                    <a:cubicBezTo>
                      <a:pt x="1358" y="221"/>
                      <a:pt x="1352" y="159"/>
                      <a:pt x="1334" y="112"/>
                    </a:cubicBezTo>
                    <a:cubicBezTo>
                      <a:pt x="1308" y="56"/>
                      <a:pt x="1269" y="30"/>
                      <a:pt x="1214" y="11"/>
                    </a:cubicBezTo>
                    <a:cubicBezTo>
                      <a:pt x="1192" y="4"/>
                      <a:pt x="1168" y="1"/>
                      <a:pt x="1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2" name="Google Shape;2832;p21"/>
              <p:cNvSpPr/>
              <p:nvPr/>
            </p:nvSpPr>
            <p:spPr>
              <a:xfrm>
                <a:off x="4335125" y="3849400"/>
                <a:ext cx="332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36" extrusionOk="0">
                    <a:moveTo>
                      <a:pt x="811" y="0"/>
                    </a:moveTo>
                    <a:cubicBezTo>
                      <a:pt x="761" y="0"/>
                      <a:pt x="711" y="2"/>
                      <a:pt x="660" y="7"/>
                    </a:cubicBezTo>
                    <a:cubicBezTo>
                      <a:pt x="562" y="19"/>
                      <a:pt x="464" y="33"/>
                      <a:pt x="368" y="51"/>
                    </a:cubicBezTo>
                    <a:cubicBezTo>
                      <a:pt x="276" y="69"/>
                      <a:pt x="180" y="91"/>
                      <a:pt x="98" y="140"/>
                    </a:cubicBezTo>
                    <a:cubicBezTo>
                      <a:pt x="0" y="200"/>
                      <a:pt x="18" y="375"/>
                      <a:pt x="140" y="395"/>
                    </a:cubicBezTo>
                    <a:cubicBezTo>
                      <a:pt x="181" y="401"/>
                      <a:pt x="223" y="403"/>
                      <a:pt x="264" y="403"/>
                    </a:cubicBezTo>
                    <a:cubicBezTo>
                      <a:pt x="318" y="403"/>
                      <a:pt x="371" y="400"/>
                      <a:pt x="425" y="399"/>
                    </a:cubicBezTo>
                    <a:cubicBezTo>
                      <a:pt x="448" y="399"/>
                      <a:pt x="472" y="398"/>
                      <a:pt x="495" y="398"/>
                    </a:cubicBezTo>
                    <a:cubicBezTo>
                      <a:pt x="555" y="398"/>
                      <a:pt x="616" y="401"/>
                      <a:pt x="675" y="404"/>
                    </a:cubicBezTo>
                    <a:cubicBezTo>
                      <a:pt x="721" y="408"/>
                      <a:pt x="764" y="414"/>
                      <a:pt x="809" y="415"/>
                    </a:cubicBezTo>
                    <a:cubicBezTo>
                      <a:pt x="830" y="415"/>
                      <a:pt x="851" y="417"/>
                      <a:pt x="872" y="418"/>
                    </a:cubicBezTo>
                    <a:cubicBezTo>
                      <a:pt x="875" y="418"/>
                      <a:pt x="884" y="421"/>
                      <a:pt x="890" y="421"/>
                    </a:cubicBezTo>
                    <a:lnTo>
                      <a:pt x="895" y="421"/>
                    </a:lnTo>
                    <a:cubicBezTo>
                      <a:pt x="951" y="426"/>
                      <a:pt x="1012" y="436"/>
                      <a:pt x="1072" y="436"/>
                    </a:cubicBezTo>
                    <a:cubicBezTo>
                      <a:pt x="1145" y="436"/>
                      <a:pt x="1216" y="421"/>
                      <a:pt x="1270" y="365"/>
                    </a:cubicBezTo>
                    <a:cubicBezTo>
                      <a:pt x="1329" y="301"/>
                      <a:pt x="1331" y="216"/>
                      <a:pt x="1293" y="141"/>
                    </a:cubicBezTo>
                    <a:cubicBezTo>
                      <a:pt x="1228" y="13"/>
                      <a:pt x="1042" y="7"/>
                      <a:pt x="918" y="3"/>
                    </a:cubicBezTo>
                    <a:cubicBezTo>
                      <a:pt x="883" y="1"/>
                      <a:pt x="847" y="0"/>
                      <a:pt x="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3" name="Google Shape;2833;p21"/>
              <p:cNvSpPr/>
              <p:nvPr/>
            </p:nvSpPr>
            <p:spPr>
              <a:xfrm>
                <a:off x="4326025" y="3799825"/>
                <a:ext cx="344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544" extrusionOk="0">
                    <a:moveTo>
                      <a:pt x="273" y="1"/>
                    </a:moveTo>
                    <a:cubicBezTo>
                      <a:pt x="195" y="1"/>
                      <a:pt x="116" y="12"/>
                      <a:pt x="63" y="66"/>
                    </a:cubicBezTo>
                    <a:cubicBezTo>
                      <a:pt x="1" y="128"/>
                      <a:pt x="10" y="223"/>
                      <a:pt x="66" y="282"/>
                    </a:cubicBezTo>
                    <a:cubicBezTo>
                      <a:pt x="122" y="340"/>
                      <a:pt x="190" y="338"/>
                      <a:pt x="265" y="344"/>
                    </a:cubicBezTo>
                    <a:cubicBezTo>
                      <a:pt x="296" y="347"/>
                      <a:pt x="328" y="351"/>
                      <a:pt x="373" y="357"/>
                    </a:cubicBezTo>
                    <a:cubicBezTo>
                      <a:pt x="462" y="367"/>
                      <a:pt x="550" y="383"/>
                      <a:pt x="634" y="405"/>
                    </a:cubicBezTo>
                    <a:cubicBezTo>
                      <a:pt x="726" y="426"/>
                      <a:pt x="814" y="452"/>
                      <a:pt x="903" y="477"/>
                    </a:cubicBezTo>
                    <a:cubicBezTo>
                      <a:pt x="947" y="490"/>
                      <a:pt x="990" y="503"/>
                      <a:pt x="1033" y="517"/>
                    </a:cubicBezTo>
                    <a:cubicBezTo>
                      <a:pt x="1052" y="523"/>
                      <a:pt x="1069" y="530"/>
                      <a:pt x="1088" y="534"/>
                    </a:cubicBezTo>
                    <a:cubicBezTo>
                      <a:pt x="1111" y="541"/>
                      <a:pt x="1131" y="544"/>
                      <a:pt x="1151" y="544"/>
                    </a:cubicBezTo>
                    <a:cubicBezTo>
                      <a:pt x="1175" y="544"/>
                      <a:pt x="1199" y="540"/>
                      <a:pt x="1226" y="534"/>
                    </a:cubicBezTo>
                    <a:cubicBezTo>
                      <a:pt x="1294" y="524"/>
                      <a:pt x="1347" y="454"/>
                      <a:pt x="1362" y="393"/>
                    </a:cubicBezTo>
                    <a:cubicBezTo>
                      <a:pt x="1379" y="323"/>
                      <a:pt x="1354" y="259"/>
                      <a:pt x="1307" y="207"/>
                    </a:cubicBezTo>
                    <a:cubicBezTo>
                      <a:pt x="1259" y="151"/>
                      <a:pt x="1180" y="135"/>
                      <a:pt x="1109" y="114"/>
                    </a:cubicBezTo>
                    <a:cubicBezTo>
                      <a:pt x="1066" y="101"/>
                      <a:pt x="1023" y="88"/>
                      <a:pt x="980" y="77"/>
                    </a:cubicBezTo>
                    <a:cubicBezTo>
                      <a:pt x="889" y="56"/>
                      <a:pt x="797" y="41"/>
                      <a:pt x="704" y="30"/>
                    </a:cubicBezTo>
                    <a:cubicBezTo>
                      <a:pt x="603" y="18"/>
                      <a:pt x="501" y="8"/>
                      <a:pt x="397" y="5"/>
                    </a:cubicBezTo>
                    <a:cubicBezTo>
                      <a:pt x="359" y="4"/>
                      <a:pt x="316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4" name="Google Shape;2834;p21"/>
              <p:cNvSpPr/>
              <p:nvPr/>
            </p:nvSpPr>
            <p:spPr>
              <a:xfrm>
                <a:off x="4337650" y="3750900"/>
                <a:ext cx="36200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696" extrusionOk="0">
                    <a:moveTo>
                      <a:pt x="242" y="1"/>
                    </a:moveTo>
                    <a:cubicBezTo>
                      <a:pt x="222" y="1"/>
                      <a:pt x="202" y="1"/>
                      <a:pt x="182" y="2"/>
                    </a:cubicBezTo>
                    <a:cubicBezTo>
                      <a:pt x="10" y="11"/>
                      <a:pt x="0" y="243"/>
                      <a:pt x="153" y="290"/>
                    </a:cubicBezTo>
                    <a:cubicBezTo>
                      <a:pt x="342" y="348"/>
                      <a:pt x="535" y="393"/>
                      <a:pt x="709" y="465"/>
                    </a:cubicBezTo>
                    <a:cubicBezTo>
                      <a:pt x="905" y="546"/>
                      <a:pt x="1086" y="681"/>
                      <a:pt x="1302" y="695"/>
                    </a:cubicBezTo>
                    <a:cubicBezTo>
                      <a:pt x="1305" y="696"/>
                      <a:pt x="1308" y="696"/>
                      <a:pt x="1310" y="696"/>
                    </a:cubicBezTo>
                    <a:cubicBezTo>
                      <a:pt x="1412" y="696"/>
                      <a:pt x="1448" y="572"/>
                      <a:pt x="1410" y="495"/>
                    </a:cubicBezTo>
                    <a:cubicBezTo>
                      <a:pt x="1309" y="285"/>
                      <a:pt x="1038" y="189"/>
                      <a:pt x="830" y="116"/>
                    </a:cubicBezTo>
                    <a:cubicBezTo>
                      <a:pt x="646" y="51"/>
                      <a:pt x="440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5" name="Google Shape;2835;p21"/>
              <p:cNvSpPr/>
              <p:nvPr/>
            </p:nvSpPr>
            <p:spPr>
              <a:xfrm>
                <a:off x="4359550" y="3712550"/>
                <a:ext cx="283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791" extrusionOk="0">
                    <a:moveTo>
                      <a:pt x="136" y="1"/>
                    </a:moveTo>
                    <a:cubicBezTo>
                      <a:pt x="77" y="1"/>
                      <a:pt x="17" y="42"/>
                      <a:pt x="6" y="102"/>
                    </a:cubicBezTo>
                    <a:cubicBezTo>
                      <a:pt x="0" y="132"/>
                      <a:pt x="5" y="161"/>
                      <a:pt x="18" y="187"/>
                    </a:cubicBezTo>
                    <a:lnTo>
                      <a:pt x="15" y="187"/>
                    </a:lnTo>
                    <a:cubicBezTo>
                      <a:pt x="25" y="198"/>
                      <a:pt x="34" y="213"/>
                      <a:pt x="44" y="224"/>
                    </a:cubicBezTo>
                    <a:cubicBezTo>
                      <a:pt x="48" y="227"/>
                      <a:pt x="48" y="227"/>
                      <a:pt x="51" y="230"/>
                    </a:cubicBezTo>
                    <a:cubicBezTo>
                      <a:pt x="54" y="230"/>
                      <a:pt x="54" y="232"/>
                      <a:pt x="54" y="233"/>
                    </a:cubicBezTo>
                    <a:lnTo>
                      <a:pt x="57" y="233"/>
                    </a:lnTo>
                    <a:cubicBezTo>
                      <a:pt x="60" y="236"/>
                      <a:pt x="63" y="238"/>
                      <a:pt x="66" y="240"/>
                    </a:cubicBezTo>
                    <a:lnTo>
                      <a:pt x="66" y="240"/>
                    </a:lnTo>
                    <a:cubicBezTo>
                      <a:pt x="65" y="240"/>
                      <a:pt x="65" y="239"/>
                      <a:pt x="64" y="239"/>
                    </a:cubicBezTo>
                    <a:lnTo>
                      <a:pt x="64" y="239"/>
                    </a:lnTo>
                    <a:cubicBezTo>
                      <a:pt x="80" y="252"/>
                      <a:pt x="94" y="266"/>
                      <a:pt x="111" y="281"/>
                    </a:cubicBezTo>
                    <a:cubicBezTo>
                      <a:pt x="155" y="318"/>
                      <a:pt x="198" y="353"/>
                      <a:pt x="244" y="384"/>
                    </a:cubicBezTo>
                    <a:cubicBezTo>
                      <a:pt x="323" y="439"/>
                      <a:pt x="403" y="494"/>
                      <a:pt x="482" y="549"/>
                    </a:cubicBezTo>
                    <a:cubicBezTo>
                      <a:pt x="561" y="602"/>
                      <a:pt x="645" y="651"/>
                      <a:pt x="726" y="702"/>
                    </a:cubicBezTo>
                    <a:cubicBezTo>
                      <a:pt x="776" y="735"/>
                      <a:pt x="826" y="752"/>
                      <a:pt x="883" y="768"/>
                    </a:cubicBezTo>
                    <a:cubicBezTo>
                      <a:pt x="920" y="778"/>
                      <a:pt x="956" y="791"/>
                      <a:pt x="994" y="791"/>
                    </a:cubicBezTo>
                    <a:cubicBezTo>
                      <a:pt x="1010" y="791"/>
                      <a:pt x="1026" y="788"/>
                      <a:pt x="1043" y="782"/>
                    </a:cubicBezTo>
                    <a:cubicBezTo>
                      <a:pt x="1092" y="765"/>
                      <a:pt x="1132" y="720"/>
                      <a:pt x="1129" y="664"/>
                    </a:cubicBezTo>
                    <a:cubicBezTo>
                      <a:pt x="1120" y="556"/>
                      <a:pt x="1002" y="454"/>
                      <a:pt x="914" y="397"/>
                    </a:cubicBezTo>
                    <a:cubicBezTo>
                      <a:pt x="835" y="353"/>
                      <a:pt x="757" y="302"/>
                      <a:pt x="677" y="256"/>
                    </a:cubicBezTo>
                    <a:cubicBezTo>
                      <a:pt x="515" y="165"/>
                      <a:pt x="345" y="51"/>
                      <a:pt x="163" y="4"/>
                    </a:cubicBezTo>
                    <a:cubicBezTo>
                      <a:pt x="154" y="2"/>
                      <a:pt x="145" y="1"/>
                      <a:pt x="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6" name="Google Shape;2836;p21"/>
              <p:cNvSpPr/>
              <p:nvPr/>
            </p:nvSpPr>
            <p:spPr>
              <a:xfrm>
                <a:off x="4391200" y="3666175"/>
                <a:ext cx="25100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76" extrusionOk="0">
                    <a:moveTo>
                      <a:pt x="148" y="0"/>
                    </a:moveTo>
                    <a:cubicBezTo>
                      <a:pt x="120" y="0"/>
                      <a:pt x="92" y="8"/>
                      <a:pt x="65" y="27"/>
                    </a:cubicBezTo>
                    <a:cubicBezTo>
                      <a:pt x="0" y="71"/>
                      <a:pt x="16" y="162"/>
                      <a:pt x="59" y="216"/>
                    </a:cubicBezTo>
                    <a:cubicBezTo>
                      <a:pt x="85" y="246"/>
                      <a:pt x="111" y="273"/>
                      <a:pt x="140" y="301"/>
                    </a:cubicBezTo>
                    <a:cubicBezTo>
                      <a:pt x="200" y="357"/>
                      <a:pt x="258" y="415"/>
                      <a:pt x="313" y="474"/>
                    </a:cubicBezTo>
                    <a:cubicBezTo>
                      <a:pt x="369" y="533"/>
                      <a:pt x="432" y="588"/>
                      <a:pt x="490" y="645"/>
                    </a:cubicBezTo>
                    <a:cubicBezTo>
                      <a:pt x="548" y="703"/>
                      <a:pt x="601" y="775"/>
                      <a:pt x="666" y="827"/>
                    </a:cubicBezTo>
                    <a:cubicBezTo>
                      <a:pt x="707" y="858"/>
                      <a:pt x="753" y="876"/>
                      <a:pt x="799" y="876"/>
                    </a:cubicBezTo>
                    <a:cubicBezTo>
                      <a:pt x="836" y="876"/>
                      <a:pt x="874" y="863"/>
                      <a:pt x="908" y="835"/>
                    </a:cubicBezTo>
                    <a:cubicBezTo>
                      <a:pt x="974" y="782"/>
                      <a:pt x="1003" y="674"/>
                      <a:pt x="953" y="600"/>
                    </a:cubicBezTo>
                    <a:cubicBezTo>
                      <a:pt x="898" y="523"/>
                      <a:pt x="823" y="458"/>
                      <a:pt x="754" y="394"/>
                    </a:cubicBezTo>
                    <a:cubicBezTo>
                      <a:pt x="691" y="335"/>
                      <a:pt x="623" y="273"/>
                      <a:pt x="551" y="221"/>
                    </a:cubicBezTo>
                    <a:cubicBezTo>
                      <a:pt x="489" y="177"/>
                      <a:pt x="424" y="133"/>
                      <a:pt x="356" y="92"/>
                    </a:cubicBezTo>
                    <a:cubicBezTo>
                      <a:pt x="293" y="53"/>
                      <a:pt x="221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7" name="Google Shape;2837;p21"/>
              <p:cNvSpPr/>
              <p:nvPr/>
            </p:nvSpPr>
            <p:spPr>
              <a:xfrm>
                <a:off x="4339000" y="3639275"/>
                <a:ext cx="547700" cy="745125"/>
              </a:xfrm>
              <a:custGeom>
                <a:avLst/>
                <a:gdLst/>
                <a:ahLst/>
                <a:cxnLst/>
                <a:rect l="l" t="t" r="r" b="b"/>
                <a:pathLst>
                  <a:path w="21908" h="29805" extrusionOk="0">
                    <a:moveTo>
                      <a:pt x="6267" y="1"/>
                    </a:moveTo>
                    <a:cubicBezTo>
                      <a:pt x="4081" y="1"/>
                      <a:pt x="2226" y="1872"/>
                      <a:pt x="1262" y="3725"/>
                    </a:cubicBezTo>
                    <a:cubicBezTo>
                      <a:pt x="208" y="5753"/>
                      <a:pt x="1" y="8366"/>
                      <a:pt x="1499" y="10236"/>
                    </a:cubicBezTo>
                    <a:cubicBezTo>
                      <a:pt x="2559" y="11559"/>
                      <a:pt x="3992" y="11938"/>
                      <a:pt x="5500" y="11938"/>
                    </a:cubicBezTo>
                    <a:cubicBezTo>
                      <a:pt x="6207" y="11938"/>
                      <a:pt x="6930" y="11855"/>
                      <a:pt x="7639" y="11746"/>
                    </a:cubicBezTo>
                    <a:cubicBezTo>
                      <a:pt x="7809" y="11721"/>
                      <a:pt x="8072" y="11650"/>
                      <a:pt x="8296" y="11650"/>
                    </a:cubicBezTo>
                    <a:cubicBezTo>
                      <a:pt x="8528" y="11650"/>
                      <a:pt x="8720" y="11725"/>
                      <a:pt x="8729" y="12004"/>
                    </a:cubicBezTo>
                    <a:cubicBezTo>
                      <a:pt x="8739" y="12298"/>
                      <a:pt x="8440" y="12634"/>
                      <a:pt x="8288" y="12869"/>
                    </a:cubicBezTo>
                    <a:cubicBezTo>
                      <a:pt x="8056" y="13225"/>
                      <a:pt x="7769" y="13549"/>
                      <a:pt x="7545" y="13911"/>
                    </a:cubicBezTo>
                    <a:cubicBezTo>
                      <a:pt x="7094" y="14641"/>
                      <a:pt x="6679" y="15400"/>
                      <a:pt x="6506" y="16248"/>
                    </a:cubicBezTo>
                    <a:cubicBezTo>
                      <a:pt x="6055" y="18450"/>
                      <a:pt x="7287" y="20542"/>
                      <a:pt x="9477" y="21134"/>
                    </a:cubicBezTo>
                    <a:cubicBezTo>
                      <a:pt x="9928" y="21257"/>
                      <a:pt x="10390" y="21312"/>
                      <a:pt x="10852" y="21312"/>
                    </a:cubicBezTo>
                    <a:cubicBezTo>
                      <a:pt x="11455" y="21312"/>
                      <a:pt x="12059" y="21219"/>
                      <a:pt x="12644" y="21066"/>
                    </a:cubicBezTo>
                    <a:cubicBezTo>
                      <a:pt x="13301" y="20894"/>
                      <a:pt x="14434" y="20166"/>
                      <a:pt x="15300" y="20166"/>
                    </a:cubicBezTo>
                    <a:cubicBezTo>
                      <a:pt x="15543" y="20166"/>
                      <a:pt x="15766" y="20223"/>
                      <a:pt x="15950" y="20366"/>
                    </a:cubicBezTo>
                    <a:cubicBezTo>
                      <a:pt x="16380" y="20697"/>
                      <a:pt x="16315" y="21382"/>
                      <a:pt x="16154" y="21832"/>
                    </a:cubicBezTo>
                    <a:cubicBezTo>
                      <a:pt x="16022" y="22199"/>
                      <a:pt x="15815" y="22532"/>
                      <a:pt x="15642" y="22883"/>
                    </a:cubicBezTo>
                    <a:cubicBezTo>
                      <a:pt x="14986" y="24209"/>
                      <a:pt x="14979" y="25732"/>
                      <a:pt x="15620" y="27070"/>
                    </a:cubicBezTo>
                    <a:cubicBezTo>
                      <a:pt x="16246" y="28372"/>
                      <a:pt x="17747" y="29805"/>
                      <a:pt x="19292" y="29805"/>
                    </a:cubicBezTo>
                    <a:cubicBezTo>
                      <a:pt x="19594" y="29805"/>
                      <a:pt x="19899" y="29750"/>
                      <a:pt x="20198" y="29629"/>
                    </a:cubicBezTo>
                    <a:cubicBezTo>
                      <a:pt x="21188" y="29226"/>
                      <a:pt x="21908" y="27740"/>
                      <a:pt x="20855" y="26927"/>
                    </a:cubicBezTo>
                    <a:cubicBezTo>
                      <a:pt x="20587" y="26721"/>
                      <a:pt x="20342" y="26499"/>
                      <a:pt x="20034" y="26349"/>
                    </a:cubicBezTo>
                    <a:lnTo>
                      <a:pt x="20034" y="26349"/>
                    </a:lnTo>
                    <a:cubicBezTo>
                      <a:pt x="20035" y="26350"/>
                      <a:pt x="20035" y="26350"/>
                      <a:pt x="20035" y="26350"/>
                    </a:cubicBezTo>
                    <a:cubicBezTo>
                      <a:pt x="20030" y="26350"/>
                      <a:pt x="19597" y="26164"/>
                      <a:pt x="19576" y="26164"/>
                    </a:cubicBezTo>
                    <a:cubicBezTo>
                      <a:pt x="19571" y="26164"/>
                      <a:pt x="19594" y="26177"/>
                      <a:pt x="19662" y="26209"/>
                    </a:cubicBezTo>
                    <a:cubicBezTo>
                      <a:pt x="19310" y="26039"/>
                      <a:pt x="19253" y="26047"/>
                      <a:pt x="18950" y="25669"/>
                    </a:cubicBezTo>
                    <a:cubicBezTo>
                      <a:pt x="18784" y="25461"/>
                      <a:pt x="18620" y="24958"/>
                      <a:pt x="18695" y="24595"/>
                    </a:cubicBezTo>
                    <a:cubicBezTo>
                      <a:pt x="18833" y="23928"/>
                      <a:pt x="19150" y="23396"/>
                      <a:pt x="19433" y="22672"/>
                    </a:cubicBezTo>
                    <a:cubicBezTo>
                      <a:pt x="19797" y="21738"/>
                      <a:pt x="20028" y="20806"/>
                      <a:pt x="19825" y="19802"/>
                    </a:cubicBezTo>
                    <a:cubicBezTo>
                      <a:pt x="19413" y="17773"/>
                      <a:pt x="17478" y="16784"/>
                      <a:pt x="15554" y="16744"/>
                    </a:cubicBezTo>
                    <a:cubicBezTo>
                      <a:pt x="15536" y="16743"/>
                      <a:pt x="15519" y="16743"/>
                      <a:pt x="15501" y="16743"/>
                    </a:cubicBezTo>
                    <a:cubicBezTo>
                      <a:pt x="14386" y="16743"/>
                      <a:pt x="13215" y="17456"/>
                      <a:pt x="12123" y="17662"/>
                    </a:cubicBezTo>
                    <a:cubicBezTo>
                      <a:pt x="11911" y="17702"/>
                      <a:pt x="11566" y="17775"/>
                      <a:pt x="11244" y="17775"/>
                    </a:cubicBezTo>
                    <a:cubicBezTo>
                      <a:pt x="10970" y="17775"/>
                      <a:pt x="10713" y="17722"/>
                      <a:pt x="10567" y="17551"/>
                    </a:cubicBezTo>
                    <a:cubicBezTo>
                      <a:pt x="9987" y="16875"/>
                      <a:pt x="11331" y="15650"/>
                      <a:pt x="11675" y="15164"/>
                    </a:cubicBezTo>
                    <a:cubicBezTo>
                      <a:pt x="11870" y="14889"/>
                      <a:pt x="12057" y="14610"/>
                      <a:pt x="12223" y="14316"/>
                    </a:cubicBezTo>
                    <a:cubicBezTo>
                      <a:pt x="12583" y="13673"/>
                      <a:pt x="12877" y="12957"/>
                      <a:pt x="13000" y="12226"/>
                    </a:cubicBezTo>
                    <a:cubicBezTo>
                      <a:pt x="13347" y="10141"/>
                      <a:pt x="12230" y="8133"/>
                      <a:pt x="10225" y="7397"/>
                    </a:cubicBezTo>
                    <a:cubicBezTo>
                      <a:pt x="9594" y="7167"/>
                      <a:pt x="8922" y="7077"/>
                      <a:pt x="8249" y="7077"/>
                    </a:cubicBezTo>
                    <a:cubicBezTo>
                      <a:pt x="7878" y="7077"/>
                      <a:pt x="7506" y="7104"/>
                      <a:pt x="7142" y="7151"/>
                    </a:cubicBezTo>
                    <a:cubicBezTo>
                      <a:pt x="6727" y="7205"/>
                      <a:pt x="6308" y="7341"/>
                      <a:pt x="5887" y="7341"/>
                    </a:cubicBezTo>
                    <a:cubicBezTo>
                      <a:pt x="5787" y="7341"/>
                      <a:pt x="5688" y="7334"/>
                      <a:pt x="5588" y="7315"/>
                    </a:cubicBezTo>
                    <a:cubicBezTo>
                      <a:pt x="3834" y="6988"/>
                      <a:pt x="5145" y="4915"/>
                      <a:pt x="5767" y="4180"/>
                    </a:cubicBezTo>
                    <a:cubicBezTo>
                      <a:pt x="6395" y="3438"/>
                      <a:pt x="7147" y="2804"/>
                      <a:pt x="7698" y="1995"/>
                    </a:cubicBezTo>
                    <a:cubicBezTo>
                      <a:pt x="8169" y="1303"/>
                      <a:pt x="7632" y="157"/>
                      <a:pt x="6819" y="40"/>
                    </a:cubicBezTo>
                    <a:cubicBezTo>
                      <a:pt x="6633" y="13"/>
                      <a:pt x="6448" y="1"/>
                      <a:pt x="62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8" name="Google Shape;2838;p21"/>
              <p:cNvSpPr/>
              <p:nvPr/>
            </p:nvSpPr>
            <p:spPr>
              <a:xfrm>
                <a:off x="4361325" y="3674650"/>
                <a:ext cx="11825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6839" extrusionOk="0">
                    <a:moveTo>
                      <a:pt x="3525" y="1"/>
                    </a:moveTo>
                    <a:cubicBezTo>
                      <a:pt x="3352" y="1"/>
                      <a:pt x="3173" y="57"/>
                      <a:pt x="3011" y="191"/>
                    </a:cubicBezTo>
                    <a:cubicBezTo>
                      <a:pt x="1124" y="1748"/>
                      <a:pt x="0" y="4120"/>
                      <a:pt x="1175" y="6452"/>
                    </a:cubicBezTo>
                    <a:cubicBezTo>
                      <a:pt x="1312" y="6725"/>
                      <a:pt x="1532" y="6838"/>
                      <a:pt x="1758" y="6838"/>
                    </a:cubicBezTo>
                    <a:cubicBezTo>
                      <a:pt x="2267" y="6838"/>
                      <a:pt x="2806" y="6262"/>
                      <a:pt x="2498" y="5650"/>
                    </a:cubicBezTo>
                    <a:cubicBezTo>
                      <a:pt x="1643" y="3954"/>
                      <a:pt x="2847" y="2317"/>
                      <a:pt x="4124" y="1263"/>
                    </a:cubicBezTo>
                    <a:cubicBezTo>
                      <a:pt x="4729" y="765"/>
                      <a:pt x="4163" y="1"/>
                      <a:pt x="3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9" name="Google Shape;2839;p21"/>
              <p:cNvSpPr/>
              <p:nvPr/>
            </p:nvSpPr>
            <p:spPr>
              <a:xfrm>
                <a:off x="4419850" y="3847100"/>
                <a:ext cx="39650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634" extrusionOk="0">
                    <a:moveTo>
                      <a:pt x="781" y="1"/>
                    </a:moveTo>
                    <a:cubicBezTo>
                      <a:pt x="773" y="1"/>
                      <a:pt x="764" y="1"/>
                      <a:pt x="755" y="1"/>
                    </a:cubicBezTo>
                    <a:lnTo>
                      <a:pt x="561" y="33"/>
                    </a:lnTo>
                    <a:cubicBezTo>
                      <a:pt x="461" y="59"/>
                      <a:pt x="375" y="105"/>
                      <a:pt x="301" y="176"/>
                    </a:cubicBezTo>
                    <a:cubicBezTo>
                      <a:pt x="215" y="233"/>
                      <a:pt x="147" y="311"/>
                      <a:pt x="101" y="406"/>
                    </a:cubicBezTo>
                    <a:cubicBezTo>
                      <a:pt x="46" y="499"/>
                      <a:pt x="20" y="595"/>
                      <a:pt x="17" y="700"/>
                    </a:cubicBezTo>
                    <a:cubicBezTo>
                      <a:pt x="0" y="798"/>
                      <a:pt x="7" y="898"/>
                      <a:pt x="39" y="996"/>
                    </a:cubicBezTo>
                    <a:cubicBezTo>
                      <a:pt x="49" y="1025"/>
                      <a:pt x="56" y="1051"/>
                      <a:pt x="65" y="1079"/>
                    </a:cubicBezTo>
                    <a:cubicBezTo>
                      <a:pt x="104" y="1209"/>
                      <a:pt x="173" y="1322"/>
                      <a:pt x="270" y="1417"/>
                    </a:cubicBezTo>
                    <a:cubicBezTo>
                      <a:pt x="326" y="1459"/>
                      <a:pt x="382" y="1497"/>
                      <a:pt x="437" y="1539"/>
                    </a:cubicBezTo>
                    <a:cubicBezTo>
                      <a:pt x="552" y="1602"/>
                      <a:pt x="676" y="1633"/>
                      <a:pt x="805" y="1633"/>
                    </a:cubicBezTo>
                    <a:cubicBezTo>
                      <a:pt x="814" y="1633"/>
                      <a:pt x="822" y="1633"/>
                      <a:pt x="830" y="1633"/>
                    </a:cubicBezTo>
                    <a:lnTo>
                      <a:pt x="1025" y="1601"/>
                    </a:lnTo>
                    <a:cubicBezTo>
                      <a:pt x="1126" y="1575"/>
                      <a:pt x="1211" y="1526"/>
                      <a:pt x="1284" y="1459"/>
                    </a:cubicBezTo>
                    <a:cubicBezTo>
                      <a:pt x="1371" y="1401"/>
                      <a:pt x="1437" y="1323"/>
                      <a:pt x="1485" y="1228"/>
                    </a:cubicBezTo>
                    <a:cubicBezTo>
                      <a:pt x="1538" y="1136"/>
                      <a:pt x="1565" y="1039"/>
                      <a:pt x="1567" y="934"/>
                    </a:cubicBezTo>
                    <a:cubicBezTo>
                      <a:pt x="1586" y="834"/>
                      <a:pt x="1578" y="736"/>
                      <a:pt x="1545" y="638"/>
                    </a:cubicBezTo>
                    <a:cubicBezTo>
                      <a:pt x="1537" y="610"/>
                      <a:pt x="1529" y="582"/>
                      <a:pt x="1521" y="553"/>
                    </a:cubicBezTo>
                    <a:cubicBezTo>
                      <a:pt x="1480" y="424"/>
                      <a:pt x="1413" y="313"/>
                      <a:pt x="1315" y="217"/>
                    </a:cubicBezTo>
                    <a:cubicBezTo>
                      <a:pt x="1260" y="176"/>
                      <a:pt x="1204" y="135"/>
                      <a:pt x="1147" y="95"/>
                    </a:cubicBezTo>
                    <a:cubicBezTo>
                      <a:pt x="1032" y="31"/>
                      <a:pt x="910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0" name="Google Shape;2840;p21"/>
              <p:cNvSpPr/>
              <p:nvPr/>
            </p:nvSpPr>
            <p:spPr>
              <a:xfrm>
                <a:off x="4559100" y="3849825"/>
                <a:ext cx="89850" cy="1474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5898" extrusionOk="0">
                    <a:moveTo>
                      <a:pt x="1004" y="1"/>
                    </a:moveTo>
                    <a:cubicBezTo>
                      <a:pt x="391" y="1"/>
                      <a:pt x="1" y="1024"/>
                      <a:pt x="663" y="1501"/>
                    </a:cubicBezTo>
                    <a:cubicBezTo>
                      <a:pt x="1659" y="2222"/>
                      <a:pt x="1786" y="3630"/>
                      <a:pt x="1020" y="4562"/>
                    </a:cubicBezTo>
                    <a:cubicBezTo>
                      <a:pt x="545" y="5142"/>
                      <a:pt x="1065" y="5897"/>
                      <a:pt x="1621" y="5897"/>
                    </a:cubicBezTo>
                    <a:cubicBezTo>
                      <a:pt x="1800" y="5897"/>
                      <a:pt x="1982" y="5819"/>
                      <a:pt x="2136" y="5632"/>
                    </a:cubicBezTo>
                    <a:cubicBezTo>
                      <a:pt x="3593" y="3858"/>
                      <a:pt x="3241" y="1472"/>
                      <a:pt x="1399" y="142"/>
                    </a:cubicBezTo>
                    <a:cubicBezTo>
                      <a:pt x="1263" y="43"/>
                      <a:pt x="1129" y="1"/>
                      <a:pt x="1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1" name="Google Shape;2841;p21"/>
              <p:cNvSpPr/>
              <p:nvPr/>
            </p:nvSpPr>
            <p:spPr>
              <a:xfrm>
                <a:off x="4554075" y="4005150"/>
                <a:ext cx="40500" cy="411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647" extrusionOk="0">
                    <a:moveTo>
                      <a:pt x="1314" y="302"/>
                    </a:moveTo>
                    <a:cubicBezTo>
                      <a:pt x="1317" y="305"/>
                      <a:pt x="1320" y="306"/>
                      <a:pt x="1321" y="307"/>
                    </a:cubicBezTo>
                    <a:cubicBezTo>
                      <a:pt x="1332" y="321"/>
                      <a:pt x="1344" y="336"/>
                      <a:pt x="1355" y="350"/>
                    </a:cubicBezTo>
                    <a:cubicBezTo>
                      <a:pt x="1342" y="334"/>
                      <a:pt x="1328" y="318"/>
                      <a:pt x="1314" y="302"/>
                    </a:cubicBezTo>
                    <a:close/>
                    <a:moveTo>
                      <a:pt x="1435" y="449"/>
                    </a:moveTo>
                    <a:lnTo>
                      <a:pt x="1435" y="449"/>
                    </a:lnTo>
                    <a:cubicBezTo>
                      <a:pt x="1437" y="452"/>
                      <a:pt x="1440" y="454"/>
                      <a:pt x="1442" y="457"/>
                    </a:cubicBezTo>
                    <a:cubicBezTo>
                      <a:pt x="1442" y="458"/>
                      <a:pt x="1443" y="461"/>
                      <a:pt x="1443" y="461"/>
                    </a:cubicBezTo>
                    <a:cubicBezTo>
                      <a:pt x="1440" y="458"/>
                      <a:pt x="1438" y="453"/>
                      <a:pt x="1435" y="449"/>
                    </a:cubicBezTo>
                    <a:close/>
                    <a:moveTo>
                      <a:pt x="835" y="1"/>
                    </a:moveTo>
                    <a:cubicBezTo>
                      <a:pt x="824" y="1"/>
                      <a:pt x="812" y="1"/>
                      <a:pt x="800" y="1"/>
                    </a:cubicBezTo>
                    <a:cubicBezTo>
                      <a:pt x="655" y="7"/>
                      <a:pt x="537" y="46"/>
                      <a:pt x="410" y="117"/>
                    </a:cubicBezTo>
                    <a:cubicBezTo>
                      <a:pt x="284" y="186"/>
                      <a:pt x="169" y="313"/>
                      <a:pt x="103" y="437"/>
                    </a:cubicBezTo>
                    <a:cubicBezTo>
                      <a:pt x="67" y="504"/>
                      <a:pt x="42" y="576"/>
                      <a:pt x="22" y="650"/>
                    </a:cubicBezTo>
                    <a:cubicBezTo>
                      <a:pt x="22" y="651"/>
                      <a:pt x="22" y="656"/>
                      <a:pt x="21" y="657"/>
                    </a:cubicBezTo>
                    <a:cubicBezTo>
                      <a:pt x="13" y="723"/>
                      <a:pt x="8" y="790"/>
                      <a:pt x="0" y="858"/>
                    </a:cubicBezTo>
                    <a:cubicBezTo>
                      <a:pt x="2" y="930"/>
                      <a:pt x="0" y="938"/>
                      <a:pt x="32" y="1062"/>
                    </a:cubicBezTo>
                    <a:cubicBezTo>
                      <a:pt x="32" y="1065"/>
                      <a:pt x="35" y="1069"/>
                      <a:pt x="35" y="1074"/>
                    </a:cubicBezTo>
                    <a:cubicBezTo>
                      <a:pt x="48" y="1104"/>
                      <a:pt x="61" y="1136"/>
                      <a:pt x="75" y="1167"/>
                    </a:cubicBezTo>
                    <a:cubicBezTo>
                      <a:pt x="87" y="1199"/>
                      <a:pt x="101" y="1229"/>
                      <a:pt x="117" y="1261"/>
                    </a:cubicBezTo>
                    <a:cubicBezTo>
                      <a:pt x="192" y="1399"/>
                      <a:pt x="296" y="1467"/>
                      <a:pt x="423" y="1552"/>
                    </a:cubicBezTo>
                    <a:cubicBezTo>
                      <a:pt x="540" y="1616"/>
                      <a:pt x="666" y="1646"/>
                      <a:pt x="798" y="1646"/>
                    </a:cubicBezTo>
                    <a:cubicBezTo>
                      <a:pt x="804" y="1646"/>
                      <a:pt x="810" y="1646"/>
                      <a:pt x="816" y="1646"/>
                    </a:cubicBezTo>
                    <a:lnTo>
                      <a:pt x="1011" y="1613"/>
                    </a:lnTo>
                    <a:cubicBezTo>
                      <a:pt x="1140" y="1574"/>
                      <a:pt x="1254" y="1505"/>
                      <a:pt x="1348" y="1408"/>
                    </a:cubicBezTo>
                    <a:cubicBezTo>
                      <a:pt x="1388" y="1352"/>
                      <a:pt x="1429" y="1297"/>
                      <a:pt x="1471" y="1241"/>
                    </a:cubicBezTo>
                    <a:cubicBezTo>
                      <a:pt x="1481" y="1221"/>
                      <a:pt x="1486" y="1201"/>
                      <a:pt x="1495" y="1180"/>
                    </a:cubicBezTo>
                    <a:cubicBezTo>
                      <a:pt x="1502" y="1170"/>
                      <a:pt x="1511" y="1159"/>
                      <a:pt x="1518" y="1149"/>
                    </a:cubicBezTo>
                    <a:cubicBezTo>
                      <a:pt x="1573" y="1056"/>
                      <a:pt x="1602" y="960"/>
                      <a:pt x="1602" y="855"/>
                    </a:cubicBezTo>
                    <a:cubicBezTo>
                      <a:pt x="1619" y="755"/>
                      <a:pt x="1612" y="657"/>
                      <a:pt x="1580" y="559"/>
                    </a:cubicBezTo>
                    <a:cubicBezTo>
                      <a:pt x="1559" y="457"/>
                      <a:pt x="1509" y="370"/>
                      <a:pt x="1442" y="298"/>
                    </a:cubicBezTo>
                    <a:cubicBezTo>
                      <a:pt x="1384" y="212"/>
                      <a:pt x="1306" y="145"/>
                      <a:pt x="1211" y="98"/>
                    </a:cubicBezTo>
                    <a:cubicBezTo>
                      <a:pt x="1065" y="36"/>
                      <a:pt x="985" y="1"/>
                      <a:pt x="8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2" name="Google Shape;2842;p21"/>
              <p:cNvSpPr/>
              <p:nvPr/>
            </p:nvSpPr>
            <p:spPr>
              <a:xfrm>
                <a:off x="4725325" y="4082550"/>
                <a:ext cx="97525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7046" extrusionOk="0">
                    <a:moveTo>
                      <a:pt x="1258" y="1"/>
                    </a:moveTo>
                    <a:cubicBezTo>
                      <a:pt x="495" y="1"/>
                      <a:pt x="0" y="1104"/>
                      <a:pt x="822" y="1417"/>
                    </a:cubicBezTo>
                    <a:cubicBezTo>
                      <a:pt x="2815" y="2175"/>
                      <a:pt x="2267" y="4468"/>
                      <a:pt x="1110" y="5728"/>
                    </a:cubicBezTo>
                    <a:cubicBezTo>
                      <a:pt x="596" y="6290"/>
                      <a:pt x="1124" y="7046"/>
                      <a:pt x="1703" y="7046"/>
                    </a:cubicBezTo>
                    <a:cubicBezTo>
                      <a:pt x="1882" y="7046"/>
                      <a:pt x="2065" y="6973"/>
                      <a:pt x="2224" y="6801"/>
                    </a:cubicBezTo>
                    <a:cubicBezTo>
                      <a:pt x="3197" y="5743"/>
                      <a:pt x="3900" y="4365"/>
                      <a:pt x="3699" y="2890"/>
                    </a:cubicBezTo>
                    <a:cubicBezTo>
                      <a:pt x="3529" y="1643"/>
                      <a:pt x="2753" y="515"/>
                      <a:pt x="1558" y="58"/>
                    </a:cubicBezTo>
                    <a:cubicBezTo>
                      <a:pt x="1455" y="18"/>
                      <a:pt x="1354" y="1"/>
                      <a:pt x="1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3" name="Google Shape;2843;p21"/>
              <p:cNvSpPr/>
              <p:nvPr/>
            </p:nvSpPr>
            <p:spPr>
              <a:xfrm>
                <a:off x="4738375" y="4271075"/>
                <a:ext cx="501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523" extrusionOk="0">
                    <a:moveTo>
                      <a:pt x="956" y="0"/>
                    </a:moveTo>
                    <a:cubicBezTo>
                      <a:pt x="714" y="0"/>
                      <a:pt x="474" y="115"/>
                      <a:pt x="324" y="393"/>
                    </a:cubicBezTo>
                    <a:cubicBezTo>
                      <a:pt x="1" y="991"/>
                      <a:pt x="530" y="1523"/>
                      <a:pt x="1049" y="1523"/>
                    </a:cubicBezTo>
                    <a:cubicBezTo>
                      <a:pt x="1291" y="1523"/>
                      <a:pt x="1531" y="1407"/>
                      <a:pt x="1682" y="1129"/>
                    </a:cubicBezTo>
                    <a:cubicBezTo>
                      <a:pt x="2007" y="532"/>
                      <a:pt x="1476" y="0"/>
                      <a:pt x="9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4" name="Google Shape;2844;p21"/>
              <p:cNvSpPr/>
              <p:nvPr/>
            </p:nvSpPr>
            <p:spPr>
              <a:xfrm>
                <a:off x="4667600" y="4090250"/>
                <a:ext cx="502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24" extrusionOk="0">
                    <a:moveTo>
                      <a:pt x="958" y="1"/>
                    </a:moveTo>
                    <a:cubicBezTo>
                      <a:pt x="716" y="1"/>
                      <a:pt x="476" y="116"/>
                      <a:pt x="326" y="394"/>
                    </a:cubicBezTo>
                    <a:cubicBezTo>
                      <a:pt x="1" y="991"/>
                      <a:pt x="532" y="1523"/>
                      <a:pt x="1052" y="1523"/>
                    </a:cubicBezTo>
                    <a:cubicBezTo>
                      <a:pt x="1294" y="1523"/>
                      <a:pt x="1534" y="1408"/>
                      <a:pt x="1685" y="1131"/>
                    </a:cubicBezTo>
                    <a:cubicBezTo>
                      <a:pt x="2007" y="533"/>
                      <a:pt x="1478" y="1"/>
                      <a:pt x="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5" name="Google Shape;2845;p21"/>
              <p:cNvSpPr/>
              <p:nvPr/>
            </p:nvSpPr>
            <p:spPr>
              <a:xfrm>
                <a:off x="5253275" y="4074300"/>
                <a:ext cx="320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37" extrusionOk="0">
                    <a:moveTo>
                      <a:pt x="284" y="1"/>
                    </a:moveTo>
                    <a:cubicBezTo>
                      <a:pt x="115" y="1"/>
                      <a:pt x="1" y="214"/>
                      <a:pt x="119" y="346"/>
                    </a:cubicBezTo>
                    <a:cubicBezTo>
                      <a:pt x="146" y="375"/>
                      <a:pt x="176" y="399"/>
                      <a:pt x="205" y="424"/>
                    </a:cubicBezTo>
                    <a:cubicBezTo>
                      <a:pt x="200" y="420"/>
                      <a:pt x="198" y="418"/>
                      <a:pt x="197" y="418"/>
                    </a:cubicBezTo>
                    <a:lnTo>
                      <a:pt x="197" y="418"/>
                    </a:lnTo>
                    <a:cubicBezTo>
                      <a:pt x="195" y="418"/>
                      <a:pt x="238" y="460"/>
                      <a:pt x="242" y="466"/>
                    </a:cubicBezTo>
                    <a:cubicBezTo>
                      <a:pt x="283" y="507"/>
                      <a:pt x="322" y="551"/>
                      <a:pt x="362" y="591"/>
                    </a:cubicBezTo>
                    <a:cubicBezTo>
                      <a:pt x="441" y="676"/>
                      <a:pt x="521" y="760"/>
                      <a:pt x="600" y="843"/>
                    </a:cubicBezTo>
                    <a:cubicBezTo>
                      <a:pt x="767" y="1019"/>
                      <a:pt x="929" y="1199"/>
                      <a:pt x="1138" y="1323"/>
                    </a:cubicBezTo>
                    <a:cubicBezTo>
                      <a:pt x="1153" y="1333"/>
                      <a:pt x="1169" y="1337"/>
                      <a:pt x="1185" y="1337"/>
                    </a:cubicBezTo>
                    <a:cubicBezTo>
                      <a:pt x="1239" y="1337"/>
                      <a:pt x="1283" y="1283"/>
                      <a:pt x="1260" y="1221"/>
                    </a:cubicBezTo>
                    <a:cubicBezTo>
                      <a:pt x="1171" y="982"/>
                      <a:pt x="1012" y="781"/>
                      <a:pt x="861" y="578"/>
                    </a:cubicBezTo>
                    <a:cubicBezTo>
                      <a:pt x="784" y="474"/>
                      <a:pt x="711" y="372"/>
                      <a:pt x="633" y="270"/>
                    </a:cubicBezTo>
                    <a:cubicBezTo>
                      <a:pt x="545" y="153"/>
                      <a:pt x="460" y="11"/>
                      <a:pt x="299" y="1"/>
                    </a:cubicBezTo>
                    <a:cubicBezTo>
                      <a:pt x="294" y="1"/>
                      <a:pt x="289" y="1"/>
                      <a:pt x="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6" name="Google Shape;2846;p21"/>
              <p:cNvSpPr/>
              <p:nvPr/>
            </p:nvSpPr>
            <p:spPr>
              <a:xfrm>
                <a:off x="5218200" y="4092300"/>
                <a:ext cx="116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206" extrusionOk="0">
                    <a:moveTo>
                      <a:pt x="233" y="1"/>
                    </a:moveTo>
                    <a:cubicBezTo>
                      <a:pt x="187" y="1"/>
                      <a:pt x="140" y="22"/>
                      <a:pt x="105" y="47"/>
                    </a:cubicBezTo>
                    <a:cubicBezTo>
                      <a:pt x="82" y="63"/>
                      <a:pt x="61" y="84"/>
                      <a:pt x="46" y="107"/>
                    </a:cubicBezTo>
                    <a:cubicBezTo>
                      <a:pt x="4" y="168"/>
                      <a:pt x="1" y="227"/>
                      <a:pt x="9" y="295"/>
                    </a:cubicBezTo>
                    <a:lnTo>
                      <a:pt x="25" y="403"/>
                    </a:lnTo>
                    <a:cubicBezTo>
                      <a:pt x="37" y="478"/>
                      <a:pt x="47" y="550"/>
                      <a:pt x="58" y="622"/>
                    </a:cubicBezTo>
                    <a:cubicBezTo>
                      <a:pt x="80" y="770"/>
                      <a:pt x="105" y="920"/>
                      <a:pt x="132" y="1070"/>
                    </a:cubicBezTo>
                    <a:cubicBezTo>
                      <a:pt x="146" y="1150"/>
                      <a:pt x="220" y="1206"/>
                      <a:pt x="299" y="1206"/>
                    </a:cubicBezTo>
                    <a:cubicBezTo>
                      <a:pt x="301" y="1206"/>
                      <a:pt x="303" y="1206"/>
                      <a:pt x="305" y="1206"/>
                    </a:cubicBezTo>
                    <a:cubicBezTo>
                      <a:pt x="383" y="1200"/>
                      <a:pt x="461" y="1135"/>
                      <a:pt x="462" y="1051"/>
                    </a:cubicBezTo>
                    <a:cubicBezTo>
                      <a:pt x="465" y="899"/>
                      <a:pt x="465" y="746"/>
                      <a:pt x="462" y="593"/>
                    </a:cubicBezTo>
                    <a:cubicBezTo>
                      <a:pt x="462" y="517"/>
                      <a:pt x="461" y="442"/>
                      <a:pt x="458" y="365"/>
                    </a:cubicBezTo>
                    <a:cubicBezTo>
                      <a:pt x="458" y="328"/>
                      <a:pt x="458" y="292"/>
                      <a:pt x="456" y="256"/>
                    </a:cubicBezTo>
                    <a:cubicBezTo>
                      <a:pt x="455" y="187"/>
                      <a:pt x="442" y="135"/>
                      <a:pt x="396" y="86"/>
                    </a:cubicBezTo>
                    <a:cubicBezTo>
                      <a:pt x="361" y="48"/>
                      <a:pt x="335" y="35"/>
                      <a:pt x="291" y="14"/>
                    </a:cubicBezTo>
                    <a:cubicBezTo>
                      <a:pt x="272" y="5"/>
                      <a:pt x="253" y="1"/>
                      <a:pt x="2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7" name="Google Shape;2847;p21"/>
              <p:cNvSpPr/>
              <p:nvPr/>
            </p:nvSpPr>
            <p:spPr>
              <a:xfrm>
                <a:off x="5163750" y="4081050"/>
                <a:ext cx="304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843" extrusionOk="0">
                    <a:moveTo>
                      <a:pt x="749" y="119"/>
                    </a:moveTo>
                    <a:cubicBezTo>
                      <a:pt x="746" y="123"/>
                      <a:pt x="744" y="126"/>
                      <a:pt x="741" y="130"/>
                    </a:cubicBezTo>
                    <a:lnTo>
                      <a:pt x="741" y="130"/>
                    </a:lnTo>
                    <a:cubicBezTo>
                      <a:pt x="742" y="128"/>
                      <a:pt x="743" y="126"/>
                      <a:pt x="745" y="123"/>
                    </a:cubicBezTo>
                    <a:cubicBezTo>
                      <a:pt x="746" y="122"/>
                      <a:pt x="748" y="121"/>
                      <a:pt x="749" y="119"/>
                    </a:cubicBezTo>
                    <a:close/>
                    <a:moveTo>
                      <a:pt x="949" y="0"/>
                    </a:moveTo>
                    <a:cubicBezTo>
                      <a:pt x="876" y="0"/>
                      <a:pt x="806" y="43"/>
                      <a:pt x="762" y="103"/>
                    </a:cubicBezTo>
                    <a:cubicBezTo>
                      <a:pt x="651" y="171"/>
                      <a:pt x="537" y="232"/>
                      <a:pt x="425" y="298"/>
                    </a:cubicBezTo>
                    <a:cubicBezTo>
                      <a:pt x="351" y="344"/>
                      <a:pt x="270" y="384"/>
                      <a:pt x="203" y="439"/>
                    </a:cubicBezTo>
                    <a:cubicBezTo>
                      <a:pt x="132" y="495"/>
                      <a:pt x="53" y="546"/>
                      <a:pt x="24" y="634"/>
                    </a:cubicBezTo>
                    <a:cubicBezTo>
                      <a:pt x="1" y="706"/>
                      <a:pt x="34" y="807"/>
                      <a:pt x="116" y="828"/>
                    </a:cubicBezTo>
                    <a:cubicBezTo>
                      <a:pt x="145" y="835"/>
                      <a:pt x="173" y="843"/>
                      <a:pt x="202" y="843"/>
                    </a:cubicBezTo>
                    <a:cubicBezTo>
                      <a:pt x="214" y="843"/>
                      <a:pt x="226" y="841"/>
                      <a:pt x="239" y="838"/>
                    </a:cubicBezTo>
                    <a:cubicBezTo>
                      <a:pt x="269" y="834"/>
                      <a:pt x="299" y="820"/>
                      <a:pt x="329" y="808"/>
                    </a:cubicBezTo>
                    <a:cubicBezTo>
                      <a:pt x="371" y="794"/>
                      <a:pt x="415" y="784"/>
                      <a:pt x="455" y="765"/>
                    </a:cubicBezTo>
                    <a:cubicBezTo>
                      <a:pt x="533" y="729"/>
                      <a:pt x="611" y="690"/>
                      <a:pt x="688" y="651"/>
                    </a:cubicBezTo>
                    <a:cubicBezTo>
                      <a:pt x="769" y="612"/>
                      <a:pt x="848" y="570"/>
                      <a:pt x="928" y="529"/>
                    </a:cubicBezTo>
                    <a:cubicBezTo>
                      <a:pt x="972" y="505"/>
                      <a:pt x="1021" y="484"/>
                      <a:pt x="1062" y="452"/>
                    </a:cubicBezTo>
                    <a:cubicBezTo>
                      <a:pt x="1109" y="410"/>
                      <a:pt x="1137" y="366"/>
                      <a:pt x="1163" y="309"/>
                    </a:cubicBezTo>
                    <a:cubicBezTo>
                      <a:pt x="1216" y="193"/>
                      <a:pt x="1129" y="59"/>
                      <a:pt x="1024" y="15"/>
                    </a:cubicBezTo>
                    <a:cubicBezTo>
                      <a:pt x="999" y="5"/>
                      <a:pt x="974" y="0"/>
                      <a:pt x="9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8" name="Google Shape;2848;p21"/>
              <p:cNvSpPr/>
              <p:nvPr/>
            </p:nvSpPr>
            <p:spPr>
              <a:xfrm>
                <a:off x="5201525" y="4047000"/>
                <a:ext cx="5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0" extrusionOk="0">
                    <a:moveTo>
                      <a:pt x="0" y="1"/>
                    </a:moveTo>
                    <a:cubicBezTo>
                      <a:pt x="5" y="5"/>
                      <a:pt x="10" y="10"/>
                      <a:pt x="15" y="13"/>
                    </a:cubicBezTo>
                    <a:lnTo>
                      <a:pt x="15" y="13"/>
                    </a:lnTo>
                    <a:cubicBezTo>
                      <a:pt x="12" y="10"/>
                      <a:pt x="7" y="6"/>
                      <a:pt x="0" y="1"/>
                    </a:cubicBezTo>
                    <a:close/>
                    <a:moveTo>
                      <a:pt x="15" y="13"/>
                    </a:moveTo>
                    <a:cubicBezTo>
                      <a:pt x="18" y="15"/>
                      <a:pt x="20" y="18"/>
                      <a:pt x="22" y="20"/>
                    </a:cubicBezTo>
                    <a:cubicBezTo>
                      <a:pt x="21" y="17"/>
                      <a:pt x="19" y="17"/>
                      <a:pt x="19" y="15"/>
                    </a:cubicBezTo>
                    <a:cubicBezTo>
                      <a:pt x="18" y="15"/>
                      <a:pt x="17" y="14"/>
                      <a:pt x="15" y="13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9" name="Google Shape;2849;p21"/>
              <p:cNvSpPr/>
              <p:nvPr/>
            </p:nvSpPr>
            <p:spPr>
              <a:xfrm>
                <a:off x="5171275" y="4039950"/>
                <a:ext cx="325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679" extrusionOk="0">
                    <a:moveTo>
                      <a:pt x="186" y="1"/>
                    </a:moveTo>
                    <a:cubicBezTo>
                      <a:pt x="60" y="1"/>
                      <a:pt x="1" y="183"/>
                      <a:pt x="111" y="254"/>
                    </a:cubicBezTo>
                    <a:cubicBezTo>
                      <a:pt x="281" y="366"/>
                      <a:pt x="467" y="446"/>
                      <a:pt x="654" y="526"/>
                    </a:cubicBezTo>
                    <a:cubicBezTo>
                      <a:pt x="746" y="565"/>
                      <a:pt x="836" y="609"/>
                      <a:pt x="929" y="645"/>
                    </a:cubicBezTo>
                    <a:cubicBezTo>
                      <a:pt x="976" y="663"/>
                      <a:pt x="1025" y="679"/>
                      <a:pt x="1075" y="679"/>
                    </a:cubicBezTo>
                    <a:cubicBezTo>
                      <a:pt x="1105" y="679"/>
                      <a:pt x="1135" y="673"/>
                      <a:pt x="1164" y="658"/>
                    </a:cubicBezTo>
                    <a:cubicBezTo>
                      <a:pt x="1238" y="619"/>
                      <a:pt x="1294" y="544"/>
                      <a:pt x="1297" y="460"/>
                    </a:cubicBezTo>
                    <a:cubicBezTo>
                      <a:pt x="1301" y="397"/>
                      <a:pt x="1275" y="344"/>
                      <a:pt x="1234" y="306"/>
                    </a:cubicBezTo>
                    <a:lnTo>
                      <a:pt x="1234" y="306"/>
                    </a:lnTo>
                    <a:cubicBezTo>
                      <a:pt x="1238" y="310"/>
                      <a:pt x="1240" y="311"/>
                      <a:pt x="1241" y="311"/>
                    </a:cubicBezTo>
                    <a:cubicBezTo>
                      <a:pt x="1241" y="311"/>
                      <a:pt x="1237" y="307"/>
                      <a:pt x="1228" y="299"/>
                    </a:cubicBezTo>
                    <a:cubicBezTo>
                      <a:pt x="1221" y="291"/>
                      <a:pt x="1213" y="287"/>
                      <a:pt x="1206" y="281"/>
                    </a:cubicBezTo>
                    <a:lnTo>
                      <a:pt x="1206" y="281"/>
                    </a:lnTo>
                    <a:cubicBezTo>
                      <a:pt x="1208" y="281"/>
                      <a:pt x="1209" y="283"/>
                      <a:pt x="1210" y="283"/>
                    </a:cubicBezTo>
                    <a:cubicBezTo>
                      <a:pt x="1206" y="280"/>
                      <a:pt x="1203" y="276"/>
                      <a:pt x="1199" y="271"/>
                    </a:cubicBezTo>
                    <a:cubicBezTo>
                      <a:pt x="1180" y="260"/>
                      <a:pt x="1160" y="248"/>
                      <a:pt x="1138" y="242"/>
                    </a:cubicBezTo>
                    <a:cubicBezTo>
                      <a:pt x="1121" y="235"/>
                      <a:pt x="1101" y="231"/>
                      <a:pt x="1081" y="225"/>
                    </a:cubicBezTo>
                    <a:cubicBezTo>
                      <a:pt x="1042" y="212"/>
                      <a:pt x="1001" y="199"/>
                      <a:pt x="963" y="189"/>
                    </a:cubicBezTo>
                    <a:lnTo>
                      <a:pt x="725" y="118"/>
                    </a:lnTo>
                    <a:cubicBezTo>
                      <a:pt x="552" y="68"/>
                      <a:pt x="380" y="22"/>
                      <a:pt x="200" y="2"/>
                    </a:cubicBezTo>
                    <a:cubicBezTo>
                      <a:pt x="195" y="1"/>
                      <a:pt x="190" y="1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0" name="Google Shape;2850;p21"/>
              <p:cNvSpPr/>
              <p:nvPr/>
            </p:nvSpPr>
            <p:spPr>
              <a:xfrm>
                <a:off x="5191800" y="4003475"/>
                <a:ext cx="399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569" extrusionOk="0">
                    <a:moveTo>
                      <a:pt x="351" y="0"/>
                    </a:moveTo>
                    <a:cubicBezTo>
                      <a:pt x="274" y="0"/>
                      <a:pt x="198" y="6"/>
                      <a:pt x="121" y="21"/>
                    </a:cubicBezTo>
                    <a:cubicBezTo>
                      <a:pt x="65" y="32"/>
                      <a:pt x="25" y="76"/>
                      <a:pt x="12" y="129"/>
                    </a:cubicBezTo>
                    <a:cubicBezTo>
                      <a:pt x="0" y="176"/>
                      <a:pt x="19" y="247"/>
                      <a:pt x="65" y="272"/>
                    </a:cubicBezTo>
                    <a:cubicBezTo>
                      <a:pt x="118" y="300"/>
                      <a:pt x="170" y="331"/>
                      <a:pt x="227" y="349"/>
                    </a:cubicBezTo>
                    <a:cubicBezTo>
                      <a:pt x="274" y="365"/>
                      <a:pt x="323" y="380"/>
                      <a:pt x="372" y="393"/>
                    </a:cubicBezTo>
                    <a:cubicBezTo>
                      <a:pt x="482" y="421"/>
                      <a:pt x="596" y="439"/>
                      <a:pt x="705" y="460"/>
                    </a:cubicBezTo>
                    <a:cubicBezTo>
                      <a:pt x="908" y="502"/>
                      <a:pt x="1117" y="544"/>
                      <a:pt x="1325" y="567"/>
                    </a:cubicBezTo>
                    <a:cubicBezTo>
                      <a:pt x="1332" y="568"/>
                      <a:pt x="1340" y="568"/>
                      <a:pt x="1347" y="568"/>
                    </a:cubicBezTo>
                    <a:cubicBezTo>
                      <a:pt x="1440" y="568"/>
                      <a:pt x="1522" y="501"/>
                      <a:pt x="1557" y="416"/>
                    </a:cubicBezTo>
                    <a:cubicBezTo>
                      <a:pt x="1599" y="315"/>
                      <a:pt x="1548" y="215"/>
                      <a:pt x="1475" y="150"/>
                    </a:cubicBezTo>
                    <a:cubicBezTo>
                      <a:pt x="1434" y="114"/>
                      <a:pt x="1377" y="96"/>
                      <a:pt x="1321" y="96"/>
                    </a:cubicBezTo>
                    <a:cubicBezTo>
                      <a:pt x="1310" y="96"/>
                      <a:pt x="1299" y="97"/>
                      <a:pt x="1287" y="99"/>
                    </a:cubicBezTo>
                    <a:cubicBezTo>
                      <a:pt x="1110" y="68"/>
                      <a:pt x="929" y="48"/>
                      <a:pt x="750" y="31"/>
                    </a:cubicBezTo>
                    <a:cubicBezTo>
                      <a:pt x="616" y="17"/>
                      <a:pt x="483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1" name="Google Shape;2851;p21"/>
              <p:cNvSpPr/>
              <p:nvPr/>
            </p:nvSpPr>
            <p:spPr>
              <a:xfrm>
                <a:off x="5207500" y="3962925"/>
                <a:ext cx="414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749" extrusionOk="0">
                    <a:moveTo>
                      <a:pt x="1414" y="0"/>
                    </a:moveTo>
                    <a:cubicBezTo>
                      <a:pt x="1383" y="0"/>
                      <a:pt x="1352" y="6"/>
                      <a:pt x="1320" y="21"/>
                    </a:cubicBezTo>
                    <a:cubicBezTo>
                      <a:pt x="1308" y="27"/>
                      <a:pt x="1301" y="33"/>
                      <a:pt x="1291" y="38"/>
                    </a:cubicBezTo>
                    <a:cubicBezTo>
                      <a:pt x="1106" y="98"/>
                      <a:pt x="920" y="155"/>
                      <a:pt x="736" y="222"/>
                    </a:cubicBezTo>
                    <a:cubicBezTo>
                      <a:pt x="638" y="258"/>
                      <a:pt x="537" y="288"/>
                      <a:pt x="440" y="330"/>
                    </a:cubicBezTo>
                    <a:cubicBezTo>
                      <a:pt x="342" y="373"/>
                      <a:pt x="244" y="418"/>
                      <a:pt x="148" y="464"/>
                    </a:cubicBezTo>
                    <a:cubicBezTo>
                      <a:pt x="0" y="529"/>
                      <a:pt x="66" y="748"/>
                      <a:pt x="209" y="748"/>
                    </a:cubicBezTo>
                    <a:cubicBezTo>
                      <a:pt x="217" y="748"/>
                      <a:pt x="226" y="748"/>
                      <a:pt x="234" y="746"/>
                    </a:cubicBezTo>
                    <a:cubicBezTo>
                      <a:pt x="339" y="726"/>
                      <a:pt x="446" y="709"/>
                      <a:pt x="553" y="687"/>
                    </a:cubicBezTo>
                    <a:cubicBezTo>
                      <a:pt x="655" y="665"/>
                      <a:pt x="756" y="632"/>
                      <a:pt x="857" y="605"/>
                    </a:cubicBezTo>
                    <a:cubicBezTo>
                      <a:pt x="1064" y="550"/>
                      <a:pt x="1268" y="485"/>
                      <a:pt x="1471" y="423"/>
                    </a:cubicBezTo>
                    <a:cubicBezTo>
                      <a:pt x="1565" y="394"/>
                      <a:pt x="1632" y="331"/>
                      <a:pt x="1644" y="230"/>
                    </a:cubicBezTo>
                    <a:cubicBezTo>
                      <a:pt x="1655" y="144"/>
                      <a:pt x="1591" y="38"/>
                      <a:pt x="1506" y="14"/>
                    </a:cubicBezTo>
                    <a:cubicBezTo>
                      <a:pt x="1474" y="6"/>
                      <a:pt x="1444" y="0"/>
                      <a:pt x="14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2" name="Google Shape;2852;p21"/>
              <p:cNvSpPr/>
              <p:nvPr/>
            </p:nvSpPr>
            <p:spPr>
              <a:xfrm>
                <a:off x="5206675" y="3916950"/>
                <a:ext cx="1882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395" extrusionOk="0">
                    <a:moveTo>
                      <a:pt x="504" y="1"/>
                    </a:moveTo>
                    <a:cubicBezTo>
                      <a:pt x="408" y="1"/>
                      <a:pt x="312" y="64"/>
                      <a:pt x="282" y="155"/>
                    </a:cubicBezTo>
                    <a:cubicBezTo>
                      <a:pt x="224" y="331"/>
                      <a:pt x="191" y="515"/>
                      <a:pt x="139" y="693"/>
                    </a:cubicBezTo>
                    <a:cubicBezTo>
                      <a:pt x="112" y="785"/>
                      <a:pt x="81" y="876"/>
                      <a:pt x="57" y="965"/>
                    </a:cubicBezTo>
                    <a:cubicBezTo>
                      <a:pt x="32" y="1053"/>
                      <a:pt x="1" y="1155"/>
                      <a:pt x="2" y="1248"/>
                    </a:cubicBezTo>
                    <a:cubicBezTo>
                      <a:pt x="3" y="1304"/>
                      <a:pt x="25" y="1350"/>
                      <a:pt x="76" y="1377"/>
                    </a:cubicBezTo>
                    <a:cubicBezTo>
                      <a:pt x="95" y="1388"/>
                      <a:pt x="119" y="1394"/>
                      <a:pt x="143" y="1394"/>
                    </a:cubicBezTo>
                    <a:cubicBezTo>
                      <a:pt x="174" y="1394"/>
                      <a:pt x="205" y="1385"/>
                      <a:pt x="225" y="1363"/>
                    </a:cubicBezTo>
                    <a:cubicBezTo>
                      <a:pt x="362" y="1223"/>
                      <a:pt x="433" y="1015"/>
                      <a:pt x="507" y="837"/>
                    </a:cubicBezTo>
                    <a:cubicBezTo>
                      <a:pt x="579" y="664"/>
                      <a:pt x="665" y="491"/>
                      <a:pt x="717" y="311"/>
                    </a:cubicBezTo>
                    <a:cubicBezTo>
                      <a:pt x="753" y="187"/>
                      <a:pt x="701" y="66"/>
                      <a:pt x="579" y="15"/>
                    </a:cubicBezTo>
                    <a:cubicBezTo>
                      <a:pt x="555" y="5"/>
                      <a:pt x="529" y="1"/>
                      <a:pt x="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3" name="Google Shape;2853;p21"/>
              <p:cNvSpPr/>
              <p:nvPr/>
            </p:nvSpPr>
            <p:spPr>
              <a:xfrm>
                <a:off x="5162200" y="3929625"/>
                <a:ext cx="1125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307" extrusionOk="0">
                    <a:moveTo>
                      <a:pt x="36" y="148"/>
                    </a:moveTo>
                    <a:cubicBezTo>
                      <a:pt x="36" y="161"/>
                      <a:pt x="36" y="175"/>
                      <a:pt x="37" y="190"/>
                    </a:cubicBezTo>
                    <a:cubicBezTo>
                      <a:pt x="35" y="174"/>
                      <a:pt x="34" y="161"/>
                      <a:pt x="36" y="148"/>
                    </a:cubicBezTo>
                    <a:close/>
                    <a:moveTo>
                      <a:pt x="39" y="297"/>
                    </a:moveTo>
                    <a:cubicBezTo>
                      <a:pt x="40" y="299"/>
                      <a:pt x="40" y="302"/>
                      <a:pt x="41" y="304"/>
                    </a:cubicBezTo>
                    <a:cubicBezTo>
                      <a:pt x="40" y="302"/>
                      <a:pt x="40" y="299"/>
                      <a:pt x="39" y="297"/>
                    </a:cubicBezTo>
                    <a:close/>
                    <a:moveTo>
                      <a:pt x="220" y="1"/>
                    </a:moveTo>
                    <a:cubicBezTo>
                      <a:pt x="216" y="1"/>
                      <a:pt x="211" y="1"/>
                      <a:pt x="207" y="1"/>
                    </a:cubicBezTo>
                    <a:cubicBezTo>
                      <a:pt x="161" y="3"/>
                      <a:pt x="120" y="13"/>
                      <a:pt x="86" y="41"/>
                    </a:cubicBezTo>
                    <a:cubicBezTo>
                      <a:pt x="54" y="69"/>
                      <a:pt x="42" y="99"/>
                      <a:pt x="38" y="132"/>
                    </a:cubicBezTo>
                    <a:lnTo>
                      <a:pt x="38" y="132"/>
                    </a:lnTo>
                    <a:cubicBezTo>
                      <a:pt x="37" y="133"/>
                      <a:pt x="37" y="133"/>
                      <a:pt x="37" y="134"/>
                    </a:cubicBezTo>
                    <a:cubicBezTo>
                      <a:pt x="20" y="174"/>
                      <a:pt x="19" y="215"/>
                      <a:pt x="28" y="256"/>
                    </a:cubicBezTo>
                    <a:lnTo>
                      <a:pt x="28" y="256"/>
                    </a:lnTo>
                    <a:cubicBezTo>
                      <a:pt x="25" y="249"/>
                      <a:pt x="23" y="246"/>
                      <a:pt x="23" y="246"/>
                    </a:cubicBezTo>
                    <a:lnTo>
                      <a:pt x="23" y="246"/>
                    </a:lnTo>
                    <a:cubicBezTo>
                      <a:pt x="22" y="246"/>
                      <a:pt x="27" y="267"/>
                      <a:pt x="27" y="275"/>
                    </a:cubicBezTo>
                    <a:lnTo>
                      <a:pt x="27" y="341"/>
                    </a:lnTo>
                    <a:cubicBezTo>
                      <a:pt x="24" y="434"/>
                      <a:pt x="24" y="527"/>
                      <a:pt x="24" y="621"/>
                    </a:cubicBezTo>
                    <a:cubicBezTo>
                      <a:pt x="24" y="715"/>
                      <a:pt x="31" y="808"/>
                      <a:pt x="37" y="902"/>
                    </a:cubicBezTo>
                    <a:cubicBezTo>
                      <a:pt x="41" y="975"/>
                      <a:pt x="46" y="1050"/>
                      <a:pt x="59" y="1125"/>
                    </a:cubicBezTo>
                    <a:cubicBezTo>
                      <a:pt x="21" y="1150"/>
                      <a:pt x="1" y="1202"/>
                      <a:pt x="37" y="1239"/>
                    </a:cubicBezTo>
                    <a:cubicBezTo>
                      <a:pt x="68" y="1274"/>
                      <a:pt x="122" y="1307"/>
                      <a:pt x="171" y="1307"/>
                    </a:cubicBezTo>
                    <a:cubicBezTo>
                      <a:pt x="176" y="1307"/>
                      <a:pt x="182" y="1306"/>
                      <a:pt x="187" y="1306"/>
                    </a:cubicBezTo>
                    <a:cubicBezTo>
                      <a:pt x="252" y="1294"/>
                      <a:pt x="289" y="1249"/>
                      <a:pt x="309" y="1187"/>
                    </a:cubicBezTo>
                    <a:cubicBezTo>
                      <a:pt x="344" y="1084"/>
                      <a:pt x="358" y="968"/>
                      <a:pt x="376" y="860"/>
                    </a:cubicBezTo>
                    <a:cubicBezTo>
                      <a:pt x="406" y="673"/>
                      <a:pt x="423" y="485"/>
                      <a:pt x="442" y="297"/>
                    </a:cubicBezTo>
                    <a:cubicBezTo>
                      <a:pt x="449" y="226"/>
                      <a:pt x="448" y="161"/>
                      <a:pt x="409" y="99"/>
                    </a:cubicBezTo>
                    <a:cubicBezTo>
                      <a:pt x="365" y="35"/>
                      <a:pt x="296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4" name="Google Shape;2854;p21"/>
              <p:cNvSpPr/>
              <p:nvPr/>
            </p:nvSpPr>
            <p:spPr>
              <a:xfrm>
                <a:off x="5124850" y="3928125"/>
                <a:ext cx="11750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267" extrusionOk="0">
                    <a:moveTo>
                      <a:pt x="242" y="1"/>
                    </a:moveTo>
                    <a:cubicBezTo>
                      <a:pt x="158" y="1"/>
                      <a:pt x="79" y="63"/>
                      <a:pt x="51" y="140"/>
                    </a:cubicBezTo>
                    <a:cubicBezTo>
                      <a:pt x="16" y="227"/>
                      <a:pt x="22" y="339"/>
                      <a:pt x="19" y="433"/>
                    </a:cubicBezTo>
                    <a:cubicBezTo>
                      <a:pt x="19" y="512"/>
                      <a:pt x="16" y="594"/>
                      <a:pt x="12" y="674"/>
                    </a:cubicBezTo>
                    <a:cubicBezTo>
                      <a:pt x="7" y="753"/>
                      <a:pt x="7" y="834"/>
                      <a:pt x="3" y="913"/>
                    </a:cubicBezTo>
                    <a:cubicBezTo>
                      <a:pt x="0" y="1005"/>
                      <a:pt x="0" y="1093"/>
                      <a:pt x="29" y="1183"/>
                    </a:cubicBezTo>
                    <a:cubicBezTo>
                      <a:pt x="44" y="1234"/>
                      <a:pt x="88" y="1266"/>
                      <a:pt x="134" y="1266"/>
                    </a:cubicBezTo>
                    <a:cubicBezTo>
                      <a:pt x="162" y="1266"/>
                      <a:pt x="191" y="1253"/>
                      <a:pt x="213" y="1224"/>
                    </a:cubicBezTo>
                    <a:cubicBezTo>
                      <a:pt x="270" y="1151"/>
                      <a:pt x="298" y="1072"/>
                      <a:pt x="322" y="982"/>
                    </a:cubicBezTo>
                    <a:cubicBezTo>
                      <a:pt x="346" y="893"/>
                      <a:pt x="368" y="802"/>
                      <a:pt x="385" y="713"/>
                    </a:cubicBezTo>
                    <a:cubicBezTo>
                      <a:pt x="401" y="630"/>
                      <a:pt x="415" y="548"/>
                      <a:pt x="430" y="466"/>
                    </a:cubicBezTo>
                    <a:cubicBezTo>
                      <a:pt x="447" y="374"/>
                      <a:pt x="470" y="261"/>
                      <a:pt x="450" y="172"/>
                    </a:cubicBezTo>
                    <a:cubicBezTo>
                      <a:pt x="428" y="78"/>
                      <a:pt x="355" y="14"/>
                      <a:pt x="261" y="2"/>
                    </a:cubicBezTo>
                    <a:cubicBezTo>
                      <a:pt x="255" y="1"/>
                      <a:pt x="248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5" name="Google Shape;2855;p21"/>
              <p:cNvSpPr/>
              <p:nvPr/>
            </p:nvSpPr>
            <p:spPr>
              <a:xfrm>
                <a:off x="5078200" y="3919675"/>
                <a:ext cx="195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4" extrusionOk="0">
                    <a:moveTo>
                      <a:pt x="559" y="0"/>
                    </a:moveTo>
                    <a:cubicBezTo>
                      <a:pt x="549" y="0"/>
                      <a:pt x="539" y="1"/>
                      <a:pt x="528" y="3"/>
                    </a:cubicBezTo>
                    <a:cubicBezTo>
                      <a:pt x="390" y="24"/>
                      <a:pt x="347" y="150"/>
                      <a:pt x="296" y="262"/>
                    </a:cubicBezTo>
                    <a:cubicBezTo>
                      <a:pt x="262" y="337"/>
                      <a:pt x="226" y="415"/>
                      <a:pt x="195" y="493"/>
                    </a:cubicBezTo>
                    <a:cubicBezTo>
                      <a:pt x="167" y="569"/>
                      <a:pt x="133" y="647"/>
                      <a:pt x="105" y="726"/>
                    </a:cubicBezTo>
                    <a:cubicBezTo>
                      <a:pt x="76" y="806"/>
                      <a:pt x="59" y="889"/>
                      <a:pt x="33" y="968"/>
                    </a:cubicBezTo>
                    <a:cubicBezTo>
                      <a:pt x="1" y="1063"/>
                      <a:pt x="83" y="1143"/>
                      <a:pt x="163" y="1143"/>
                    </a:cubicBezTo>
                    <a:cubicBezTo>
                      <a:pt x="200" y="1143"/>
                      <a:pt x="237" y="1126"/>
                      <a:pt x="262" y="1087"/>
                    </a:cubicBezTo>
                    <a:cubicBezTo>
                      <a:pt x="306" y="1016"/>
                      <a:pt x="361" y="951"/>
                      <a:pt x="404" y="882"/>
                    </a:cubicBezTo>
                    <a:cubicBezTo>
                      <a:pt x="448" y="811"/>
                      <a:pt x="490" y="738"/>
                      <a:pt x="530" y="666"/>
                    </a:cubicBezTo>
                    <a:cubicBezTo>
                      <a:pt x="579" y="584"/>
                      <a:pt x="621" y="497"/>
                      <a:pt x="664" y="414"/>
                    </a:cubicBezTo>
                    <a:cubicBezTo>
                      <a:pt x="714" y="314"/>
                      <a:pt x="779" y="209"/>
                      <a:pt x="716" y="98"/>
                    </a:cubicBezTo>
                    <a:cubicBezTo>
                      <a:pt x="682" y="38"/>
                      <a:pt x="626" y="0"/>
                      <a:pt x="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6" name="Google Shape;2856;p21"/>
              <p:cNvSpPr/>
              <p:nvPr/>
            </p:nvSpPr>
            <p:spPr>
              <a:xfrm>
                <a:off x="5041075" y="3904525"/>
                <a:ext cx="276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093" extrusionOk="0">
                    <a:moveTo>
                      <a:pt x="693" y="231"/>
                    </a:moveTo>
                    <a:cubicBezTo>
                      <a:pt x="693" y="234"/>
                      <a:pt x="692" y="235"/>
                      <a:pt x="692" y="235"/>
                    </a:cubicBezTo>
                    <a:cubicBezTo>
                      <a:pt x="689" y="242"/>
                      <a:pt x="688" y="245"/>
                      <a:pt x="688" y="245"/>
                    </a:cubicBezTo>
                    <a:cubicBezTo>
                      <a:pt x="688" y="245"/>
                      <a:pt x="690" y="238"/>
                      <a:pt x="693" y="231"/>
                    </a:cubicBezTo>
                    <a:close/>
                    <a:moveTo>
                      <a:pt x="883" y="0"/>
                    </a:moveTo>
                    <a:cubicBezTo>
                      <a:pt x="778" y="3"/>
                      <a:pt x="715" y="72"/>
                      <a:pt x="710" y="171"/>
                    </a:cubicBezTo>
                    <a:lnTo>
                      <a:pt x="710" y="156"/>
                    </a:lnTo>
                    <a:cubicBezTo>
                      <a:pt x="712" y="144"/>
                      <a:pt x="712" y="139"/>
                      <a:pt x="711" y="139"/>
                    </a:cubicBezTo>
                    <a:lnTo>
                      <a:pt x="711" y="139"/>
                    </a:lnTo>
                    <a:cubicBezTo>
                      <a:pt x="711" y="139"/>
                      <a:pt x="705" y="177"/>
                      <a:pt x="703" y="188"/>
                    </a:cubicBezTo>
                    <a:cubicBezTo>
                      <a:pt x="703" y="189"/>
                      <a:pt x="703" y="189"/>
                      <a:pt x="702" y="194"/>
                    </a:cubicBezTo>
                    <a:cubicBezTo>
                      <a:pt x="697" y="205"/>
                      <a:pt x="695" y="217"/>
                      <a:pt x="689" y="228"/>
                    </a:cubicBezTo>
                    <a:cubicBezTo>
                      <a:pt x="686" y="235"/>
                      <a:pt x="680" y="243"/>
                      <a:pt x="679" y="245"/>
                    </a:cubicBezTo>
                    <a:cubicBezTo>
                      <a:pt x="680" y="250"/>
                      <a:pt x="674" y="256"/>
                      <a:pt x="671" y="260"/>
                    </a:cubicBezTo>
                    <a:cubicBezTo>
                      <a:pt x="656" y="274"/>
                      <a:pt x="638" y="292"/>
                      <a:pt x="622" y="306"/>
                    </a:cubicBezTo>
                    <a:cubicBezTo>
                      <a:pt x="582" y="342"/>
                      <a:pt x="543" y="378"/>
                      <a:pt x="503" y="411"/>
                    </a:cubicBezTo>
                    <a:cubicBezTo>
                      <a:pt x="330" y="567"/>
                      <a:pt x="138" y="727"/>
                      <a:pt x="33" y="937"/>
                    </a:cubicBezTo>
                    <a:cubicBezTo>
                      <a:pt x="0" y="1005"/>
                      <a:pt x="66" y="1092"/>
                      <a:pt x="137" y="1092"/>
                    </a:cubicBezTo>
                    <a:cubicBezTo>
                      <a:pt x="145" y="1092"/>
                      <a:pt x="153" y="1091"/>
                      <a:pt x="161" y="1089"/>
                    </a:cubicBezTo>
                    <a:cubicBezTo>
                      <a:pt x="304" y="1045"/>
                      <a:pt x="419" y="963"/>
                      <a:pt x="539" y="878"/>
                    </a:cubicBezTo>
                    <a:cubicBezTo>
                      <a:pt x="650" y="802"/>
                      <a:pt x="751" y="712"/>
                      <a:pt x="853" y="629"/>
                    </a:cubicBezTo>
                    <a:cubicBezTo>
                      <a:pt x="948" y="552"/>
                      <a:pt x="1039" y="470"/>
                      <a:pt x="1082" y="354"/>
                    </a:cubicBezTo>
                    <a:cubicBezTo>
                      <a:pt x="1107" y="283"/>
                      <a:pt x="1107" y="199"/>
                      <a:pt x="1075" y="130"/>
                    </a:cubicBezTo>
                    <a:cubicBezTo>
                      <a:pt x="1043" y="62"/>
                      <a:pt x="963" y="0"/>
                      <a:pt x="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7" name="Google Shape;2857;p21"/>
              <p:cNvSpPr/>
              <p:nvPr/>
            </p:nvSpPr>
            <p:spPr>
              <a:xfrm>
                <a:off x="5004525" y="3879250"/>
                <a:ext cx="3700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604" extrusionOk="0">
                    <a:moveTo>
                      <a:pt x="1175" y="0"/>
                    </a:moveTo>
                    <a:cubicBezTo>
                      <a:pt x="1165" y="0"/>
                      <a:pt x="1153" y="1"/>
                      <a:pt x="1142" y="2"/>
                    </a:cubicBezTo>
                    <a:cubicBezTo>
                      <a:pt x="1117" y="7"/>
                      <a:pt x="1091" y="14"/>
                      <a:pt x="1067" y="20"/>
                    </a:cubicBezTo>
                    <a:cubicBezTo>
                      <a:pt x="1022" y="28"/>
                      <a:pt x="979" y="38"/>
                      <a:pt x="933" y="49"/>
                    </a:cubicBezTo>
                    <a:cubicBezTo>
                      <a:pt x="845" y="66"/>
                      <a:pt x="755" y="85"/>
                      <a:pt x="666" y="106"/>
                    </a:cubicBezTo>
                    <a:cubicBezTo>
                      <a:pt x="578" y="128"/>
                      <a:pt x="490" y="152"/>
                      <a:pt x="402" y="175"/>
                    </a:cubicBezTo>
                    <a:cubicBezTo>
                      <a:pt x="290" y="207"/>
                      <a:pt x="183" y="243"/>
                      <a:pt x="90" y="312"/>
                    </a:cubicBezTo>
                    <a:cubicBezTo>
                      <a:pt x="0" y="382"/>
                      <a:pt x="22" y="554"/>
                      <a:pt x="137" y="583"/>
                    </a:cubicBezTo>
                    <a:cubicBezTo>
                      <a:pt x="197" y="598"/>
                      <a:pt x="258" y="604"/>
                      <a:pt x="320" y="604"/>
                    </a:cubicBezTo>
                    <a:cubicBezTo>
                      <a:pt x="463" y="604"/>
                      <a:pt x="610" y="573"/>
                      <a:pt x="748" y="549"/>
                    </a:cubicBezTo>
                    <a:cubicBezTo>
                      <a:pt x="838" y="533"/>
                      <a:pt x="926" y="514"/>
                      <a:pt x="1016" y="497"/>
                    </a:cubicBezTo>
                    <a:cubicBezTo>
                      <a:pt x="1065" y="485"/>
                      <a:pt x="1112" y="477"/>
                      <a:pt x="1161" y="468"/>
                    </a:cubicBezTo>
                    <a:cubicBezTo>
                      <a:pt x="1235" y="454"/>
                      <a:pt x="1299" y="435"/>
                      <a:pt x="1361" y="384"/>
                    </a:cubicBezTo>
                    <a:cubicBezTo>
                      <a:pt x="1479" y="288"/>
                      <a:pt x="1455" y="66"/>
                      <a:pt x="1296" y="21"/>
                    </a:cubicBezTo>
                    <a:cubicBezTo>
                      <a:pt x="1254" y="10"/>
                      <a:pt x="1216" y="0"/>
                      <a:pt x="1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8" name="Google Shape;2858;p21"/>
              <p:cNvSpPr/>
              <p:nvPr/>
            </p:nvSpPr>
            <p:spPr>
              <a:xfrm>
                <a:off x="4989600" y="3845400"/>
                <a:ext cx="408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482" extrusionOk="0">
                    <a:moveTo>
                      <a:pt x="1380" y="1"/>
                    </a:moveTo>
                    <a:cubicBezTo>
                      <a:pt x="1324" y="1"/>
                      <a:pt x="1267" y="10"/>
                      <a:pt x="1211" y="16"/>
                    </a:cubicBezTo>
                    <a:cubicBezTo>
                      <a:pt x="1093" y="30"/>
                      <a:pt x="975" y="42"/>
                      <a:pt x="857" y="49"/>
                    </a:cubicBezTo>
                    <a:cubicBezTo>
                      <a:pt x="841" y="51"/>
                      <a:pt x="826" y="52"/>
                      <a:pt x="812" y="52"/>
                    </a:cubicBezTo>
                    <a:cubicBezTo>
                      <a:pt x="821" y="51"/>
                      <a:pt x="825" y="51"/>
                      <a:pt x="823" y="51"/>
                    </a:cubicBezTo>
                    <a:cubicBezTo>
                      <a:pt x="821" y="51"/>
                      <a:pt x="813" y="51"/>
                      <a:pt x="800" y="52"/>
                    </a:cubicBezTo>
                    <a:cubicBezTo>
                      <a:pt x="779" y="55"/>
                      <a:pt x="756" y="56"/>
                      <a:pt x="734" y="56"/>
                    </a:cubicBezTo>
                    <a:cubicBezTo>
                      <a:pt x="665" y="58"/>
                      <a:pt x="596" y="63"/>
                      <a:pt x="525" y="66"/>
                    </a:cubicBezTo>
                    <a:cubicBezTo>
                      <a:pt x="433" y="74"/>
                      <a:pt x="307" y="78"/>
                      <a:pt x="195" y="78"/>
                    </a:cubicBezTo>
                    <a:cubicBezTo>
                      <a:pt x="100" y="78"/>
                      <a:pt x="15" y="137"/>
                      <a:pt x="8" y="238"/>
                    </a:cubicBezTo>
                    <a:cubicBezTo>
                      <a:pt x="0" y="337"/>
                      <a:pt x="74" y="411"/>
                      <a:pt x="168" y="425"/>
                    </a:cubicBezTo>
                    <a:cubicBezTo>
                      <a:pt x="390" y="459"/>
                      <a:pt x="611" y="482"/>
                      <a:pt x="836" y="482"/>
                    </a:cubicBezTo>
                    <a:cubicBezTo>
                      <a:pt x="843" y="482"/>
                      <a:pt x="850" y="482"/>
                      <a:pt x="857" y="481"/>
                    </a:cubicBezTo>
                    <a:cubicBezTo>
                      <a:pt x="988" y="481"/>
                      <a:pt x="1119" y="474"/>
                      <a:pt x="1249" y="467"/>
                    </a:cubicBezTo>
                    <a:cubicBezTo>
                      <a:pt x="1404" y="456"/>
                      <a:pt x="1612" y="434"/>
                      <a:pt x="1626" y="236"/>
                    </a:cubicBezTo>
                    <a:cubicBezTo>
                      <a:pt x="1635" y="110"/>
                      <a:pt x="1523" y="13"/>
                      <a:pt x="1403" y="1"/>
                    </a:cubicBezTo>
                    <a:cubicBezTo>
                      <a:pt x="1395" y="1"/>
                      <a:pt x="1388" y="1"/>
                      <a:pt x="1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9" name="Google Shape;2859;p21"/>
              <p:cNvSpPr/>
              <p:nvPr/>
            </p:nvSpPr>
            <p:spPr>
              <a:xfrm>
                <a:off x="4989525" y="3805300"/>
                <a:ext cx="364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546" extrusionOk="0">
                    <a:moveTo>
                      <a:pt x="267" y="1"/>
                    </a:moveTo>
                    <a:cubicBezTo>
                      <a:pt x="235" y="1"/>
                      <a:pt x="204" y="3"/>
                      <a:pt x="176" y="11"/>
                    </a:cubicBezTo>
                    <a:cubicBezTo>
                      <a:pt x="96" y="34"/>
                      <a:pt x="34" y="83"/>
                      <a:pt x="16" y="168"/>
                    </a:cubicBezTo>
                    <a:cubicBezTo>
                      <a:pt x="1" y="236"/>
                      <a:pt x="26" y="337"/>
                      <a:pt x="96" y="376"/>
                    </a:cubicBezTo>
                    <a:cubicBezTo>
                      <a:pt x="142" y="400"/>
                      <a:pt x="184" y="416"/>
                      <a:pt x="237" y="426"/>
                    </a:cubicBezTo>
                    <a:cubicBezTo>
                      <a:pt x="259" y="429"/>
                      <a:pt x="279" y="431"/>
                      <a:pt x="300" y="435"/>
                    </a:cubicBezTo>
                    <a:cubicBezTo>
                      <a:pt x="342" y="441"/>
                      <a:pt x="385" y="448"/>
                      <a:pt x="427" y="452"/>
                    </a:cubicBezTo>
                    <a:cubicBezTo>
                      <a:pt x="515" y="465"/>
                      <a:pt x="602" y="478"/>
                      <a:pt x="690" y="488"/>
                    </a:cubicBezTo>
                    <a:cubicBezTo>
                      <a:pt x="777" y="500"/>
                      <a:pt x="865" y="509"/>
                      <a:pt x="953" y="520"/>
                    </a:cubicBezTo>
                    <a:cubicBezTo>
                      <a:pt x="1027" y="528"/>
                      <a:pt x="1109" y="546"/>
                      <a:pt x="1187" y="546"/>
                    </a:cubicBezTo>
                    <a:cubicBezTo>
                      <a:pt x="1213" y="546"/>
                      <a:pt x="1238" y="544"/>
                      <a:pt x="1263" y="539"/>
                    </a:cubicBezTo>
                    <a:cubicBezTo>
                      <a:pt x="1364" y="520"/>
                      <a:pt x="1432" y="435"/>
                      <a:pt x="1445" y="336"/>
                    </a:cubicBezTo>
                    <a:cubicBezTo>
                      <a:pt x="1458" y="235"/>
                      <a:pt x="1386" y="145"/>
                      <a:pt x="1298" y="111"/>
                    </a:cubicBezTo>
                    <a:cubicBezTo>
                      <a:pt x="1207" y="70"/>
                      <a:pt x="1086" y="76"/>
                      <a:pt x="986" y="66"/>
                    </a:cubicBezTo>
                    <a:cubicBezTo>
                      <a:pt x="903" y="59"/>
                      <a:pt x="819" y="49"/>
                      <a:pt x="734" y="40"/>
                    </a:cubicBezTo>
                    <a:cubicBezTo>
                      <a:pt x="648" y="31"/>
                      <a:pt x="560" y="26"/>
                      <a:pt x="472" y="18"/>
                    </a:cubicBezTo>
                    <a:cubicBezTo>
                      <a:pt x="409" y="14"/>
                      <a:pt x="335" y="1"/>
                      <a:pt x="2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0" name="Google Shape;2860;p21"/>
              <p:cNvSpPr/>
              <p:nvPr/>
            </p:nvSpPr>
            <p:spPr>
              <a:xfrm>
                <a:off x="4996625" y="3765275"/>
                <a:ext cx="473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602" extrusionOk="0">
                    <a:moveTo>
                      <a:pt x="403" y="1"/>
                    </a:moveTo>
                    <a:cubicBezTo>
                      <a:pt x="379" y="1"/>
                      <a:pt x="354" y="2"/>
                      <a:pt x="331" y="4"/>
                    </a:cubicBezTo>
                    <a:cubicBezTo>
                      <a:pt x="303" y="5"/>
                      <a:pt x="274" y="9"/>
                      <a:pt x="247" y="12"/>
                    </a:cubicBezTo>
                    <a:cubicBezTo>
                      <a:pt x="211" y="18"/>
                      <a:pt x="178" y="32"/>
                      <a:pt x="139" y="38"/>
                    </a:cubicBezTo>
                    <a:cubicBezTo>
                      <a:pt x="5" y="57"/>
                      <a:pt x="0" y="249"/>
                      <a:pt x="114" y="293"/>
                    </a:cubicBezTo>
                    <a:cubicBezTo>
                      <a:pt x="178" y="319"/>
                      <a:pt x="233" y="355"/>
                      <a:pt x="297" y="374"/>
                    </a:cubicBezTo>
                    <a:cubicBezTo>
                      <a:pt x="369" y="396"/>
                      <a:pt x="447" y="409"/>
                      <a:pt x="521" y="422"/>
                    </a:cubicBezTo>
                    <a:cubicBezTo>
                      <a:pt x="651" y="443"/>
                      <a:pt x="783" y="461"/>
                      <a:pt x="913" y="482"/>
                    </a:cubicBezTo>
                    <a:cubicBezTo>
                      <a:pt x="1043" y="504"/>
                      <a:pt x="1172" y="528"/>
                      <a:pt x="1302" y="553"/>
                    </a:cubicBezTo>
                    <a:cubicBezTo>
                      <a:pt x="1393" y="570"/>
                      <a:pt x="1501" y="601"/>
                      <a:pt x="1602" y="601"/>
                    </a:cubicBezTo>
                    <a:cubicBezTo>
                      <a:pt x="1652" y="601"/>
                      <a:pt x="1701" y="593"/>
                      <a:pt x="1745" y="572"/>
                    </a:cubicBezTo>
                    <a:cubicBezTo>
                      <a:pt x="1851" y="518"/>
                      <a:pt x="1893" y="371"/>
                      <a:pt x="1809" y="278"/>
                    </a:cubicBezTo>
                    <a:cubicBezTo>
                      <a:pt x="1707" y="162"/>
                      <a:pt x="1513" y="148"/>
                      <a:pt x="1364" y="122"/>
                    </a:cubicBezTo>
                    <a:cubicBezTo>
                      <a:pt x="1231" y="99"/>
                      <a:pt x="1096" y="81"/>
                      <a:pt x="960" y="61"/>
                    </a:cubicBezTo>
                    <a:cubicBezTo>
                      <a:pt x="826" y="43"/>
                      <a:pt x="691" y="21"/>
                      <a:pt x="555" y="9"/>
                    </a:cubicBezTo>
                    <a:cubicBezTo>
                      <a:pt x="506" y="5"/>
                      <a:pt x="454" y="1"/>
                      <a:pt x="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1" name="Google Shape;2861;p21"/>
              <p:cNvSpPr/>
              <p:nvPr/>
            </p:nvSpPr>
            <p:spPr>
              <a:xfrm>
                <a:off x="5017025" y="3730500"/>
                <a:ext cx="390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53" extrusionOk="0">
                    <a:moveTo>
                      <a:pt x="243" y="0"/>
                    </a:moveTo>
                    <a:cubicBezTo>
                      <a:pt x="225" y="0"/>
                      <a:pt x="207" y="2"/>
                      <a:pt x="191" y="7"/>
                    </a:cubicBezTo>
                    <a:cubicBezTo>
                      <a:pt x="65" y="43"/>
                      <a:pt x="0" y="178"/>
                      <a:pt x="87" y="291"/>
                    </a:cubicBezTo>
                    <a:cubicBezTo>
                      <a:pt x="130" y="344"/>
                      <a:pt x="195" y="364"/>
                      <a:pt x="257" y="387"/>
                    </a:cubicBezTo>
                    <a:cubicBezTo>
                      <a:pt x="306" y="407"/>
                      <a:pt x="353" y="427"/>
                      <a:pt x="404" y="439"/>
                    </a:cubicBezTo>
                    <a:cubicBezTo>
                      <a:pt x="512" y="468"/>
                      <a:pt x="626" y="487"/>
                      <a:pt x="738" y="504"/>
                    </a:cubicBezTo>
                    <a:cubicBezTo>
                      <a:pt x="839" y="520"/>
                      <a:pt x="940" y="533"/>
                      <a:pt x="1041" y="540"/>
                    </a:cubicBezTo>
                    <a:cubicBezTo>
                      <a:pt x="1101" y="545"/>
                      <a:pt x="1163" y="552"/>
                      <a:pt x="1225" y="552"/>
                    </a:cubicBezTo>
                    <a:cubicBezTo>
                      <a:pt x="1279" y="552"/>
                      <a:pt x="1334" y="547"/>
                      <a:pt x="1387" y="530"/>
                    </a:cubicBezTo>
                    <a:cubicBezTo>
                      <a:pt x="1475" y="501"/>
                      <a:pt x="1538" y="445"/>
                      <a:pt x="1548" y="350"/>
                    </a:cubicBezTo>
                    <a:cubicBezTo>
                      <a:pt x="1560" y="262"/>
                      <a:pt x="1497" y="178"/>
                      <a:pt x="1419" y="148"/>
                    </a:cubicBezTo>
                    <a:cubicBezTo>
                      <a:pt x="1312" y="105"/>
                      <a:pt x="1200" y="106"/>
                      <a:pt x="1087" y="96"/>
                    </a:cubicBezTo>
                    <a:cubicBezTo>
                      <a:pt x="991" y="86"/>
                      <a:pt x="893" y="76"/>
                      <a:pt x="796" y="64"/>
                    </a:cubicBezTo>
                    <a:cubicBezTo>
                      <a:pt x="695" y="53"/>
                      <a:pt x="596" y="35"/>
                      <a:pt x="495" y="21"/>
                    </a:cubicBezTo>
                    <a:cubicBezTo>
                      <a:pt x="452" y="17"/>
                      <a:pt x="407" y="14"/>
                      <a:pt x="361" y="11"/>
                    </a:cubicBezTo>
                    <a:cubicBezTo>
                      <a:pt x="324" y="8"/>
                      <a:pt x="283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2" name="Google Shape;2862;p21"/>
              <p:cNvSpPr/>
              <p:nvPr/>
            </p:nvSpPr>
            <p:spPr>
              <a:xfrm>
                <a:off x="5031000" y="3679550"/>
                <a:ext cx="2745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49" extrusionOk="0">
                    <a:moveTo>
                      <a:pt x="850" y="0"/>
                    </a:moveTo>
                    <a:cubicBezTo>
                      <a:pt x="801" y="0"/>
                      <a:pt x="751" y="15"/>
                      <a:pt x="708" y="48"/>
                    </a:cubicBezTo>
                    <a:cubicBezTo>
                      <a:pt x="623" y="116"/>
                      <a:pt x="577" y="243"/>
                      <a:pt x="522" y="335"/>
                    </a:cubicBezTo>
                    <a:cubicBezTo>
                      <a:pt x="471" y="422"/>
                      <a:pt x="414" y="507"/>
                      <a:pt x="362" y="595"/>
                    </a:cubicBezTo>
                    <a:cubicBezTo>
                      <a:pt x="256" y="773"/>
                      <a:pt x="114" y="940"/>
                      <a:pt x="38" y="1135"/>
                    </a:cubicBezTo>
                    <a:cubicBezTo>
                      <a:pt x="0" y="1234"/>
                      <a:pt x="89" y="1349"/>
                      <a:pt x="186" y="1349"/>
                    </a:cubicBezTo>
                    <a:cubicBezTo>
                      <a:pt x="207" y="1349"/>
                      <a:pt x="228" y="1343"/>
                      <a:pt x="249" y="1331"/>
                    </a:cubicBezTo>
                    <a:cubicBezTo>
                      <a:pt x="443" y="1220"/>
                      <a:pt x="587" y="1027"/>
                      <a:pt x="726" y="854"/>
                    </a:cubicBezTo>
                    <a:cubicBezTo>
                      <a:pt x="789" y="775"/>
                      <a:pt x="845" y="688"/>
                      <a:pt x="902" y="603"/>
                    </a:cubicBezTo>
                    <a:cubicBezTo>
                      <a:pt x="969" y="495"/>
                      <a:pt x="1069" y="370"/>
                      <a:pt x="1082" y="241"/>
                    </a:cubicBezTo>
                    <a:cubicBezTo>
                      <a:pt x="1097" y="97"/>
                      <a:pt x="976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3" name="Google Shape;2863;p21"/>
              <p:cNvSpPr/>
              <p:nvPr/>
            </p:nvSpPr>
            <p:spPr>
              <a:xfrm>
                <a:off x="5000225" y="3683225"/>
                <a:ext cx="109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17" extrusionOk="0">
                    <a:moveTo>
                      <a:pt x="198" y="1"/>
                    </a:moveTo>
                    <a:cubicBezTo>
                      <a:pt x="190" y="1"/>
                      <a:pt x="182" y="1"/>
                      <a:pt x="174" y="2"/>
                    </a:cubicBezTo>
                    <a:cubicBezTo>
                      <a:pt x="123" y="9"/>
                      <a:pt x="68" y="45"/>
                      <a:pt x="40" y="87"/>
                    </a:cubicBezTo>
                    <a:cubicBezTo>
                      <a:pt x="6" y="138"/>
                      <a:pt x="1" y="189"/>
                      <a:pt x="6" y="247"/>
                    </a:cubicBezTo>
                    <a:cubicBezTo>
                      <a:pt x="11" y="324"/>
                      <a:pt x="25" y="398"/>
                      <a:pt x="32" y="475"/>
                    </a:cubicBezTo>
                    <a:cubicBezTo>
                      <a:pt x="37" y="512"/>
                      <a:pt x="40" y="548"/>
                      <a:pt x="42" y="584"/>
                    </a:cubicBezTo>
                    <a:lnTo>
                      <a:pt x="42" y="597"/>
                    </a:lnTo>
                    <a:lnTo>
                      <a:pt x="42" y="605"/>
                    </a:lnTo>
                    <a:cubicBezTo>
                      <a:pt x="42" y="625"/>
                      <a:pt x="44" y="642"/>
                      <a:pt x="44" y="661"/>
                    </a:cubicBezTo>
                    <a:cubicBezTo>
                      <a:pt x="45" y="707"/>
                      <a:pt x="50" y="752"/>
                      <a:pt x="53" y="799"/>
                    </a:cubicBezTo>
                    <a:cubicBezTo>
                      <a:pt x="53" y="799"/>
                      <a:pt x="54" y="817"/>
                      <a:pt x="54" y="827"/>
                    </a:cubicBezTo>
                    <a:cubicBezTo>
                      <a:pt x="54" y="848"/>
                      <a:pt x="57" y="867"/>
                      <a:pt x="57" y="889"/>
                    </a:cubicBezTo>
                    <a:cubicBezTo>
                      <a:pt x="60" y="974"/>
                      <a:pt x="60" y="1066"/>
                      <a:pt x="94" y="1145"/>
                    </a:cubicBezTo>
                    <a:cubicBezTo>
                      <a:pt x="115" y="1194"/>
                      <a:pt x="158" y="1216"/>
                      <a:pt x="203" y="1216"/>
                    </a:cubicBezTo>
                    <a:cubicBezTo>
                      <a:pt x="243" y="1216"/>
                      <a:pt x="285" y="1198"/>
                      <a:pt x="312" y="1165"/>
                    </a:cubicBezTo>
                    <a:cubicBezTo>
                      <a:pt x="368" y="1095"/>
                      <a:pt x="388" y="988"/>
                      <a:pt x="404" y="902"/>
                    </a:cubicBezTo>
                    <a:cubicBezTo>
                      <a:pt x="417" y="827"/>
                      <a:pt x="432" y="750"/>
                      <a:pt x="435" y="675"/>
                    </a:cubicBezTo>
                    <a:cubicBezTo>
                      <a:pt x="439" y="599"/>
                      <a:pt x="439" y="524"/>
                      <a:pt x="437" y="448"/>
                    </a:cubicBezTo>
                    <a:cubicBezTo>
                      <a:pt x="433" y="355"/>
                      <a:pt x="433" y="264"/>
                      <a:pt x="417" y="174"/>
                    </a:cubicBezTo>
                    <a:cubicBezTo>
                      <a:pt x="399" y="67"/>
                      <a:pt x="302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4" name="Google Shape;2864;p21"/>
              <p:cNvSpPr/>
              <p:nvPr/>
            </p:nvSpPr>
            <p:spPr>
              <a:xfrm>
                <a:off x="4961500" y="3701350"/>
                <a:ext cx="144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166" extrusionOk="0">
                    <a:moveTo>
                      <a:pt x="207" y="1"/>
                    </a:moveTo>
                    <a:cubicBezTo>
                      <a:pt x="179" y="1"/>
                      <a:pt x="151" y="6"/>
                      <a:pt x="123" y="18"/>
                    </a:cubicBezTo>
                    <a:cubicBezTo>
                      <a:pt x="76" y="38"/>
                      <a:pt x="36" y="84"/>
                      <a:pt x="20" y="132"/>
                    </a:cubicBezTo>
                    <a:cubicBezTo>
                      <a:pt x="0" y="185"/>
                      <a:pt x="9" y="234"/>
                      <a:pt x="27" y="285"/>
                    </a:cubicBezTo>
                    <a:cubicBezTo>
                      <a:pt x="74" y="417"/>
                      <a:pt x="131" y="547"/>
                      <a:pt x="180" y="680"/>
                    </a:cubicBezTo>
                    <a:cubicBezTo>
                      <a:pt x="203" y="744"/>
                      <a:pt x="232" y="811"/>
                      <a:pt x="249" y="877"/>
                    </a:cubicBezTo>
                    <a:cubicBezTo>
                      <a:pt x="251" y="883"/>
                      <a:pt x="252" y="890"/>
                      <a:pt x="254" y="897"/>
                    </a:cubicBezTo>
                    <a:lnTo>
                      <a:pt x="271" y="951"/>
                    </a:lnTo>
                    <a:cubicBezTo>
                      <a:pt x="280" y="984"/>
                      <a:pt x="288" y="1018"/>
                      <a:pt x="297" y="1053"/>
                    </a:cubicBezTo>
                    <a:cubicBezTo>
                      <a:pt x="314" y="1118"/>
                      <a:pt x="365" y="1166"/>
                      <a:pt x="432" y="1166"/>
                    </a:cubicBezTo>
                    <a:cubicBezTo>
                      <a:pt x="435" y="1166"/>
                      <a:pt x="438" y="1166"/>
                      <a:pt x="441" y="1165"/>
                    </a:cubicBezTo>
                    <a:cubicBezTo>
                      <a:pt x="505" y="1162"/>
                      <a:pt x="575" y="1106"/>
                      <a:pt x="574" y="1037"/>
                    </a:cubicBezTo>
                    <a:cubicBezTo>
                      <a:pt x="571" y="881"/>
                      <a:pt x="561" y="724"/>
                      <a:pt x="532" y="571"/>
                    </a:cubicBezTo>
                    <a:cubicBezTo>
                      <a:pt x="503" y="416"/>
                      <a:pt x="460" y="254"/>
                      <a:pt x="388" y="113"/>
                    </a:cubicBezTo>
                    <a:cubicBezTo>
                      <a:pt x="351" y="41"/>
                      <a:pt x="282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5" name="Google Shape;2865;p21"/>
              <p:cNvSpPr/>
              <p:nvPr/>
            </p:nvSpPr>
            <p:spPr>
              <a:xfrm>
                <a:off x="4922025" y="3714725"/>
                <a:ext cx="114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2" extrusionOk="0">
                    <a:moveTo>
                      <a:pt x="244" y="0"/>
                    </a:moveTo>
                    <a:cubicBezTo>
                      <a:pt x="240" y="0"/>
                      <a:pt x="237" y="0"/>
                      <a:pt x="233" y="0"/>
                    </a:cubicBezTo>
                    <a:cubicBezTo>
                      <a:pt x="128" y="6"/>
                      <a:pt x="66" y="83"/>
                      <a:pt x="45" y="182"/>
                    </a:cubicBezTo>
                    <a:cubicBezTo>
                      <a:pt x="38" y="220"/>
                      <a:pt x="44" y="263"/>
                      <a:pt x="44" y="303"/>
                    </a:cubicBezTo>
                    <a:cubicBezTo>
                      <a:pt x="44" y="339"/>
                      <a:pt x="44" y="377"/>
                      <a:pt x="43" y="414"/>
                    </a:cubicBezTo>
                    <a:cubicBezTo>
                      <a:pt x="41" y="489"/>
                      <a:pt x="35" y="564"/>
                      <a:pt x="30" y="638"/>
                    </a:cubicBezTo>
                    <a:cubicBezTo>
                      <a:pt x="17" y="793"/>
                      <a:pt x="1" y="955"/>
                      <a:pt x="22" y="1106"/>
                    </a:cubicBezTo>
                    <a:cubicBezTo>
                      <a:pt x="31" y="1167"/>
                      <a:pt x="87" y="1201"/>
                      <a:pt x="142" y="1201"/>
                    </a:cubicBezTo>
                    <a:cubicBezTo>
                      <a:pt x="178" y="1201"/>
                      <a:pt x="214" y="1186"/>
                      <a:pt x="236" y="1154"/>
                    </a:cubicBezTo>
                    <a:cubicBezTo>
                      <a:pt x="331" y="1011"/>
                      <a:pt x="373" y="835"/>
                      <a:pt x="399" y="666"/>
                    </a:cubicBezTo>
                    <a:cubicBezTo>
                      <a:pt x="412" y="591"/>
                      <a:pt x="420" y="514"/>
                      <a:pt x="430" y="436"/>
                    </a:cubicBezTo>
                    <a:cubicBezTo>
                      <a:pt x="439" y="348"/>
                      <a:pt x="456" y="248"/>
                      <a:pt x="440" y="160"/>
                    </a:cubicBezTo>
                    <a:cubicBezTo>
                      <a:pt x="424" y="68"/>
                      <a:pt x="338" y="0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6" name="Google Shape;2866;p21"/>
              <p:cNvSpPr/>
              <p:nvPr/>
            </p:nvSpPr>
            <p:spPr>
              <a:xfrm>
                <a:off x="4877750" y="3708650"/>
                <a:ext cx="225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478" extrusionOk="0">
                    <a:moveTo>
                      <a:pt x="692" y="1"/>
                    </a:moveTo>
                    <a:cubicBezTo>
                      <a:pt x="665" y="1"/>
                      <a:pt x="638" y="5"/>
                      <a:pt x="614" y="14"/>
                    </a:cubicBezTo>
                    <a:cubicBezTo>
                      <a:pt x="469" y="70"/>
                      <a:pt x="418" y="264"/>
                      <a:pt x="362" y="393"/>
                    </a:cubicBezTo>
                    <a:cubicBezTo>
                      <a:pt x="314" y="510"/>
                      <a:pt x="264" y="625"/>
                      <a:pt x="214" y="741"/>
                    </a:cubicBezTo>
                    <a:cubicBezTo>
                      <a:pt x="162" y="859"/>
                      <a:pt x="114" y="981"/>
                      <a:pt x="75" y="1105"/>
                    </a:cubicBezTo>
                    <a:cubicBezTo>
                      <a:pt x="36" y="1225"/>
                      <a:pt x="0" y="1365"/>
                      <a:pt x="121" y="1451"/>
                    </a:cubicBezTo>
                    <a:cubicBezTo>
                      <a:pt x="147" y="1469"/>
                      <a:pt x="175" y="1478"/>
                      <a:pt x="203" y="1478"/>
                    </a:cubicBezTo>
                    <a:cubicBezTo>
                      <a:pt x="262" y="1478"/>
                      <a:pt x="319" y="1442"/>
                      <a:pt x="342" y="1384"/>
                    </a:cubicBezTo>
                    <a:lnTo>
                      <a:pt x="342" y="1384"/>
                    </a:lnTo>
                    <a:cubicBezTo>
                      <a:pt x="342" y="1385"/>
                      <a:pt x="342" y="1385"/>
                      <a:pt x="342" y="1385"/>
                    </a:cubicBezTo>
                    <a:cubicBezTo>
                      <a:pt x="342" y="1385"/>
                      <a:pt x="343" y="1384"/>
                      <a:pt x="343" y="1382"/>
                    </a:cubicBezTo>
                    <a:lnTo>
                      <a:pt x="343" y="1382"/>
                    </a:lnTo>
                    <a:cubicBezTo>
                      <a:pt x="343" y="1383"/>
                      <a:pt x="343" y="1383"/>
                      <a:pt x="342" y="1384"/>
                    </a:cubicBezTo>
                    <a:lnTo>
                      <a:pt x="342" y="1384"/>
                    </a:lnTo>
                    <a:cubicBezTo>
                      <a:pt x="344" y="1378"/>
                      <a:pt x="359" y="1335"/>
                      <a:pt x="359" y="1329"/>
                    </a:cubicBezTo>
                    <a:cubicBezTo>
                      <a:pt x="361" y="1319"/>
                      <a:pt x="356" y="1312"/>
                      <a:pt x="353" y="1303"/>
                    </a:cubicBezTo>
                    <a:cubicBezTo>
                      <a:pt x="368" y="1281"/>
                      <a:pt x="381" y="1261"/>
                      <a:pt x="394" y="1241"/>
                    </a:cubicBezTo>
                    <a:cubicBezTo>
                      <a:pt x="423" y="1195"/>
                      <a:pt x="446" y="1146"/>
                      <a:pt x="473" y="1100"/>
                    </a:cubicBezTo>
                    <a:cubicBezTo>
                      <a:pt x="529" y="994"/>
                      <a:pt x="583" y="889"/>
                      <a:pt x="634" y="784"/>
                    </a:cubicBezTo>
                    <a:cubicBezTo>
                      <a:pt x="685" y="680"/>
                      <a:pt x="734" y="578"/>
                      <a:pt x="784" y="476"/>
                    </a:cubicBezTo>
                    <a:cubicBezTo>
                      <a:pt x="843" y="352"/>
                      <a:pt x="903" y="238"/>
                      <a:pt x="854" y="99"/>
                    </a:cubicBezTo>
                    <a:cubicBezTo>
                      <a:pt x="828" y="31"/>
                      <a:pt x="759" y="1"/>
                      <a:pt x="6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7" name="Google Shape;2867;p21"/>
              <p:cNvSpPr/>
              <p:nvPr/>
            </p:nvSpPr>
            <p:spPr>
              <a:xfrm>
                <a:off x="4840025" y="3698725"/>
                <a:ext cx="238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166" extrusionOk="0">
                    <a:moveTo>
                      <a:pt x="756" y="0"/>
                    </a:moveTo>
                    <a:cubicBezTo>
                      <a:pt x="702" y="0"/>
                      <a:pt x="657" y="29"/>
                      <a:pt x="620" y="71"/>
                    </a:cubicBezTo>
                    <a:cubicBezTo>
                      <a:pt x="618" y="73"/>
                      <a:pt x="616" y="77"/>
                      <a:pt x="614" y="78"/>
                    </a:cubicBezTo>
                    <a:cubicBezTo>
                      <a:pt x="578" y="110"/>
                      <a:pt x="554" y="152"/>
                      <a:pt x="533" y="204"/>
                    </a:cubicBezTo>
                    <a:cubicBezTo>
                      <a:pt x="519" y="244"/>
                      <a:pt x="505" y="283"/>
                      <a:pt x="486" y="322"/>
                    </a:cubicBezTo>
                    <a:cubicBezTo>
                      <a:pt x="477" y="344"/>
                      <a:pt x="467" y="365"/>
                      <a:pt x="456" y="387"/>
                    </a:cubicBezTo>
                    <a:cubicBezTo>
                      <a:pt x="460" y="377"/>
                      <a:pt x="462" y="373"/>
                      <a:pt x="462" y="373"/>
                    </a:cubicBezTo>
                    <a:lnTo>
                      <a:pt x="462" y="373"/>
                    </a:lnTo>
                    <a:cubicBezTo>
                      <a:pt x="461" y="373"/>
                      <a:pt x="440" y="413"/>
                      <a:pt x="438" y="418"/>
                    </a:cubicBezTo>
                    <a:cubicBezTo>
                      <a:pt x="417" y="456"/>
                      <a:pt x="395" y="492"/>
                      <a:pt x="370" y="528"/>
                    </a:cubicBezTo>
                    <a:cubicBezTo>
                      <a:pt x="262" y="691"/>
                      <a:pt x="164" y="812"/>
                      <a:pt x="39" y="949"/>
                    </a:cubicBezTo>
                    <a:cubicBezTo>
                      <a:pt x="0" y="994"/>
                      <a:pt x="10" y="1073"/>
                      <a:pt x="46" y="1116"/>
                    </a:cubicBezTo>
                    <a:cubicBezTo>
                      <a:pt x="72" y="1147"/>
                      <a:pt x="114" y="1165"/>
                      <a:pt x="154" y="1165"/>
                    </a:cubicBezTo>
                    <a:cubicBezTo>
                      <a:pt x="174" y="1165"/>
                      <a:pt x="193" y="1161"/>
                      <a:pt x="210" y="1152"/>
                    </a:cubicBezTo>
                    <a:cubicBezTo>
                      <a:pt x="404" y="1060"/>
                      <a:pt x="561" y="922"/>
                      <a:pt x="686" y="750"/>
                    </a:cubicBezTo>
                    <a:cubicBezTo>
                      <a:pt x="750" y="664"/>
                      <a:pt x="803" y="570"/>
                      <a:pt x="852" y="473"/>
                    </a:cubicBezTo>
                    <a:cubicBezTo>
                      <a:pt x="899" y="377"/>
                      <a:pt x="951" y="274"/>
                      <a:pt x="928" y="173"/>
                    </a:cubicBezTo>
                    <a:cubicBezTo>
                      <a:pt x="928" y="160"/>
                      <a:pt x="928" y="149"/>
                      <a:pt x="925" y="137"/>
                    </a:cubicBezTo>
                    <a:cubicBezTo>
                      <a:pt x="918" y="71"/>
                      <a:pt x="858" y="16"/>
                      <a:pt x="794" y="5"/>
                    </a:cubicBezTo>
                    <a:cubicBezTo>
                      <a:pt x="781" y="2"/>
                      <a:pt x="768" y="0"/>
                      <a:pt x="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8" name="Google Shape;2868;p21"/>
              <p:cNvSpPr/>
              <p:nvPr/>
            </p:nvSpPr>
            <p:spPr>
              <a:xfrm>
                <a:off x="4806725" y="3680475"/>
                <a:ext cx="3390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998" extrusionOk="0">
                    <a:moveTo>
                      <a:pt x="1157" y="1"/>
                    </a:moveTo>
                    <a:cubicBezTo>
                      <a:pt x="1054" y="1"/>
                      <a:pt x="967" y="80"/>
                      <a:pt x="885" y="144"/>
                    </a:cubicBezTo>
                    <a:cubicBezTo>
                      <a:pt x="741" y="256"/>
                      <a:pt x="598" y="372"/>
                      <a:pt x="447" y="475"/>
                    </a:cubicBezTo>
                    <a:cubicBezTo>
                      <a:pt x="427" y="490"/>
                      <a:pt x="408" y="501"/>
                      <a:pt x="386" y="516"/>
                    </a:cubicBezTo>
                    <a:cubicBezTo>
                      <a:pt x="379" y="520"/>
                      <a:pt x="369" y="526"/>
                      <a:pt x="362" y="530"/>
                    </a:cubicBezTo>
                    <a:cubicBezTo>
                      <a:pt x="361" y="533"/>
                      <a:pt x="348" y="540"/>
                      <a:pt x="343" y="543"/>
                    </a:cubicBezTo>
                    <a:lnTo>
                      <a:pt x="332" y="550"/>
                    </a:lnTo>
                    <a:cubicBezTo>
                      <a:pt x="322" y="558"/>
                      <a:pt x="310" y="563"/>
                      <a:pt x="300" y="570"/>
                    </a:cubicBezTo>
                    <a:cubicBezTo>
                      <a:pt x="281" y="581"/>
                      <a:pt x="261" y="594"/>
                      <a:pt x="244" y="605"/>
                    </a:cubicBezTo>
                    <a:cubicBezTo>
                      <a:pt x="146" y="664"/>
                      <a:pt x="62" y="720"/>
                      <a:pt x="22" y="831"/>
                    </a:cubicBezTo>
                    <a:cubicBezTo>
                      <a:pt x="0" y="889"/>
                      <a:pt x="30" y="965"/>
                      <a:pt x="92" y="983"/>
                    </a:cubicBezTo>
                    <a:cubicBezTo>
                      <a:pt x="126" y="993"/>
                      <a:pt x="158" y="998"/>
                      <a:pt x="189" y="998"/>
                    </a:cubicBezTo>
                    <a:cubicBezTo>
                      <a:pt x="278" y="998"/>
                      <a:pt x="358" y="960"/>
                      <a:pt x="441" y="916"/>
                    </a:cubicBezTo>
                    <a:cubicBezTo>
                      <a:pt x="531" y="869"/>
                      <a:pt x="617" y="821"/>
                      <a:pt x="701" y="768"/>
                    </a:cubicBezTo>
                    <a:cubicBezTo>
                      <a:pt x="866" y="667"/>
                      <a:pt x="1032" y="563"/>
                      <a:pt x="1182" y="439"/>
                    </a:cubicBezTo>
                    <a:cubicBezTo>
                      <a:pt x="1225" y="403"/>
                      <a:pt x="1277" y="367"/>
                      <a:pt x="1306" y="318"/>
                    </a:cubicBezTo>
                    <a:cubicBezTo>
                      <a:pt x="1318" y="299"/>
                      <a:pt x="1326" y="282"/>
                      <a:pt x="1333" y="262"/>
                    </a:cubicBezTo>
                    <a:cubicBezTo>
                      <a:pt x="1355" y="204"/>
                      <a:pt x="1345" y="196"/>
                      <a:pt x="1326" y="134"/>
                    </a:cubicBezTo>
                    <a:cubicBezTo>
                      <a:pt x="1310" y="82"/>
                      <a:pt x="1316" y="67"/>
                      <a:pt x="1280" y="40"/>
                    </a:cubicBezTo>
                    <a:cubicBezTo>
                      <a:pt x="1266" y="31"/>
                      <a:pt x="1247" y="18"/>
                      <a:pt x="1231" y="14"/>
                    </a:cubicBezTo>
                    <a:cubicBezTo>
                      <a:pt x="1206" y="5"/>
                      <a:pt x="1181" y="1"/>
                      <a:pt x="1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9" name="Google Shape;2869;p21"/>
              <p:cNvSpPr/>
              <p:nvPr/>
            </p:nvSpPr>
            <p:spPr>
              <a:xfrm>
                <a:off x="4795325" y="3652775"/>
                <a:ext cx="357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723" extrusionOk="0">
                    <a:moveTo>
                      <a:pt x="1193" y="1"/>
                    </a:moveTo>
                    <a:cubicBezTo>
                      <a:pt x="1093" y="1"/>
                      <a:pt x="995" y="78"/>
                      <a:pt x="909" y="125"/>
                    </a:cubicBezTo>
                    <a:cubicBezTo>
                      <a:pt x="824" y="169"/>
                      <a:pt x="736" y="205"/>
                      <a:pt x="648" y="246"/>
                    </a:cubicBezTo>
                    <a:cubicBezTo>
                      <a:pt x="602" y="266"/>
                      <a:pt x="557" y="285"/>
                      <a:pt x="511" y="302"/>
                    </a:cubicBezTo>
                    <a:cubicBezTo>
                      <a:pt x="489" y="311"/>
                      <a:pt x="468" y="318"/>
                      <a:pt x="446" y="325"/>
                    </a:cubicBezTo>
                    <a:cubicBezTo>
                      <a:pt x="443" y="326"/>
                      <a:pt x="446" y="326"/>
                      <a:pt x="442" y="326"/>
                    </a:cubicBezTo>
                    <a:lnTo>
                      <a:pt x="404" y="338"/>
                    </a:lnTo>
                    <a:cubicBezTo>
                      <a:pt x="350" y="354"/>
                      <a:pt x="299" y="375"/>
                      <a:pt x="246" y="394"/>
                    </a:cubicBezTo>
                    <a:cubicBezTo>
                      <a:pt x="234" y="398"/>
                      <a:pt x="223" y="403"/>
                      <a:pt x="210" y="406"/>
                    </a:cubicBezTo>
                    <a:cubicBezTo>
                      <a:pt x="201" y="410"/>
                      <a:pt x="191" y="416"/>
                      <a:pt x="182" y="419"/>
                    </a:cubicBezTo>
                    <a:cubicBezTo>
                      <a:pt x="159" y="430"/>
                      <a:pt x="138" y="440"/>
                      <a:pt x="116" y="452"/>
                    </a:cubicBezTo>
                    <a:cubicBezTo>
                      <a:pt x="100" y="459"/>
                      <a:pt x="83" y="473"/>
                      <a:pt x="71" y="489"/>
                    </a:cubicBezTo>
                    <a:cubicBezTo>
                      <a:pt x="67" y="491"/>
                      <a:pt x="61" y="492"/>
                      <a:pt x="57" y="495"/>
                    </a:cubicBezTo>
                    <a:cubicBezTo>
                      <a:pt x="21" y="507"/>
                      <a:pt x="1" y="556"/>
                      <a:pt x="8" y="592"/>
                    </a:cubicBezTo>
                    <a:cubicBezTo>
                      <a:pt x="17" y="633"/>
                      <a:pt x="50" y="657"/>
                      <a:pt x="89" y="664"/>
                    </a:cubicBezTo>
                    <a:cubicBezTo>
                      <a:pt x="90" y="665"/>
                      <a:pt x="93" y="665"/>
                      <a:pt x="94" y="665"/>
                    </a:cubicBezTo>
                    <a:cubicBezTo>
                      <a:pt x="138" y="698"/>
                      <a:pt x="195" y="711"/>
                      <a:pt x="253" y="718"/>
                    </a:cubicBezTo>
                    <a:cubicBezTo>
                      <a:pt x="271" y="721"/>
                      <a:pt x="290" y="722"/>
                      <a:pt x="309" y="722"/>
                    </a:cubicBezTo>
                    <a:cubicBezTo>
                      <a:pt x="352" y="722"/>
                      <a:pt x="395" y="717"/>
                      <a:pt x="436" y="714"/>
                    </a:cubicBezTo>
                    <a:cubicBezTo>
                      <a:pt x="541" y="708"/>
                      <a:pt x="648" y="678"/>
                      <a:pt x="746" y="649"/>
                    </a:cubicBezTo>
                    <a:cubicBezTo>
                      <a:pt x="861" y="615"/>
                      <a:pt x="969" y="570"/>
                      <a:pt x="1076" y="517"/>
                    </a:cubicBezTo>
                    <a:cubicBezTo>
                      <a:pt x="1188" y="459"/>
                      <a:pt x="1366" y="377"/>
                      <a:pt x="1390" y="243"/>
                    </a:cubicBezTo>
                    <a:cubicBezTo>
                      <a:pt x="1392" y="236"/>
                      <a:pt x="1395" y="230"/>
                      <a:pt x="1395" y="228"/>
                    </a:cubicBezTo>
                    <a:cubicBezTo>
                      <a:pt x="1429" y="135"/>
                      <a:pt x="1361" y="6"/>
                      <a:pt x="1249" y="4"/>
                    </a:cubicBezTo>
                    <a:lnTo>
                      <a:pt x="1224" y="4"/>
                    </a:lnTo>
                    <a:cubicBezTo>
                      <a:pt x="1214" y="2"/>
                      <a:pt x="1204" y="1"/>
                      <a:pt x="1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0" name="Google Shape;2870;p21"/>
              <p:cNvSpPr/>
              <p:nvPr/>
            </p:nvSpPr>
            <p:spPr>
              <a:xfrm>
                <a:off x="4784150" y="3623900"/>
                <a:ext cx="4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494" extrusionOk="0">
                    <a:moveTo>
                      <a:pt x="214" y="1"/>
                    </a:moveTo>
                    <a:cubicBezTo>
                      <a:pt x="110" y="1"/>
                      <a:pt x="26" y="98"/>
                      <a:pt x="15" y="196"/>
                    </a:cubicBezTo>
                    <a:cubicBezTo>
                      <a:pt x="1" y="317"/>
                      <a:pt x="102" y="396"/>
                      <a:pt x="207" y="419"/>
                    </a:cubicBezTo>
                    <a:cubicBezTo>
                      <a:pt x="428" y="466"/>
                      <a:pt x="655" y="493"/>
                      <a:pt x="883" y="493"/>
                    </a:cubicBezTo>
                    <a:cubicBezTo>
                      <a:pt x="900" y="493"/>
                      <a:pt x="917" y="493"/>
                      <a:pt x="933" y="493"/>
                    </a:cubicBezTo>
                    <a:cubicBezTo>
                      <a:pt x="1190" y="491"/>
                      <a:pt x="1524" y="485"/>
                      <a:pt x="1695" y="262"/>
                    </a:cubicBezTo>
                    <a:cubicBezTo>
                      <a:pt x="1752" y="184"/>
                      <a:pt x="1703" y="93"/>
                      <a:pt x="1627" y="53"/>
                    </a:cubicBezTo>
                    <a:cubicBezTo>
                      <a:pt x="1572" y="26"/>
                      <a:pt x="1504" y="10"/>
                      <a:pt x="1438" y="3"/>
                    </a:cubicBezTo>
                    <a:cubicBezTo>
                      <a:pt x="1432" y="2"/>
                      <a:pt x="1425" y="2"/>
                      <a:pt x="1419" y="2"/>
                    </a:cubicBezTo>
                    <a:cubicBezTo>
                      <a:pt x="1385" y="2"/>
                      <a:pt x="1349" y="7"/>
                      <a:pt x="1314" y="10"/>
                    </a:cubicBezTo>
                    <a:cubicBezTo>
                      <a:pt x="1308" y="11"/>
                      <a:pt x="1259" y="14"/>
                      <a:pt x="1269" y="14"/>
                    </a:cubicBezTo>
                    <a:cubicBezTo>
                      <a:pt x="1271" y="14"/>
                      <a:pt x="1274" y="14"/>
                      <a:pt x="1279" y="14"/>
                    </a:cubicBezTo>
                    <a:lnTo>
                      <a:pt x="1279" y="14"/>
                    </a:lnTo>
                    <a:cubicBezTo>
                      <a:pt x="1206" y="18"/>
                      <a:pt x="1134" y="28"/>
                      <a:pt x="1060" y="36"/>
                    </a:cubicBezTo>
                    <a:lnTo>
                      <a:pt x="990" y="40"/>
                    </a:lnTo>
                    <a:cubicBezTo>
                      <a:pt x="974" y="43"/>
                      <a:pt x="959" y="44"/>
                      <a:pt x="942" y="44"/>
                    </a:cubicBezTo>
                    <a:lnTo>
                      <a:pt x="931" y="44"/>
                    </a:lnTo>
                    <a:cubicBezTo>
                      <a:pt x="883" y="46"/>
                      <a:pt x="835" y="47"/>
                      <a:pt x="787" y="47"/>
                    </a:cubicBezTo>
                    <a:cubicBezTo>
                      <a:pt x="603" y="47"/>
                      <a:pt x="419" y="32"/>
                      <a:pt x="239" y="3"/>
                    </a:cubicBezTo>
                    <a:cubicBezTo>
                      <a:pt x="230" y="1"/>
                      <a:pt x="222" y="1"/>
                      <a:pt x="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1" name="Google Shape;2871;p21"/>
              <p:cNvSpPr/>
              <p:nvPr/>
            </p:nvSpPr>
            <p:spPr>
              <a:xfrm>
                <a:off x="4795475" y="3584525"/>
                <a:ext cx="3727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30" extrusionOk="0">
                    <a:moveTo>
                      <a:pt x="256" y="1"/>
                    </a:moveTo>
                    <a:cubicBezTo>
                      <a:pt x="145" y="1"/>
                      <a:pt x="48" y="64"/>
                      <a:pt x="25" y="175"/>
                    </a:cubicBezTo>
                    <a:cubicBezTo>
                      <a:pt x="0" y="289"/>
                      <a:pt x="62" y="384"/>
                      <a:pt x="163" y="430"/>
                    </a:cubicBezTo>
                    <a:cubicBezTo>
                      <a:pt x="271" y="481"/>
                      <a:pt x="393" y="496"/>
                      <a:pt x="509" y="512"/>
                    </a:cubicBezTo>
                    <a:cubicBezTo>
                      <a:pt x="587" y="524"/>
                      <a:pt x="662" y="530"/>
                      <a:pt x="739" y="530"/>
                    </a:cubicBezTo>
                    <a:cubicBezTo>
                      <a:pt x="760" y="530"/>
                      <a:pt x="782" y="529"/>
                      <a:pt x="803" y="528"/>
                    </a:cubicBezTo>
                    <a:cubicBezTo>
                      <a:pt x="919" y="525"/>
                      <a:pt x="1041" y="525"/>
                      <a:pt x="1151" y="492"/>
                    </a:cubicBezTo>
                    <a:cubicBezTo>
                      <a:pt x="1237" y="468"/>
                      <a:pt x="1322" y="445"/>
                      <a:pt x="1376" y="372"/>
                    </a:cubicBezTo>
                    <a:cubicBezTo>
                      <a:pt x="1387" y="362"/>
                      <a:pt x="1396" y="352"/>
                      <a:pt x="1406" y="344"/>
                    </a:cubicBezTo>
                    <a:cubicBezTo>
                      <a:pt x="1432" y="316"/>
                      <a:pt x="1446" y="289"/>
                      <a:pt x="1465" y="254"/>
                    </a:cubicBezTo>
                    <a:cubicBezTo>
                      <a:pt x="1491" y="201"/>
                      <a:pt x="1459" y="127"/>
                      <a:pt x="1414" y="94"/>
                    </a:cubicBezTo>
                    <a:cubicBezTo>
                      <a:pt x="1393" y="77"/>
                      <a:pt x="1367" y="65"/>
                      <a:pt x="1342" y="55"/>
                    </a:cubicBezTo>
                    <a:cubicBezTo>
                      <a:pt x="1338" y="54"/>
                      <a:pt x="1335" y="54"/>
                      <a:pt x="1331" y="51"/>
                    </a:cubicBezTo>
                    <a:cubicBezTo>
                      <a:pt x="1331" y="51"/>
                      <a:pt x="1329" y="51"/>
                      <a:pt x="1325" y="45"/>
                    </a:cubicBezTo>
                    <a:cubicBezTo>
                      <a:pt x="1275" y="10"/>
                      <a:pt x="1223" y="6"/>
                      <a:pt x="1167" y="6"/>
                    </a:cubicBezTo>
                    <a:cubicBezTo>
                      <a:pt x="1147" y="6"/>
                      <a:pt x="1127" y="6"/>
                      <a:pt x="1106" y="6"/>
                    </a:cubicBezTo>
                    <a:cubicBezTo>
                      <a:pt x="1041" y="6"/>
                      <a:pt x="979" y="14"/>
                      <a:pt x="917" y="19"/>
                    </a:cubicBezTo>
                    <a:cubicBezTo>
                      <a:pt x="893" y="21"/>
                      <a:pt x="870" y="24"/>
                      <a:pt x="847" y="24"/>
                    </a:cubicBezTo>
                    <a:cubicBezTo>
                      <a:pt x="871" y="25"/>
                      <a:pt x="878" y="25"/>
                      <a:pt x="876" y="25"/>
                    </a:cubicBezTo>
                    <a:cubicBezTo>
                      <a:pt x="872" y="25"/>
                      <a:pt x="833" y="24"/>
                      <a:pt x="823" y="24"/>
                    </a:cubicBezTo>
                    <a:cubicBezTo>
                      <a:pt x="785" y="25"/>
                      <a:pt x="745" y="26"/>
                      <a:pt x="706" y="26"/>
                    </a:cubicBezTo>
                    <a:cubicBezTo>
                      <a:pt x="650" y="26"/>
                      <a:pt x="594" y="24"/>
                      <a:pt x="538" y="21"/>
                    </a:cubicBezTo>
                    <a:cubicBezTo>
                      <a:pt x="443" y="15"/>
                      <a:pt x="351" y="1"/>
                      <a:pt x="2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2" name="Google Shape;2872;p21"/>
              <p:cNvSpPr/>
              <p:nvPr/>
            </p:nvSpPr>
            <p:spPr>
              <a:xfrm>
                <a:off x="4801450" y="3525875"/>
                <a:ext cx="3422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79" extrusionOk="0">
                    <a:moveTo>
                      <a:pt x="1188" y="1"/>
                    </a:moveTo>
                    <a:cubicBezTo>
                      <a:pt x="1166" y="1"/>
                      <a:pt x="1143" y="3"/>
                      <a:pt x="1121" y="7"/>
                    </a:cubicBezTo>
                    <a:cubicBezTo>
                      <a:pt x="1054" y="17"/>
                      <a:pt x="1005" y="58"/>
                      <a:pt x="954" y="95"/>
                    </a:cubicBezTo>
                    <a:cubicBezTo>
                      <a:pt x="917" y="120"/>
                      <a:pt x="881" y="146"/>
                      <a:pt x="844" y="170"/>
                    </a:cubicBezTo>
                    <a:lnTo>
                      <a:pt x="795" y="203"/>
                    </a:lnTo>
                    <a:cubicBezTo>
                      <a:pt x="792" y="206"/>
                      <a:pt x="788" y="209"/>
                      <a:pt x="785" y="210"/>
                    </a:cubicBezTo>
                    <a:cubicBezTo>
                      <a:pt x="782" y="212"/>
                      <a:pt x="777" y="214"/>
                      <a:pt x="775" y="214"/>
                    </a:cubicBezTo>
                    <a:cubicBezTo>
                      <a:pt x="774" y="214"/>
                      <a:pt x="774" y="214"/>
                      <a:pt x="773" y="213"/>
                    </a:cubicBezTo>
                    <a:cubicBezTo>
                      <a:pt x="700" y="259"/>
                      <a:pt x="623" y="303"/>
                      <a:pt x="550" y="347"/>
                    </a:cubicBezTo>
                    <a:cubicBezTo>
                      <a:pt x="478" y="391"/>
                      <a:pt x="404" y="432"/>
                      <a:pt x="331" y="470"/>
                    </a:cubicBezTo>
                    <a:cubicBezTo>
                      <a:pt x="290" y="490"/>
                      <a:pt x="249" y="509"/>
                      <a:pt x="210" y="529"/>
                    </a:cubicBezTo>
                    <a:cubicBezTo>
                      <a:pt x="184" y="542"/>
                      <a:pt x="161" y="556"/>
                      <a:pt x="138" y="572"/>
                    </a:cubicBezTo>
                    <a:cubicBezTo>
                      <a:pt x="129" y="578"/>
                      <a:pt x="119" y="585"/>
                      <a:pt x="110" y="591"/>
                    </a:cubicBezTo>
                    <a:cubicBezTo>
                      <a:pt x="109" y="591"/>
                      <a:pt x="97" y="599"/>
                      <a:pt x="97" y="599"/>
                    </a:cubicBezTo>
                    <a:cubicBezTo>
                      <a:pt x="97" y="599"/>
                      <a:pt x="98" y="598"/>
                      <a:pt x="102" y="595"/>
                    </a:cubicBezTo>
                    <a:lnTo>
                      <a:pt x="102" y="595"/>
                    </a:lnTo>
                    <a:cubicBezTo>
                      <a:pt x="37" y="637"/>
                      <a:pt x="1" y="699"/>
                      <a:pt x="24" y="775"/>
                    </a:cubicBezTo>
                    <a:cubicBezTo>
                      <a:pt x="43" y="838"/>
                      <a:pt x="103" y="878"/>
                      <a:pt x="167" y="878"/>
                    </a:cubicBezTo>
                    <a:cubicBezTo>
                      <a:pt x="175" y="878"/>
                      <a:pt x="183" y="878"/>
                      <a:pt x="191" y="876"/>
                    </a:cubicBezTo>
                    <a:cubicBezTo>
                      <a:pt x="390" y="846"/>
                      <a:pt x="584" y="757"/>
                      <a:pt x="765" y="667"/>
                    </a:cubicBezTo>
                    <a:cubicBezTo>
                      <a:pt x="925" y="588"/>
                      <a:pt x="1076" y="490"/>
                      <a:pt x="1222" y="389"/>
                    </a:cubicBezTo>
                    <a:cubicBezTo>
                      <a:pt x="1282" y="349"/>
                      <a:pt x="1318" y="304"/>
                      <a:pt x="1343" y="238"/>
                    </a:cubicBezTo>
                    <a:cubicBezTo>
                      <a:pt x="1369" y="170"/>
                      <a:pt x="1369" y="95"/>
                      <a:pt x="1312" y="43"/>
                    </a:cubicBezTo>
                    <a:cubicBezTo>
                      <a:pt x="1278" y="11"/>
                      <a:pt x="1234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3" name="Google Shape;2873;p21"/>
              <p:cNvSpPr/>
              <p:nvPr/>
            </p:nvSpPr>
            <p:spPr>
              <a:xfrm>
                <a:off x="4776600" y="3489175"/>
                <a:ext cx="160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195" extrusionOk="0">
                    <a:moveTo>
                      <a:pt x="501" y="1"/>
                    </a:moveTo>
                    <a:cubicBezTo>
                      <a:pt x="493" y="1"/>
                      <a:pt x="484" y="2"/>
                      <a:pt x="476" y="5"/>
                    </a:cubicBezTo>
                    <a:cubicBezTo>
                      <a:pt x="411" y="22"/>
                      <a:pt x="348" y="58"/>
                      <a:pt x="304" y="113"/>
                    </a:cubicBezTo>
                    <a:cubicBezTo>
                      <a:pt x="268" y="158"/>
                      <a:pt x="252" y="214"/>
                      <a:pt x="231" y="267"/>
                    </a:cubicBezTo>
                    <a:cubicBezTo>
                      <a:pt x="196" y="355"/>
                      <a:pt x="164" y="445"/>
                      <a:pt x="136" y="534"/>
                    </a:cubicBezTo>
                    <a:cubicBezTo>
                      <a:pt x="102" y="632"/>
                      <a:pt x="74" y="729"/>
                      <a:pt x="52" y="829"/>
                    </a:cubicBezTo>
                    <a:cubicBezTo>
                      <a:pt x="30" y="925"/>
                      <a:pt x="0" y="1040"/>
                      <a:pt x="42" y="1139"/>
                    </a:cubicBezTo>
                    <a:cubicBezTo>
                      <a:pt x="59" y="1178"/>
                      <a:pt x="93" y="1195"/>
                      <a:pt x="128" y="1195"/>
                    </a:cubicBezTo>
                    <a:cubicBezTo>
                      <a:pt x="152" y="1195"/>
                      <a:pt x="177" y="1187"/>
                      <a:pt x="198" y="1174"/>
                    </a:cubicBezTo>
                    <a:cubicBezTo>
                      <a:pt x="277" y="1121"/>
                      <a:pt x="317" y="1001"/>
                      <a:pt x="356" y="917"/>
                    </a:cubicBezTo>
                    <a:cubicBezTo>
                      <a:pt x="398" y="831"/>
                      <a:pt x="433" y="743"/>
                      <a:pt x="470" y="656"/>
                    </a:cubicBezTo>
                    <a:cubicBezTo>
                      <a:pt x="508" y="570"/>
                      <a:pt x="545" y="483"/>
                      <a:pt x="585" y="397"/>
                    </a:cubicBezTo>
                    <a:cubicBezTo>
                      <a:pt x="611" y="345"/>
                      <a:pt x="640" y="295"/>
                      <a:pt x="642" y="234"/>
                    </a:cubicBezTo>
                    <a:cubicBezTo>
                      <a:pt x="643" y="182"/>
                      <a:pt x="633" y="122"/>
                      <a:pt x="611" y="74"/>
                    </a:cubicBezTo>
                    <a:cubicBezTo>
                      <a:pt x="592" y="35"/>
                      <a:pt x="546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4" name="Google Shape;2874;p21"/>
              <p:cNvSpPr/>
              <p:nvPr/>
            </p:nvSpPr>
            <p:spPr>
              <a:xfrm>
                <a:off x="4729000" y="3477050"/>
                <a:ext cx="37225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988" extrusionOk="0">
                    <a:moveTo>
                      <a:pt x="1293" y="0"/>
                    </a:moveTo>
                    <a:cubicBezTo>
                      <a:pt x="1284" y="0"/>
                      <a:pt x="1275" y="1"/>
                      <a:pt x="1266" y="3"/>
                    </a:cubicBezTo>
                    <a:cubicBezTo>
                      <a:pt x="1133" y="26"/>
                      <a:pt x="1031" y="117"/>
                      <a:pt x="923" y="192"/>
                    </a:cubicBezTo>
                    <a:cubicBezTo>
                      <a:pt x="832" y="255"/>
                      <a:pt x="739" y="316"/>
                      <a:pt x="650" y="382"/>
                    </a:cubicBezTo>
                    <a:cubicBezTo>
                      <a:pt x="464" y="516"/>
                      <a:pt x="283" y="651"/>
                      <a:pt x="95" y="781"/>
                    </a:cubicBezTo>
                    <a:cubicBezTo>
                      <a:pt x="1" y="846"/>
                      <a:pt x="76" y="987"/>
                      <a:pt x="172" y="987"/>
                    </a:cubicBezTo>
                    <a:cubicBezTo>
                      <a:pt x="187" y="987"/>
                      <a:pt x="203" y="984"/>
                      <a:pt x="219" y="976"/>
                    </a:cubicBezTo>
                    <a:cubicBezTo>
                      <a:pt x="422" y="872"/>
                      <a:pt x="627" y="768"/>
                      <a:pt x="826" y="659"/>
                    </a:cubicBezTo>
                    <a:cubicBezTo>
                      <a:pt x="924" y="604"/>
                      <a:pt x="1018" y="545"/>
                      <a:pt x="1111" y="487"/>
                    </a:cubicBezTo>
                    <a:cubicBezTo>
                      <a:pt x="1222" y="419"/>
                      <a:pt x="1351" y="360"/>
                      <a:pt x="1423" y="246"/>
                    </a:cubicBezTo>
                    <a:cubicBezTo>
                      <a:pt x="1488" y="140"/>
                      <a:pt x="1415" y="0"/>
                      <a:pt x="1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5" name="Google Shape;2875;p21"/>
              <p:cNvSpPr/>
              <p:nvPr/>
            </p:nvSpPr>
            <p:spPr>
              <a:xfrm>
                <a:off x="4722500" y="3451375"/>
                <a:ext cx="406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553" extrusionOk="0">
                    <a:moveTo>
                      <a:pt x="199" y="1"/>
                    </a:moveTo>
                    <a:cubicBezTo>
                      <a:pt x="168" y="1"/>
                      <a:pt x="137" y="3"/>
                      <a:pt x="106" y="8"/>
                    </a:cubicBezTo>
                    <a:cubicBezTo>
                      <a:pt x="11" y="22"/>
                      <a:pt x="1" y="140"/>
                      <a:pt x="65" y="194"/>
                    </a:cubicBezTo>
                    <a:cubicBezTo>
                      <a:pt x="169" y="282"/>
                      <a:pt x="306" y="321"/>
                      <a:pt x="436" y="364"/>
                    </a:cubicBezTo>
                    <a:cubicBezTo>
                      <a:pt x="566" y="404"/>
                      <a:pt x="697" y="436"/>
                      <a:pt x="831" y="465"/>
                    </a:cubicBezTo>
                    <a:cubicBezTo>
                      <a:pt x="969" y="495"/>
                      <a:pt x="1110" y="531"/>
                      <a:pt x="1252" y="547"/>
                    </a:cubicBezTo>
                    <a:cubicBezTo>
                      <a:pt x="1277" y="550"/>
                      <a:pt x="1309" y="552"/>
                      <a:pt x="1342" y="552"/>
                    </a:cubicBezTo>
                    <a:cubicBezTo>
                      <a:pt x="1448" y="552"/>
                      <a:pt x="1574" y="527"/>
                      <a:pt x="1595" y="419"/>
                    </a:cubicBezTo>
                    <a:cubicBezTo>
                      <a:pt x="1624" y="277"/>
                      <a:pt x="1435" y="214"/>
                      <a:pt x="1330" y="189"/>
                    </a:cubicBezTo>
                    <a:cubicBezTo>
                      <a:pt x="1191" y="158"/>
                      <a:pt x="1047" y="142"/>
                      <a:pt x="906" y="114"/>
                    </a:cubicBezTo>
                    <a:cubicBezTo>
                      <a:pt x="773" y="90"/>
                      <a:pt x="639" y="61"/>
                      <a:pt x="506" y="39"/>
                    </a:cubicBezTo>
                    <a:cubicBezTo>
                      <a:pt x="403" y="24"/>
                      <a:pt x="302" y="1"/>
                      <a:pt x="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6" name="Google Shape;2876;p21"/>
              <p:cNvSpPr/>
              <p:nvPr/>
            </p:nvSpPr>
            <p:spPr>
              <a:xfrm>
                <a:off x="4744075" y="3412825"/>
                <a:ext cx="3385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42" extrusionOk="0">
                    <a:moveTo>
                      <a:pt x="240" y="1"/>
                    </a:moveTo>
                    <a:cubicBezTo>
                      <a:pt x="176" y="1"/>
                      <a:pt x="113" y="33"/>
                      <a:pt x="73" y="85"/>
                    </a:cubicBezTo>
                    <a:cubicBezTo>
                      <a:pt x="1" y="178"/>
                      <a:pt x="44" y="293"/>
                      <a:pt x="121" y="361"/>
                    </a:cubicBezTo>
                    <a:cubicBezTo>
                      <a:pt x="282" y="509"/>
                      <a:pt x="441" y="659"/>
                      <a:pt x="609" y="797"/>
                    </a:cubicBezTo>
                    <a:cubicBezTo>
                      <a:pt x="690" y="864"/>
                      <a:pt x="769" y="930"/>
                      <a:pt x="850" y="998"/>
                    </a:cubicBezTo>
                    <a:cubicBezTo>
                      <a:pt x="950" y="1080"/>
                      <a:pt x="1065" y="1142"/>
                      <a:pt x="1185" y="1142"/>
                    </a:cubicBezTo>
                    <a:cubicBezTo>
                      <a:pt x="1186" y="1142"/>
                      <a:pt x="1187" y="1142"/>
                      <a:pt x="1189" y="1142"/>
                    </a:cubicBezTo>
                    <a:cubicBezTo>
                      <a:pt x="1280" y="1142"/>
                      <a:pt x="1353" y="1073"/>
                      <a:pt x="1337" y="978"/>
                    </a:cubicBezTo>
                    <a:cubicBezTo>
                      <a:pt x="1326" y="913"/>
                      <a:pt x="1308" y="851"/>
                      <a:pt x="1265" y="793"/>
                    </a:cubicBezTo>
                    <a:cubicBezTo>
                      <a:pt x="1228" y="741"/>
                      <a:pt x="1173" y="692"/>
                      <a:pt x="1124" y="652"/>
                    </a:cubicBezTo>
                    <a:cubicBezTo>
                      <a:pt x="1042" y="580"/>
                      <a:pt x="957" y="511"/>
                      <a:pt x="873" y="443"/>
                    </a:cubicBezTo>
                    <a:cubicBezTo>
                      <a:pt x="704" y="301"/>
                      <a:pt x="526" y="170"/>
                      <a:pt x="350" y="38"/>
                    </a:cubicBezTo>
                    <a:cubicBezTo>
                      <a:pt x="316" y="12"/>
                      <a:pt x="278" y="1"/>
                      <a:pt x="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7" name="Google Shape;2877;p21"/>
              <p:cNvSpPr/>
              <p:nvPr/>
            </p:nvSpPr>
            <p:spPr>
              <a:xfrm>
                <a:off x="4785100" y="3392225"/>
                <a:ext cx="1602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70" extrusionOk="0">
                    <a:moveTo>
                      <a:pt x="17" y="109"/>
                    </a:moveTo>
                    <a:cubicBezTo>
                      <a:pt x="17" y="109"/>
                      <a:pt x="17" y="112"/>
                      <a:pt x="16" y="118"/>
                    </a:cubicBezTo>
                    <a:lnTo>
                      <a:pt x="16" y="118"/>
                    </a:lnTo>
                    <a:cubicBezTo>
                      <a:pt x="17" y="113"/>
                      <a:pt x="17" y="109"/>
                      <a:pt x="17" y="109"/>
                    </a:cubicBezTo>
                    <a:close/>
                    <a:moveTo>
                      <a:pt x="149" y="0"/>
                    </a:moveTo>
                    <a:cubicBezTo>
                      <a:pt x="84" y="0"/>
                      <a:pt x="20" y="56"/>
                      <a:pt x="16" y="122"/>
                    </a:cubicBezTo>
                    <a:cubicBezTo>
                      <a:pt x="16" y="121"/>
                      <a:pt x="16" y="119"/>
                      <a:pt x="16" y="118"/>
                    </a:cubicBezTo>
                    <a:lnTo>
                      <a:pt x="16" y="118"/>
                    </a:lnTo>
                    <a:cubicBezTo>
                      <a:pt x="16" y="122"/>
                      <a:pt x="15" y="125"/>
                      <a:pt x="15" y="128"/>
                    </a:cubicBezTo>
                    <a:cubicBezTo>
                      <a:pt x="9" y="150"/>
                      <a:pt x="2" y="168"/>
                      <a:pt x="2" y="190"/>
                    </a:cubicBezTo>
                    <a:cubicBezTo>
                      <a:pt x="0" y="222"/>
                      <a:pt x="2" y="258"/>
                      <a:pt x="6" y="288"/>
                    </a:cubicBezTo>
                    <a:cubicBezTo>
                      <a:pt x="13" y="340"/>
                      <a:pt x="29" y="392"/>
                      <a:pt x="39" y="442"/>
                    </a:cubicBezTo>
                    <a:cubicBezTo>
                      <a:pt x="64" y="549"/>
                      <a:pt x="88" y="656"/>
                      <a:pt x="116" y="762"/>
                    </a:cubicBezTo>
                    <a:cubicBezTo>
                      <a:pt x="139" y="853"/>
                      <a:pt x="165" y="947"/>
                      <a:pt x="188" y="1039"/>
                    </a:cubicBezTo>
                    <a:cubicBezTo>
                      <a:pt x="212" y="1137"/>
                      <a:pt x="227" y="1248"/>
                      <a:pt x="277" y="1336"/>
                    </a:cubicBezTo>
                    <a:cubicBezTo>
                      <a:pt x="310" y="1394"/>
                      <a:pt x="348" y="1444"/>
                      <a:pt x="417" y="1463"/>
                    </a:cubicBezTo>
                    <a:cubicBezTo>
                      <a:pt x="433" y="1467"/>
                      <a:pt x="448" y="1470"/>
                      <a:pt x="462" y="1470"/>
                    </a:cubicBezTo>
                    <a:cubicBezTo>
                      <a:pt x="491" y="1470"/>
                      <a:pt x="518" y="1460"/>
                      <a:pt x="544" y="1437"/>
                    </a:cubicBezTo>
                    <a:cubicBezTo>
                      <a:pt x="640" y="1350"/>
                      <a:pt x="620" y="1216"/>
                      <a:pt x="593" y="1102"/>
                    </a:cubicBezTo>
                    <a:cubicBezTo>
                      <a:pt x="548" y="918"/>
                      <a:pt x="508" y="731"/>
                      <a:pt x="456" y="547"/>
                    </a:cubicBezTo>
                    <a:cubicBezTo>
                      <a:pt x="431" y="455"/>
                      <a:pt x="404" y="363"/>
                      <a:pt x="379" y="272"/>
                    </a:cubicBezTo>
                    <a:cubicBezTo>
                      <a:pt x="348" y="160"/>
                      <a:pt x="304" y="57"/>
                      <a:pt x="191" y="8"/>
                    </a:cubicBezTo>
                    <a:cubicBezTo>
                      <a:pt x="177" y="3"/>
                      <a:pt x="163" y="0"/>
                      <a:pt x="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8" name="Google Shape;2878;p21"/>
              <p:cNvSpPr/>
              <p:nvPr/>
            </p:nvSpPr>
            <p:spPr>
              <a:xfrm>
                <a:off x="4811800" y="3399600"/>
                <a:ext cx="2500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284" extrusionOk="0">
                    <a:moveTo>
                      <a:pt x="841" y="0"/>
                    </a:moveTo>
                    <a:cubicBezTo>
                      <a:pt x="796" y="0"/>
                      <a:pt x="750" y="19"/>
                      <a:pt x="723" y="58"/>
                    </a:cubicBezTo>
                    <a:cubicBezTo>
                      <a:pt x="649" y="153"/>
                      <a:pt x="601" y="258"/>
                      <a:pt x="552" y="368"/>
                    </a:cubicBezTo>
                    <a:cubicBezTo>
                      <a:pt x="532" y="411"/>
                      <a:pt x="511" y="456"/>
                      <a:pt x="489" y="499"/>
                    </a:cubicBezTo>
                    <a:cubicBezTo>
                      <a:pt x="476" y="525"/>
                      <a:pt x="466" y="549"/>
                      <a:pt x="453" y="575"/>
                    </a:cubicBezTo>
                    <a:cubicBezTo>
                      <a:pt x="447" y="585"/>
                      <a:pt x="444" y="591"/>
                      <a:pt x="444" y="593"/>
                    </a:cubicBezTo>
                    <a:cubicBezTo>
                      <a:pt x="439" y="601"/>
                      <a:pt x="434" y="609"/>
                      <a:pt x="430" y="619"/>
                    </a:cubicBezTo>
                    <a:cubicBezTo>
                      <a:pt x="351" y="763"/>
                      <a:pt x="0" y="1200"/>
                      <a:pt x="303" y="1279"/>
                    </a:cubicBezTo>
                    <a:cubicBezTo>
                      <a:pt x="317" y="1282"/>
                      <a:pt x="330" y="1284"/>
                      <a:pt x="344" y="1284"/>
                    </a:cubicBezTo>
                    <a:cubicBezTo>
                      <a:pt x="464" y="1284"/>
                      <a:pt x="572" y="1155"/>
                      <a:pt x="635" y="1067"/>
                    </a:cubicBezTo>
                    <a:cubicBezTo>
                      <a:pt x="700" y="973"/>
                      <a:pt x="754" y="868"/>
                      <a:pt x="806" y="766"/>
                    </a:cubicBezTo>
                    <a:cubicBezTo>
                      <a:pt x="911" y="561"/>
                      <a:pt x="999" y="342"/>
                      <a:pt x="972" y="110"/>
                    </a:cubicBezTo>
                    <a:cubicBezTo>
                      <a:pt x="964" y="37"/>
                      <a:pt x="903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9" name="Google Shape;2879;p21"/>
              <p:cNvSpPr/>
              <p:nvPr/>
            </p:nvSpPr>
            <p:spPr>
              <a:xfrm>
                <a:off x="4846925" y="3419650"/>
                <a:ext cx="32925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058" extrusionOk="0">
                    <a:moveTo>
                      <a:pt x="1107" y="0"/>
                    </a:moveTo>
                    <a:cubicBezTo>
                      <a:pt x="1100" y="0"/>
                      <a:pt x="1093" y="0"/>
                      <a:pt x="1086" y="1"/>
                    </a:cubicBezTo>
                    <a:cubicBezTo>
                      <a:pt x="1059" y="5"/>
                      <a:pt x="1030" y="13"/>
                      <a:pt x="1003" y="18"/>
                    </a:cubicBezTo>
                    <a:cubicBezTo>
                      <a:pt x="942" y="33"/>
                      <a:pt x="884" y="59"/>
                      <a:pt x="828" y="88"/>
                    </a:cubicBezTo>
                    <a:cubicBezTo>
                      <a:pt x="722" y="142"/>
                      <a:pt x="621" y="210"/>
                      <a:pt x="524" y="281"/>
                    </a:cubicBezTo>
                    <a:cubicBezTo>
                      <a:pt x="432" y="346"/>
                      <a:pt x="345" y="418"/>
                      <a:pt x="265" y="494"/>
                    </a:cubicBezTo>
                    <a:cubicBezTo>
                      <a:pt x="216" y="539"/>
                      <a:pt x="169" y="583"/>
                      <a:pt x="129" y="635"/>
                    </a:cubicBezTo>
                    <a:cubicBezTo>
                      <a:pt x="92" y="686"/>
                      <a:pt x="44" y="743"/>
                      <a:pt x="25" y="805"/>
                    </a:cubicBezTo>
                    <a:cubicBezTo>
                      <a:pt x="1" y="877"/>
                      <a:pt x="20" y="955"/>
                      <a:pt x="74" y="1007"/>
                    </a:cubicBezTo>
                    <a:cubicBezTo>
                      <a:pt x="109" y="1039"/>
                      <a:pt x="157" y="1057"/>
                      <a:pt x="205" y="1057"/>
                    </a:cubicBezTo>
                    <a:cubicBezTo>
                      <a:pt x="232" y="1057"/>
                      <a:pt x="258" y="1051"/>
                      <a:pt x="282" y="1039"/>
                    </a:cubicBezTo>
                    <a:cubicBezTo>
                      <a:pt x="386" y="987"/>
                      <a:pt x="468" y="886"/>
                      <a:pt x="553" y="811"/>
                    </a:cubicBezTo>
                    <a:cubicBezTo>
                      <a:pt x="626" y="739"/>
                      <a:pt x="704" y="670"/>
                      <a:pt x="785" y="607"/>
                    </a:cubicBezTo>
                    <a:cubicBezTo>
                      <a:pt x="827" y="575"/>
                      <a:pt x="870" y="545"/>
                      <a:pt x="913" y="513"/>
                    </a:cubicBezTo>
                    <a:cubicBezTo>
                      <a:pt x="923" y="504"/>
                      <a:pt x="936" y="497"/>
                      <a:pt x="949" y="488"/>
                    </a:cubicBezTo>
                    <a:cubicBezTo>
                      <a:pt x="951" y="488"/>
                      <a:pt x="954" y="487"/>
                      <a:pt x="958" y="483"/>
                    </a:cubicBezTo>
                    <a:cubicBezTo>
                      <a:pt x="967" y="477"/>
                      <a:pt x="1007" y="451"/>
                      <a:pt x="1016" y="445"/>
                    </a:cubicBezTo>
                    <a:cubicBezTo>
                      <a:pt x="1024" y="438"/>
                      <a:pt x="1036" y="432"/>
                      <a:pt x="1044" y="425"/>
                    </a:cubicBezTo>
                    <a:cubicBezTo>
                      <a:pt x="1054" y="418"/>
                      <a:pt x="1067" y="409"/>
                      <a:pt x="1080" y="402"/>
                    </a:cubicBezTo>
                    <a:cubicBezTo>
                      <a:pt x="1080" y="401"/>
                      <a:pt x="1080" y="401"/>
                      <a:pt x="1081" y="401"/>
                    </a:cubicBezTo>
                    <a:cubicBezTo>
                      <a:pt x="1081" y="401"/>
                      <a:pt x="1081" y="401"/>
                      <a:pt x="1082" y="400"/>
                    </a:cubicBezTo>
                    <a:cubicBezTo>
                      <a:pt x="1115" y="380"/>
                      <a:pt x="1144" y="360"/>
                      <a:pt x="1170" y="336"/>
                    </a:cubicBezTo>
                    <a:cubicBezTo>
                      <a:pt x="1191" y="315"/>
                      <a:pt x="1216" y="295"/>
                      <a:pt x="1235" y="274"/>
                    </a:cubicBezTo>
                    <a:cubicBezTo>
                      <a:pt x="1259" y="246"/>
                      <a:pt x="1274" y="216"/>
                      <a:pt x="1288" y="186"/>
                    </a:cubicBezTo>
                    <a:cubicBezTo>
                      <a:pt x="1317" y="124"/>
                      <a:pt x="1271" y="36"/>
                      <a:pt x="1209" y="18"/>
                    </a:cubicBezTo>
                    <a:cubicBezTo>
                      <a:pt x="1174" y="9"/>
                      <a:pt x="1142" y="0"/>
                      <a:pt x="1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0" name="Google Shape;2880;p21"/>
              <p:cNvSpPr/>
              <p:nvPr/>
            </p:nvSpPr>
            <p:spPr>
              <a:xfrm>
                <a:off x="4873300" y="3453450"/>
                <a:ext cx="337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88" extrusionOk="0">
                    <a:moveTo>
                      <a:pt x="1180" y="1"/>
                    </a:moveTo>
                    <a:cubicBezTo>
                      <a:pt x="1123" y="1"/>
                      <a:pt x="1074" y="10"/>
                      <a:pt x="1019" y="29"/>
                    </a:cubicBezTo>
                    <a:cubicBezTo>
                      <a:pt x="974" y="44"/>
                      <a:pt x="934" y="65"/>
                      <a:pt x="890" y="88"/>
                    </a:cubicBezTo>
                    <a:cubicBezTo>
                      <a:pt x="808" y="131"/>
                      <a:pt x="725" y="168"/>
                      <a:pt x="642" y="210"/>
                    </a:cubicBezTo>
                    <a:cubicBezTo>
                      <a:pt x="465" y="297"/>
                      <a:pt x="269" y="350"/>
                      <a:pt x="116" y="478"/>
                    </a:cubicBezTo>
                    <a:cubicBezTo>
                      <a:pt x="1" y="576"/>
                      <a:pt x="61" y="775"/>
                      <a:pt x="213" y="787"/>
                    </a:cubicBezTo>
                    <a:cubicBezTo>
                      <a:pt x="225" y="787"/>
                      <a:pt x="238" y="788"/>
                      <a:pt x="250" y="788"/>
                    </a:cubicBezTo>
                    <a:cubicBezTo>
                      <a:pt x="454" y="788"/>
                      <a:pt x="646" y="690"/>
                      <a:pt x="825" y="601"/>
                    </a:cubicBezTo>
                    <a:cubicBezTo>
                      <a:pt x="925" y="550"/>
                      <a:pt x="1019" y="491"/>
                      <a:pt x="1109" y="432"/>
                    </a:cubicBezTo>
                    <a:cubicBezTo>
                      <a:pt x="1150" y="406"/>
                      <a:pt x="1186" y="379"/>
                      <a:pt x="1220" y="346"/>
                    </a:cubicBezTo>
                    <a:cubicBezTo>
                      <a:pt x="1266" y="297"/>
                      <a:pt x="1300" y="248"/>
                      <a:pt x="1321" y="183"/>
                    </a:cubicBezTo>
                    <a:cubicBezTo>
                      <a:pt x="1350" y="102"/>
                      <a:pt x="1294" y="4"/>
                      <a:pt x="1205" y="1"/>
                    </a:cubicBezTo>
                    <a:cubicBezTo>
                      <a:pt x="1196" y="1"/>
                      <a:pt x="1188" y="1"/>
                      <a:pt x="1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1" name="Google Shape;2881;p21"/>
              <p:cNvSpPr/>
              <p:nvPr/>
            </p:nvSpPr>
            <p:spPr>
              <a:xfrm>
                <a:off x="4901350" y="3498275"/>
                <a:ext cx="371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08" extrusionOk="0">
                    <a:moveTo>
                      <a:pt x="1298" y="1"/>
                    </a:moveTo>
                    <a:cubicBezTo>
                      <a:pt x="1292" y="1"/>
                      <a:pt x="1286" y="1"/>
                      <a:pt x="1280" y="1"/>
                    </a:cubicBezTo>
                    <a:cubicBezTo>
                      <a:pt x="1184" y="8"/>
                      <a:pt x="1089" y="11"/>
                      <a:pt x="993" y="23"/>
                    </a:cubicBezTo>
                    <a:cubicBezTo>
                      <a:pt x="898" y="33"/>
                      <a:pt x="805" y="46"/>
                      <a:pt x="708" y="56"/>
                    </a:cubicBezTo>
                    <a:cubicBezTo>
                      <a:pt x="616" y="68"/>
                      <a:pt x="519" y="76"/>
                      <a:pt x="424" y="85"/>
                    </a:cubicBezTo>
                    <a:cubicBezTo>
                      <a:pt x="323" y="92"/>
                      <a:pt x="201" y="85"/>
                      <a:pt x="113" y="134"/>
                    </a:cubicBezTo>
                    <a:cubicBezTo>
                      <a:pt x="44" y="171"/>
                      <a:pt x="0" y="236"/>
                      <a:pt x="5" y="318"/>
                    </a:cubicBezTo>
                    <a:cubicBezTo>
                      <a:pt x="8" y="393"/>
                      <a:pt x="57" y="464"/>
                      <a:pt x="129" y="488"/>
                    </a:cubicBezTo>
                    <a:cubicBezTo>
                      <a:pt x="168" y="503"/>
                      <a:pt x="210" y="508"/>
                      <a:pt x="252" y="508"/>
                    </a:cubicBezTo>
                    <a:cubicBezTo>
                      <a:pt x="331" y="508"/>
                      <a:pt x="413" y="491"/>
                      <a:pt x="488" y="481"/>
                    </a:cubicBezTo>
                    <a:cubicBezTo>
                      <a:pt x="581" y="471"/>
                      <a:pt x="676" y="458"/>
                      <a:pt x="770" y="444"/>
                    </a:cubicBezTo>
                    <a:cubicBezTo>
                      <a:pt x="868" y="429"/>
                      <a:pt x="965" y="415"/>
                      <a:pt x="1063" y="398"/>
                    </a:cubicBezTo>
                    <a:cubicBezTo>
                      <a:pt x="1156" y="379"/>
                      <a:pt x="1247" y="350"/>
                      <a:pt x="1339" y="326"/>
                    </a:cubicBezTo>
                    <a:cubicBezTo>
                      <a:pt x="1427" y="300"/>
                      <a:pt x="1484" y="228"/>
                      <a:pt x="1471" y="132"/>
                    </a:cubicBezTo>
                    <a:cubicBezTo>
                      <a:pt x="1460" y="45"/>
                      <a:pt x="1378" y="1"/>
                      <a:pt x="12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2" name="Google Shape;2882;p21"/>
              <p:cNvSpPr/>
              <p:nvPr/>
            </p:nvSpPr>
            <p:spPr>
              <a:xfrm>
                <a:off x="4899700" y="3539225"/>
                <a:ext cx="333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79" extrusionOk="0">
                    <a:moveTo>
                      <a:pt x="562" y="0"/>
                    </a:moveTo>
                    <a:cubicBezTo>
                      <a:pt x="530" y="0"/>
                      <a:pt x="499" y="0"/>
                      <a:pt x="467" y="1"/>
                    </a:cubicBezTo>
                    <a:cubicBezTo>
                      <a:pt x="412" y="1"/>
                      <a:pt x="358" y="7"/>
                      <a:pt x="303" y="9"/>
                    </a:cubicBezTo>
                    <a:cubicBezTo>
                      <a:pt x="242" y="14"/>
                      <a:pt x="189" y="28"/>
                      <a:pt x="131" y="50"/>
                    </a:cubicBezTo>
                    <a:cubicBezTo>
                      <a:pt x="0" y="100"/>
                      <a:pt x="9" y="318"/>
                      <a:pt x="146" y="355"/>
                    </a:cubicBezTo>
                    <a:cubicBezTo>
                      <a:pt x="203" y="370"/>
                      <a:pt x="254" y="378"/>
                      <a:pt x="314" y="378"/>
                    </a:cubicBezTo>
                    <a:cubicBezTo>
                      <a:pt x="368" y="377"/>
                      <a:pt x="424" y="377"/>
                      <a:pt x="477" y="374"/>
                    </a:cubicBezTo>
                    <a:cubicBezTo>
                      <a:pt x="567" y="367"/>
                      <a:pt x="654" y="361"/>
                      <a:pt x="744" y="355"/>
                    </a:cubicBezTo>
                    <a:lnTo>
                      <a:pt x="747" y="355"/>
                    </a:lnTo>
                    <a:cubicBezTo>
                      <a:pt x="758" y="355"/>
                      <a:pt x="771" y="354"/>
                      <a:pt x="784" y="354"/>
                    </a:cubicBezTo>
                    <a:cubicBezTo>
                      <a:pt x="809" y="352"/>
                      <a:pt x="836" y="352"/>
                      <a:pt x="862" y="350"/>
                    </a:cubicBezTo>
                    <a:cubicBezTo>
                      <a:pt x="914" y="347"/>
                      <a:pt x="967" y="341"/>
                      <a:pt x="1021" y="338"/>
                    </a:cubicBezTo>
                    <a:cubicBezTo>
                      <a:pt x="1126" y="328"/>
                      <a:pt x="1247" y="328"/>
                      <a:pt x="1299" y="218"/>
                    </a:cubicBezTo>
                    <a:cubicBezTo>
                      <a:pt x="1335" y="138"/>
                      <a:pt x="1263" y="61"/>
                      <a:pt x="1195" y="38"/>
                    </a:cubicBezTo>
                    <a:cubicBezTo>
                      <a:pt x="1145" y="21"/>
                      <a:pt x="1094" y="17"/>
                      <a:pt x="1042" y="14"/>
                    </a:cubicBezTo>
                    <a:cubicBezTo>
                      <a:pt x="946" y="7"/>
                      <a:pt x="850" y="2"/>
                      <a:pt x="755" y="1"/>
                    </a:cubicBezTo>
                    <a:cubicBezTo>
                      <a:pt x="690" y="1"/>
                      <a:pt x="626" y="0"/>
                      <a:pt x="5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3" name="Google Shape;2883;p21"/>
              <p:cNvSpPr/>
              <p:nvPr/>
            </p:nvSpPr>
            <p:spPr>
              <a:xfrm>
                <a:off x="4899825" y="3577375"/>
                <a:ext cx="329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462" extrusionOk="0">
                    <a:moveTo>
                      <a:pt x="310" y="1"/>
                    </a:moveTo>
                    <a:cubicBezTo>
                      <a:pt x="273" y="1"/>
                      <a:pt x="236" y="7"/>
                      <a:pt x="198" y="13"/>
                    </a:cubicBezTo>
                    <a:cubicBezTo>
                      <a:pt x="146" y="20"/>
                      <a:pt x="97" y="30"/>
                      <a:pt x="54" y="63"/>
                    </a:cubicBezTo>
                    <a:cubicBezTo>
                      <a:pt x="11" y="98"/>
                      <a:pt x="1" y="161"/>
                      <a:pt x="22" y="212"/>
                    </a:cubicBezTo>
                    <a:cubicBezTo>
                      <a:pt x="46" y="265"/>
                      <a:pt x="97" y="300"/>
                      <a:pt x="146" y="333"/>
                    </a:cubicBezTo>
                    <a:cubicBezTo>
                      <a:pt x="205" y="372"/>
                      <a:pt x="262" y="393"/>
                      <a:pt x="332" y="408"/>
                    </a:cubicBezTo>
                    <a:cubicBezTo>
                      <a:pt x="423" y="424"/>
                      <a:pt x="517" y="437"/>
                      <a:pt x="609" y="445"/>
                    </a:cubicBezTo>
                    <a:cubicBezTo>
                      <a:pt x="689" y="454"/>
                      <a:pt x="770" y="461"/>
                      <a:pt x="850" y="461"/>
                    </a:cubicBezTo>
                    <a:cubicBezTo>
                      <a:pt x="873" y="461"/>
                      <a:pt x="895" y="461"/>
                      <a:pt x="918" y="460"/>
                    </a:cubicBezTo>
                    <a:cubicBezTo>
                      <a:pt x="1017" y="455"/>
                      <a:pt x="1111" y="441"/>
                      <a:pt x="1207" y="419"/>
                    </a:cubicBezTo>
                    <a:cubicBezTo>
                      <a:pt x="1274" y="405"/>
                      <a:pt x="1317" y="347"/>
                      <a:pt x="1315" y="279"/>
                    </a:cubicBezTo>
                    <a:cubicBezTo>
                      <a:pt x="1314" y="207"/>
                      <a:pt x="1258" y="167"/>
                      <a:pt x="1193" y="154"/>
                    </a:cubicBezTo>
                    <a:cubicBezTo>
                      <a:pt x="1102" y="134"/>
                      <a:pt x="1010" y="114"/>
                      <a:pt x="918" y="96"/>
                    </a:cubicBezTo>
                    <a:cubicBezTo>
                      <a:pt x="828" y="78"/>
                      <a:pt x="732" y="73"/>
                      <a:pt x="641" y="59"/>
                    </a:cubicBezTo>
                    <a:cubicBezTo>
                      <a:pt x="593" y="52"/>
                      <a:pt x="549" y="44"/>
                      <a:pt x="501" y="34"/>
                    </a:cubicBezTo>
                    <a:lnTo>
                      <a:pt x="442" y="24"/>
                    </a:lnTo>
                    <a:cubicBezTo>
                      <a:pt x="434" y="22"/>
                      <a:pt x="428" y="21"/>
                      <a:pt x="425" y="20"/>
                    </a:cubicBezTo>
                    <a:lnTo>
                      <a:pt x="425" y="20"/>
                    </a:lnTo>
                    <a:cubicBezTo>
                      <a:pt x="405" y="15"/>
                      <a:pt x="383" y="11"/>
                      <a:pt x="363" y="6"/>
                    </a:cubicBezTo>
                    <a:cubicBezTo>
                      <a:pt x="345" y="2"/>
                      <a:pt x="327" y="1"/>
                      <a:pt x="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4" name="Google Shape;2884;p21"/>
              <p:cNvSpPr/>
              <p:nvPr/>
            </p:nvSpPr>
            <p:spPr>
              <a:xfrm>
                <a:off x="4893525" y="3608550"/>
                <a:ext cx="24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84" h="659" extrusionOk="0">
                    <a:moveTo>
                      <a:pt x="789" y="1"/>
                    </a:moveTo>
                    <a:cubicBezTo>
                      <a:pt x="724" y="1"/>
                      <a:pt x="657" y="24"/>
                      <a:pt x="599" y="47"/>
                    </a:cubicBezTo>
                    <a:cubicBezTo>
                      <a:pt x="544" y="69"/>
                      <a:pt x="492" y="92"/>
                      <a:pt x="439" y="116"/>
                    </a:cubicBezTo>
                    <a:cubicBezTo>
                      <a:pt x="331" y="162"/>
                      <a:pt x="225" y="220"/>
                      <a:pt x="123" y="278"/>
                    </a:cubicBezTo>
                    <a:cubicBezTo>
                      <a:pt x="76" y="305"/>
                      <a:pt x="42" y="340"/>
                      <a:pt x="21" y="392"/>
                    </a:cubicBezTo>
                    <a:cubicBezTo>
                      <a:pt x="1" y="441"/>
                      <a:pt x="8" y="495"/>
                      <a:pt x="28" y="544"/>
                    </a:cubicBezTo>
                    <a:cubicBezTo>
                      <a:pt x="47" y="589"/>
                      <a:pt x="94" y="631"/>
                      <a:pt x="140" y="647"/>
                    </a:cubicBezTo>
                    <a:cubicBezTo>
                      <a:pt x="161" y="655"/>
                      <a:pt x="186" y="659"/>
                      <a:pt x="211" y="659"/>
                    </a:cubicBezTo>
                    <a:cubicBezTo>
                      <a:pt x="241" y="659"/>
                      <a:pt x="271" y="653"/>
                      <a:pt x="295" y="640"/>
                    </a:cubicBezTo>
                    <a:cubicBezTo>
                      <a:pt x="397" y="582"/>
                      <a:pt x="501" y="527"/>
                      <a:pt x="606" y="471"/>
                    </a:cubicBezTo>
                    <a:cubicBezTo>
                      <a:pt x="659" y="442"/>
                      <a:pt x="713" y="415"/>
                      <a:pt x="766" y="387"/>
                    </a:cubicBezTo>
                    <a:cubicBezTo>
                      <a:pt x="832" y="354"/>
                      <a:pt x="904" y="307"/>
                      <a:pt x="948" y="242"/>
                    </a:cubicBezTo>
                    <a:cubicBezTo>
                      <a:pt x="976" y="197"/>
                      <a:pt x="984" y="139"/>
                      <a:pt x="962" y="92"/>
                    </a:cubicBezTo>
                    <a:cubicBezTo>
                      <a:pt x="937" y="40"/>
                      <a:pt x="890" y="17"/>
                      <a:pt x="837" y="5"/>
                    </a:cubicBezTo>
                    <a:cubicBezTo>
                      <a:pt x="821" y="2"/>
                      <a:pt x="8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5" name="Google Shape;2885;p21"/>
              <p:cNvSpPr/>
              <p:nvPr/>
            </p:nvSpPr>
            <p:spPr>
              <a:xfrm>
                <a:off x="4916650" y="3615625"/>
                <a:ext cx="2577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14" extrusionOk="0">
                    <a:moveTo>
                      <a:pt x="835" y="0"/>
                    </a:moveTo>
                    <a:cubicBezTo>
                      <a:pt x="795" y="0"/>
                      <a:pt x="753" y="18"/>
                      <a:pt x="719" y="58"/>
                    </a:cubicBezTo>
                    <a:cubicBezTo>
                      <a:pt x="565" y="238"/>
                      <a:pt x="418" y="424"/>
                      <a:pt x="302" y="630"/>
                    </a:cubicBezTo>
                    <a:cubicBezTo>
                      <a:pt x="239" y="743"/>
                      <a:pt x="175" y="860"/>
                      <a:pt x="125" y="979"/>
                    </a:cubicBezTo>
                    <a:cubicBezTo>
                      <a:pt x="79" y="1090"/>
                      <a:pt x="1" y="1242"/>
                      <a:pt x="38" y="1363"/>
                    </a:cubicBezTo>
                    <a:cubicBezTo>
                      <a:pt x="68" y="1456"/>
                      <a:pt x="142" y="1514"/>
                      <a:pt x="225" y="1514"/>
                    </a:cubicBezTo>
                    <a:cubicBezTo>
                      <a:pt x="264" y="1514"/>
                      <a:pt x="306" y="1501"/>
                      <a:pt x="345" y="1472"/>
                    </a:cubicBezTo>
                    <a:cubicBezTo>
                      <a:pt x="451" y="1399"/>
                      <a:pt x="484" y="1239"/>
                      <a:pt x="529" y="1125"/>
                    </a:cubicBezTo>
                    <a:cubicBezTo>
                      <a:pt x="570" y="1023"/>
                      <a:pt x="611" y="917"/>
                      <a:pt x="657" y="816"/>
                    </a:cubicBezTo>
                    <a:cubicBezTo>
                      <a:pt x="748" y="615"/>
                      <a:pt x="841" y="414"/>
                      <a:pt x="958" y="227"/>
                    </a:cubicBezTo>
                    <a:cubicBezTo>
                      <a:pt x="1030" y="111"/>
                      <a:pt x="938" y="0"/>
                      <a:pt x="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6" name="Google Shape;2886;p21"/>
              <p:cNvSpPr/>
              <p:nvPr/>
            </p:nvSpPr>
            <p:spPr>
              <a:xfrm>
                <a:off x="4962775" y="3602075"/>
                <a:ext cx="123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327" extrusionOk="0">
                    <a:moveTo>
                      <a:pt x="200" y="0"/>
                    </a:moveTo>
                    <a:cubicBezTo>
                      <a:pt x="198" y="0"/>
                      <a:pt x="196" y="0"/>
                      <a:pt x="194" y="1"/>
                    </a:cubicBezTo>
                    <a:cubicBezTo>
                      <a:pt x="136" y="2"/>
                      <a:pt x="95" y="47"/>
                      <a:pt x="86" y="104"/>
                    </a:cubicBezTo>
                    <a:cubicBezTo>
                      <a:pt x="77" y="174"/>
                      <a:pt x="72" y="240"/>
                      <a:pt x="59" y="306"/>
                    </a:cubicBezTo>
                    <a:cubicBezTo>
                      <a:pt x="49" y="368"/>
                      <a:pt x="30" y="427"/>
                      <a:pt x="25" y="488"/>
                    </a:cubicBezTo>
                    <a:cubicBezTo>
                      <a:pt x="13" y="615"/>
                      <a:pt x="5" y="739"/>
                      <a:pt x="5" y="864"/>
                    </a:cubicBezTo>
                    <a:cubicBezTo>
                      <a:pt x="5" y="1001"/>
                      <a:pt x="1" y="1144"/>
                      <a:pt x="103" y="1250"/>
                    </a:cubicBezTo>
                    <a:cubicBezTo>
                      <a:pt x="152" y="1300"/>
                      <a:pt x="211" y="1327"/>
                      <a:pt x="274" y="1327"/>
                    </a:cubicBezTo>
                    <a:cubicBezTo>
                      <a:pt x="305" y="1327"/>
                      <a:pt x="337" y="1320"/>
                      <a:pt x="369" y="1307"/>
                    </a:cubicBezTo>
                    <a:cubicBezTo>
                      <a:pt x="417" y="1286"/>
                      <a:pt x="453" y="1254"/>
                      <a:pt x="470" y="1208"/>
                    </a:cubicBezTo>
                    <a:lnTo>
                      <a:pt x="470" y="1208"/>
                    </a:lnTo>
                    <a:cubicBezTo>
                      <a:pt x="484" y="1185"/>
                      <a:pt x="494" y="1159"/>
                      <a:pt x="491" y="1134"/>
                    </a:cubicBezTo>
                    <a:cubicBezTo>
                      <a:pt x="490" y="1103"/>
                      <a:pt x="469" y="1077"/>
                      <a:pt x="444" y="1070"/>
                    </a:cubicBezTo>
                    <a:lnTo>
                      <a:pt x="444" y="1069"/>
                    </a:lnTo>
                    <a:cubicBezTo>
                      <a:pt x="438" y="1056"/>
                      <a:pt x="432" y="1043"/>
                      <a:pt x="425" y="1030"/>
                    </a:cubicBezTo>
                    <a:cubicBezTo>
                      <a:pt x="423" y="1020"/>
                      <a:pt x="419" y="1011"/>
                      <a:pt x="418" y="999"/>
                    </a:cubicBezTo>
                    <a:cubicBezTo>
                      <a:pt x="415" y="985"/>
                      <a:pt x="416" y="958"/>
                      <a:pt x="410" y="946"/>
                    </a:cubicBezTo>
                    <a:lnTo>
                      <a:pt x="410" y="912"/>
                    </a:lnTo>
                    <a:cubicBezTo>
                      <a:pt x="409" y="860"/>
                      <a:pt x="409" y="808"/>
                      <a:pt x="407" y="754"/>
                    </a:cubicBezTo>
                    <a:cubicBezTo>
                      <a:pt x="403" y="642"/>
                      <a:pt x="397" y="515"/>
                      <a:pt x="371" y="404"/>
                    </a:cubicBezTo>
                    <a:cubicBezTo>
                      <a:pt x="345" y="299"/>
                      <a:pt x="328" y="197"/>
                      <a:pt x="311" y="90"/>
                    </a:cubicBezTo>
                    <a:cubicBezTo>
                      <a:pt x="303" y="36"/>
                      <a:pt x="253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7" name="Google Shape;2887;p21"/>
              <p:cNvSpPr/>
              <p:nvPr/>
            </p:nvSpPr>
            <p:spPr>
              <a:xfrm>
                <a:off x="4990475" y="3587775"/>
                <a:ext cx="157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518" extrusionOk="0">
                    <a:moveTo>
                      <a:pt x="188" y="0"/>
                    </a:moveTo>
                    <a:cubicBezTo>
                      <a:pt x="130" y="0"/>
                      <a:pt x="71" y="34"/>
                      <a:pt x="45" y="97"/>
                    </a:cubicBezTo>
                    <a:cubicBezTo>
                      <a:pt x="17" y="162"/>
                      <a:pt x="0" y="228"/>
                      <a:pt x="1" y="299"/>
                    </a:cubicBezTo>
                    <a:cubicBezTo>
                      <a:pt x="3" y="366"/>
                      <a:pt x="7" y="437"/>
                      <a:pt x="13" y="505"/>
                    </a:cubicBezTo>
                    <a:cubicBezTo>
                      <a:pt x="23" y="619"/>
                      <a:pt x="45" y="733"/>
                      <a:pt x="71" y="842"/>
                    </a:cubicBezTo>
                    <a:cubicBezTo>
                      <a:pt x="99" y="969"/>
                      <a:pt x="138" y="1089"/>
                      <a:pt x="189" y="1208"/>
                    </a:cubicBezTo>
                    <a:cubicBezTo>
                      <a:pt x="238" y="1319"/>
                      <a:pt x="324" y="1456"/>
                      <a:pt x="440" y="1510"/>
                    </a:cubicBezTo>
                    <a:cubicBezTo>
                      <a:pt x="451" y="1515"/>
                      <a:pt x="465" y="1518"/>
                      <a:pt x="478" y="1518"/>
                    </a:cubicBezTo>
                    <a:cubicBezTo>
                      <a:pt x="528" y="1518"/>
                      <a:pt x="583" y="1483"/>
                      <a:pt x="595" y="1435"/>
                    </a:cubicBezTo>
                    <a:cubicBezTo>
                      <a:pt x="627" y="1325"/>
                      <a:pt x="592" y="1185"/>
                      <a:pt x="562" y="1077"/>
                    </a:cubicBezTo>
                    <a:cubicBezTo>
                      <a:pt x="532" y="970"/>
                      <a:pt x="500" y="864"/>
                      <a:pt x="473" y="757"/>
                    </a:cubicBezTo>
                    <a:cubicBezTo>
                      <a:pt x="447" y="646"/>
                      <a:pt x="427" y="534"/>
                      <a:pt x="406" y="423"/>
                    </a:cubicBezTo>
                    <a:cubicBezTo>
                      <a:pt x="398" y="366"/>
                      <a:pt x="389" y="313"/>
                      <a:pt x="382" y="258"/>
                    </a:cubicBezTo>
                    <a:cubicBezTo>
                      <a:pt x="375" y="198"/>
                      <a:pt x="347" y="140"/>
                      <a:pt x="320" y="84"/>
                    </a:cubicBezTo>
                    <a:cubicBezTo>
                      <a:pt x="292" y="27"/>
                      <a:pt x="240" y="0"/>
                      <a:pt x="1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8" name="Google Shape;2888;p21"/>
              <p:cNvSpPr/>
              <p:nvPr/>
            </p:nvSpPr>
            <p:spPr>
              <a:xfrm>
                <a:off x="5021350" y="3573025"/>
                <a:ext cx="1417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325" extrusionOk="0">
                    <a:moveTo>
                      <a:pt x="148" y="0"/>
                    </a:moveTo>
                    <a:cubicBezTo>
                      <a:pt x="90" y="0"/>
                      <a:pt x="32" y="33"/>
                      <a:pt x="19" y="93"/>
                    </a:cubicBezTo>
                    <a:cubicBezTo>
                      <a:pt x="8" y="133"/>
                      <a:pt x="0" y="168"/>
                      <a:pt x="6" y="208"/>
                    </a:cubicBezTo>
                    <a:cubicBezTo>
                      <a:pt x="8" y="233"/>
                      <a:pt x="13" y="256"/>
                      <a:pt x="18" y="279"/>
                    </a:cubicBezTo>
                    <a:cubicBezTo>
                      <a:pt x="25" y="321"/>
                      <a:pt x="28" y="363"/>
                      <a:pt x="39" y="403"/>
                    </a:cubicBezTo>
                    <a:cubicBezTo>
                      <a:pt x="62" y="488"/>
                      <a:pt x="82" y="573"/>
                      <a:pt x="100" y="660"/>
                    </a:cubicBezTo>
                    <a:cubicBezTo>
                      <a:pt x="119" y="749"/>
                      <a:pt x="133" y="838"/>
                      <a:pt x="144" y="928"/>
                    </a:cubicBezTo>
                    <a:cubicBezTo>
                      <a:pt x="157" y="1020"/>
                      <a:pt x="152" y="1135"/>
                      <a:pt x="198" y="1217"/>
                    </a:cubicBezTo>
                    <a:cubicBezTo>
                      <a:pt x="233" y="1283"/>
                      <a:pt x="294" y="1324"/>
                      <a:pt x="367" y="1324"/>
                    </a:cubicBezTo>
                    <a:cubicBezTo>
                      <a:pt x="371" y="1324"/>
                      <a:pt x="374" y="1324"/>
                      <a:pt x="378" y="1324"/>
                    </a:cubicBezTo>
                    <a:cubicBezTo>
                      <a:pt x="450" y="1321"/>
                      <a:pt x="518" y="1272"/>
                      <a:pt x="544" y="1201"/>
                    </a:cubicBezTo>
                    <a:cubicBezTo>
                      <a:pt x="567" y="1135"/>
                      <a:pt x="560" y="1059"/>
                      <a:pt x="552" y="991"/>
                    </a:cubicBezTo>
                    <a:cubicBezTo>
                      <a:pt x="547" y="946"/>
                      <a:pt x="539" y="900"/>
                      <a:pt x="532" y="856"/>
                    </a:cubicBezTo>
                    <a:cubicBezTo>
                      <a:pt x="516" y="766"/>
                      <a:pt x="500" y="677"/>
                      <a:pt x="479" y="589"/>
                    </a:cubicBezTo>
                    <a:cubicBezTo>
                      <a:pt x="457" y="497"/>
                      <a:pt x="433" y="407"/>
                      <a:pt x="404" y="319"/>
                    </a:cubicBezTo>
                    <a:cubicBezTo>
                      <a:pt x="372" y="218"/>
                      <a:pt x="316" y="86"/>
                      <a:pt x="229" y="25"/>
                    </a:cubicBezTo>
                    <a:cubicBezTo>
                      <a:pt x="206" y="8"/>
                      <a:pt x="177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9" name="Google Shape;2889;p21"/>
              <p:cNvSpPr/>
              <p:nvPr/>
            </p:nvSpPr>
            <p:spPr>
              <a:xfrm>
                <a:off x="5060075" y="3575300"/>
                <a:ext cx="11300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439" extrusionOk="0">
                    <a:moveTo>
                      <a:pt x="176" y="1"/>
                    </a:moveTo>
                    <a:cubicBezTo>
                      <a:pt x="126" y="1"/>
                      <a:pt x="74" y="27"/>
                      <a:pt x="63" y="78"/>
                    </a:cubicBezTo>
                    <a:cubicBezTo>
                      <a:pt x="40" y="182"/>
                      <a:pt x="14" y="283"/>
                      <a:pt x="7" y="388"/>
                    </a:cubicBezTo>
                    <a:cubicBezTo>
                      <a:pt x="1" y="486"/>
                      <a:pt x="7" y="584"/>
                      <a:pt x="11" y="684"/>
                    </a:cubicBezTo>
                    <a:cubicBezTo>
                      <a:pt x="14" y="786"/>
                      <a:pt x="18" y="887"/>
                      <a:pt x="21" y="989"/>
                    </a:cubicBezTo>
                    <a:cubicBezTo>
                      <a:pt x="25" y="1102"/>
                      <a:pt x="14" y="1239"/>
                      <a:pt x="69" y="1337"/>
                    </a:cubicBezTo>
                    <a:cubicBezTo>
                      <a:pt x="105" y="1405"/>
                      <a:pt x="171" y="1439"/>
                      <a:pt x="235" y="1439"/>
                    </a:cubicBezTo>
                    <a:cubicBezTo>
                      <a:pt x="305" y="1439"/>
                      <a:pt x="374" y="1399"/>
                      <a:pt x="407" y="1321"/>
                    </a:cubicBezTo>
                    <a:cubicBezTo>
                      <a:pt x="452" y="1213"/>
                      <a:pt x="425" y="1074"/>
                      <a:pt x="417" y="959"/>
                    </a:cubicBezTo>
                    <a:cubicBezTo>
                      <a:pt x="412" y="860"/>
                      <a:pt x="404" y="763"/>
                      <a:pt x="397" y="664"/>
                    </a:cubicBezTo>
                    <a:cubicBezTo>
                      <a:pt x="390" y="561"/>
                      <a:pt x="386" y="460"/>
                      <a:pt x="368" y="360"/>
                    </a:cubicBezTo>
                    <a:cubicBezTo>
                      <a:pt x="351" y="259"/>
                      <a:pt x="315" y="165"/>
                      <a:pt x="282" y="67"/>
                    </a:cubicBezTo>
                    <a:cubicBezTo>
                      <a:pt x="268" y="22"/>
                      <a:pt x="222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0" name="Google Shape;2890;p21"/>
              <p:cNvSpPr/>
              <p:nvPr/>
            </p:nvSpPr>
            <p:spPr>
              <a:xfrm>
                <a:off x="5089525" y="3590150"/>
                <a:ext cx="253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527" extrusionOk="0">
                    <a:moveTo>
                      <a:pt x="914" y="0"/>
                    </a:moveTo>
                    <a:cubicBezTo>
                      <a:pt x="896" y="0"/>
                      <a:pt x="877" y="7"/>
                      <a:pt x="861" y="21"/>
                    </a:cubicBezTo>
                    <a:cubicBezTo>
                      <a:pt x="809" y="64"/>
                      <a:pt x="750" y="90"/>
                      <a:pt x="702" y="140"/>
                    </a:cubicBezTo>
                    <a:cubicBezTo>
                      <a:pt x="658" y="189"/>
                      <a:pt x="619" y="240"/>
                      <a:pt x="583" y="295"/>
                    </a:cubicBezTo>
                    <a:cubicBezTo>
                      <a:pt x="514" y="406"/>
                      <a:pt x="447" y="516"/>
                      <a:pt x="380" y="630"/>
                    </a:cubicBezTo>
                    <a:cubicBezTo>
                      <a:pt x="315" y="744"/>
                      <a:pt x="246" y="855"/>
                      <a:pt x="176" y="968"/>
                    </a:cubicBezTo>
                    <a:cubicBezTo>
                      <a:pt x="104" y="1086"/>
                      <a:pt x="0" y="1246"/>
                      <a:pt x="32" y="1390"/>
                    </a:cubicBezTo>
                    <a:cubicBezTo>
                      <a:pt x="50" y="1467"/>
                      <a:pt x="120" y="1527"/>
                      <a:pt x="198" y="1527"/>
                    </a:cubicBezTo>
                    <a:cubicBezTo>
                      <a:pt x="207" y="1527"/>
                      <a:pt x="217" y="1526"/>
                      <a:pt x="227" y="1524"/>
                    </a:cubicBezTo>
                    <a:cubicBezTo>
                      <a:pt x="375" y="1494"/>
                      <a:pt x="480" y="1342"/>
                      <a:pt x="555" y="1217"/>
                    </a:cubicBezTo>
                    <a:cubicBezTo>
                      <a:pt x="622" y="1105"/>
                      <a:pt x="688" y="991"/>
                      <a:pt x="751" y="875"/>
                    </a:cubicBezTo>
                    <a:cubicBezTo>
                      <a:pt x="824" y="747"/>
                      <a:pt x="888" y="617"/>
                      <a:pt x="945" y="482"/>
                    </a:cubicBezTo>
                    <a:cubicBezTo>
                      <a:pt x="973" y="416"/>
                      <a:pt x="997" y="349"/>
                      <a:pt x="1005" y="279"/>
                    </a:cubicBezTo>
                    <a:cubicBezTo>
                      <a:pt x="1011" y="248"/>
                      <a:pt x="1012" y="220"/>
                      <a:pt x="1005" y="186"/>
                    </a:cubicBezTo>
                    <a:cubicBezTo>
                      <a:pt x="997" y="146"/>
                      <a:pt x="1001" y="139"/>
                      <a:pt x="1004" y="96"/>
                    </a:cubicBezTo>
                    <a:cubicBezTo>
                      <a:pt x="1006" y="42"/>
                      <a:pt x="961" y="0"/>
                      <a:pt x="9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1" name="Google Shape;2891;p21"/>
              <p:cNvSpPr/>
              <p:nvPr/>
            </p:nvSpPr>
            <p:spPr>
              <a:xfrm>
                <a:off x="5125500" y="3614525"/>
                <a:ext cx="376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85" extrusionOk="0">
                    <a:moveTo>
                      <a:pt x="1368" y="1"/>
                    </a:moveTo>
                    <a:cubicBezTo>
                      <a:pt x="1363" y="1"/>
                      <a:pt x="1357" y="1"/>
                      <a:pt x="1352" y="1"/>
                    </a:cubicBezTo>
                    <a:cubicBezTo>
                      <a:pt x="1245" y="10"/>
                      <a:pt x="1139" y="23"/>
                      <a:pt x="1034" y="40"/>
                    </a:cubicBezTo>
                    <a:cubicBezTo>
                      <a:pt x="923" y="59"/>
                      <a:pt x="814" y="99"/>
                      <a:pt x="711" y="135"/>
                    </a:cubicBezTo>
                    <a:cubicBezTo>
                      <a:pt x="611" y="170"/>
                      <a:pt x="516" y="210"/>
                      <a:pt x="422" y="258"/>
                    </a:cubicBezTo>
                    <a:cubicBezTo>
                      <a:pt x="375" y="282"/>
                      <a:pt x="329" y="307"/>
                      <a:pt x="284" y="333"/>
                    </a:cubicBezTo>
                    <a:cubicBezTo>
                      <a:pt x="216" y="370"/>
                      <a:pt x="147" y="405"/>
                      <a:pt x="99" y="468"/>
                    </a:cubicBezTo>
                    <a:cubicBezTo>
                      <a:pt x="1" y="599"/>
                      <a:pt x="114" y="785"/>
                      <a:pt x="266" y="785"/>
                    </a:cubicBezTo>
                    <a:cubicBezTo>
                      <a:pt x="278" y="785"/>
                      <a:pt x="290" y="784"/>
                      <a:pt x="303" y="781"/>
                    </a:cubicBezTo>
                    <a:cubicBezTo>
                      <a:pt x="368" y="768"/>
                      <a:pt x="418" y="729"/>
                      <a:pt x="474" y="696"/>
                    </a:cubicBezTo>
                    <a:cubicBezTo>
                      <a:pt x="519" y="670"/>
                      <a:pt x="565" y="644"/>
                      <a:pt x="611" y="618"/>
                    </a:cubicBezTo>
                    <a:cubicBezTo>
                      <a:pt x="699" y="572"/>
                      <a:pt x="788" y="527"/>
                      <a:pt x="876" y="481"/>
                    </a:cubicBezTo>
                    <a:cubicBezTo>
                      <a:pt x="966" y="437"/>
                      <a:pt x="1062" y="399"/>
                      <a:pt x="1152" y="352"/>
                    </a:cubicBezTo>
                    <a:cubicBezTo>
                      <a:pt x="1240" y="307"/>
                      <a:pt x="1332" y="264"/>
                      <a:pt x="1426" y="226"/>
                    </a:cubicBezTo>
                    <a:cubicBezTo>
                      <a:pt x="1482" y="203"/>
                      <a:pt x="1503" y="135"/>
                      <a:pt x="1488" y="82"/>
                    </a:cubicBezTo>
                    <a:cubicBezTo>
                      <a:pt x="1469" y="27"/>
                      <a:pt x="1421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2" name="Google Shape;2892;p21"/>
              <p:cNvSpPr/>
              <p:nvPr/>
            </p:nvSpPr>
            <p:spPr>
              <a:xfrm>
                <a:off x="5143325" y="3651800"/>
                <a:ext cx="352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626" extrusionOk="0">
                    <a:moveTo>
                      <a:pt x="1115" y="0"/>
                    </a:moveTo>
                    <a:cubicBezTo>
                      <a:pt x="1073" y="0"/>
                      <a:pt x="1029" y="7"/>
                      <a:pt x="986" y="12"/>
                    </a:cubicBezTo>
                    <a:cubicBezTo>
                      <a:pt x="887" y="25"/>
                      <a:pt x="789" y="51"/>
                      <a:pt x="691" y="73"/>
                    </a:cubicBezTo>
                    <a:cubicBezTo>
                      <a:pt x="590" y="96"/>
                      <a:pt x="491" y="132"/>
                      <a:pt x="393" y="161"/>
                    </a:cubicBezTo>
                    <a:cubicBezTo>
                      <a:pt x="279" y="194"/>
                      <a:pt x="130" y="213"/>
                      <a:pt x="61" y="322"/>
                    </a:cubicBezTo>
                    <a:cubicBezTo>
                      <a:pt x="1" y="412"/>
                      <a:pt x="21" y="524"/>
                      <a:pt x="107" y="592"/>
                    </a:cubicBezTo>
                    <a:cubicBezTo>
                      <a:pt x="137" y="615"/>
                      <a:pt x="174" y="625"/>
                      <a:pt x="212" y="625"/>
                    </a:cubicBezTo>
                    <a:cubicBezTo>
                      <a:pt x="262" y="625"/>
                      <a:pt x="314" y="607"/>
                      <a:pt x="351" y="573"/>
                    </a:cubicBezTo>
                    <a:cubicBezTo>
                      <a:pt x="371" y="566"/>
                      <a:pt x="393" y="560"/>
                      <a:pt x="411" y="553"/>
                    </a:cubicBezTo>
                    <a:lnTo>
                      <a:pt x="547" y="510"/>
                    </a:lnTo>
                    <a:cubicBezTo>
                      <a:pt x="646" y="478"/>
                      <a:pt x="749" y="449"/>
                      <a:pt x="847" y="409"/>
                    </a:cubicBezTo>
                    <a:cubicBezTo>
                      <a:pt x="933" y="373"/>
                      <a:pt x="1023" y="341"/>
                      <a:pt x="1106" y="296"/>
                    </a:cubicBezTo>
                    <a:cubicBezTo>
                      <a:pt x="1151" y="270"/>
                      <a:pt x="1195" y="247"/>
                      <a:pt x="1236" y="213"/>
                    </a:cubicBezTo>
                    <a:cubicBezTo>
                      <a:pt x="1269" y="184"/>
                      <a:pt x="1302" y="156"/>
                      <a:pt x="1341" y="135"/>
                    </a:cubicBezTo>
                    <a:cubicBezTo>
                      <a:pt x="1408" y="97"/>
                      <a:pt x="1379" y="9"/>
                      <a:pt x="1307" y="9"/>
                    </a:cubicBezTo>
                    <a:cubicBezTo>
                      <a:pt x="1305" y="9"/>
                      <a:pt x="1303" y="9"/>
                      <a:pt x="1301" y="9"/>
                    </a:cubicBezTo>
                    <a:cubicBezTo>
                      <a:pt x="1291" y="10"/>
                      <a:pt x="1282" y="10"/>
                      <a:pt x="1273" y="10"/>
                    </a:cubicBezTo>
                    <a:cubicBezTo>
                      <a:pt x="1232" y="10"/>
                      <a:pt x="1193" y="6"/>
                      <a:pt x="1152" y="2"/>
                    </a:cubicBezTo>
                    <a:cubicBezTo>
                      <a:pt x="1140" y="1"/>
                      <a:pt x="1128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3" name="Google Shape;2893;p21"/>
              <p:cNvSpPr/>
              <p:nvPr/>
            </p:nvSpPr>
            <p:spPr>
              <a:xfrm>
                <a:off x="5147400" y="3692250"/>
                <a:ext cx="35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83" extrusionOk="0">
                    <a:moveTo>
                      <a:pt x="352" y="0"/>
                    </a:moveTo>
                    <a:cubicBezTo>
                      <a:pt x="294" y="0"/>
                      <a:pt x="225" y="13"/>
                      <a:pt x="168" y="26"/>
                    </a:cubicBezTo>
                    <a:cubicBezTo>
                      <a:pt x="111" y="37"/>
                      <a:pt x="58" y="63"/>
                      <a:pt x="21" y="107"/>
                    </a:cubicBezTo>
                    <a:cubicBezTo>
                      <a:pt x="0" y="130"/>
                      <a:pt x="0" y="170"/>
                      <a:pt x="13" y="196"/>
                    </a:cubicBezTo>
                    <a:cubicBezTo>
                      <a:pt x="36" y="249"/>
                      <a:pt x="94" y="288"/>
                      <a:pt x="145" y="310"/>
                    </a:cubicBezTo>
                    <a:cubicBezTo>
                      <a:pt x="198" y="336"/>
                      <a:pt x="263" y="360"/>
                      <a:pt x="322" y="369"/>
                    </a:cubicBezTo>
                    <a:cubicBezTo>
                      <a:pt x="398" y="381"/>
                      <a:pt x="477" y="382"/>
                      <a:pt x="556" y="382"/>
                    </a:cubicBezTo>
                    <a:cubicBezTo>
                      <a:pt x="584" y="382"/>
                      <a:pt x="612" y="382"/>
                      <a:pt x="640" y="382"/>
                    </a:cubicBezTo>
                    <a:cubicBezTo>
                      <a:pt x="860" y="382"/>
                      <a:pt x="1084" y="342"/>
                      <a:pt x="1301" y="296"/>
                    </a:cubicBezTo>
                    <a:cubicBezTo>
                      <a:pt x="1370" y="281"/>
                      <a:pt x="1414" y="222"/>
                      <a:pt x="1413" y="153"/>
                    </a:cubicBezTo>
                    <a:cubicBezTo>
                      <a:pt x="1412" y="93"/>
                      <a:pt x="1356" y="23"/>
                      <a:pt x="1290" y="23"/>
                    </a:cubicBezTo>
                    <a:cubicBezTo>
                      <a:pt x="1289" y="23"/>
                      <a:pt x="1287" y="23"/>
                      <a:pt x="1286" y="23"/>
                    </a:cubicBezTo>
                    <a:cubicBezTo>
                      <a:pt x="1225" y="26"/>
                      <a:pt x="1165" y="28"/>
                      <a:pt x="1104" y="28"/>
                    </a:cubicBezTo>
                    <a:cubicBezTo>
                      <a:pt x="955" y="28"/>
                      <a:pt x="807" y="20"/>
                      <a:pt x="658" y="16"/>
                    </a:cubicBezTo>
                    <a:cubicBezTo>
                      <a:pt x="555" y="14"/>
                      <a:pt x="454" y="1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4" name="Google Shape;2894;p21"/>
              <p:cNvSpPr/>
              <p:nvPr/>
            </p:nvSpPr>
            <p:spPr>
              <a:xfrm>
                <a:off x="5147550" y="3726100"/>
                <a:ext cx="291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498" extrusionOk="0">
                    <a:moveTo>
                      <a:pt x="198" y="1"/>
                    </a:moveTo>
                    <a:cubicBezTo>
                      <a:pt x="181" y="1"/>
                      <a:pt x="165" y="3"/>
                      <a:pt x="149" y="7"/>
                    </a:cubicBezTo>
                    <a:cubicBezTo>
                      <a:pt x="91" y="21"/>
                      <a:pt x="43" y="56"/>
                      <a:pt x="22" y="115"/>
                    </a:cubicBezTo>
                    <a:cubicBezTo>
                      <a:pt x="0" y="175"/>
                      <a:pt x="16" y="230"/>
                      <a:pt x="48" y="279"/>
                    </a:cubicBezTo>
                    <a:cubicBezTo>
                      <a:pt x="101" y="360"/>
                      <a:pt x="221" y="387"/>
                      <a:pt x="310" y="410"/>
                    </a:cubicBezTo>
                    <a:cubicBezTo>
                      <a:pt x="391" y="432"/>
                      <a:pt x="473" y="448"/>
                      <a:pt x="557" y="462"/>
                    </a:cubicBezTo>
                    <a:cubicBezTo>
                      <a:pt x="630" y="475"/>
                      <a:pt x="702" y="485"/>
                      <a:pt x="776" y="491"/>
                    </a:cubicBezTo>
                    <a:cubicBezTo>
                      <a:pt x="813" y="494"/>
                      <a:pt x="852" y="497"/>
                      <a:pt x="892" y="497"/>
                    </a:cubicBezTo>
                    <a:cubicBezTo>
                      <a:pt x="948" y="497"/>
                      <a:pt x="1004" y="491"/>
                      <a:pt x="1052" y="471"/>
                    </a:cubicBezTo>
                    <a:cubicBezTo>
                      <a:pt x="1142" y="435"/>
                      <a:pt x="1165" y="281"/>
                      <a:pt x="1074" y="232"/>
                    </a:cubicBezTo>
                    <a:cubicBezTo>
                      <a:pt x="1039" y="214"/>
                      <a:pt x="1011" y="203"/>
                      <a:pt x="970" y="196"/>
                    </a:cubicBezTo>
                    <a:cubicBezTo>
                      <a:pt x="954" y="191"/>
                      <a:pt x="937" y="188"/>
                      <a:pt x="920" y="185"/>
                    </a:cubicBezTo>
                    <a:lnTo>
                      <a:pt x="920" y="185"/>
                    </a:lnTo>
                    <a:cubicBezTo>
                      <a:pt x="925" y="186"/>
                      <a:pt x="928" y="186"/>
                      <a:pt x="928" y="186"/>
                    </a:cubicBezTo>
                    <a:cubicBezTo>
                      <a:pt x="930" y="186"/>
                      <a:pt x="924" y="185"/>
                      <a:pt x="908" y="181"/>
                    </a:cubicBezTo>
                    <a:cubicBezTo>
                      <a:pt x="895" y="180"/>
                      <a:pt x="882" y="175"/>
                      <a:pt x="869" y="174"/>
                    </a:cubicBezTo>
                    <a:cubicBezTo>
                      <a:pt x="854" y="172"/>
                      <a:pt x="836" y="171"/>
                      <a:pt x="819" y="167"/>
                    </a:cubicBezTo>
                    <a:lnTo>
                      <a:pt x="760" y="157"/>
                    </a:lnTo>
                    <a:cubicBezTo>
                      <a:pt x="757" y="157"/>
                      <a:pt x="728" y="151"/>
                      <a:pt x="722" y="149"/>
                    </a:cubicBezTo>
                    <a:cubicBezTo>
                      <a:pt x="692" y="144"/>
                      <a:pt x="660" y="135"/>
                      <a:pt x="630" y="128"/>
                    </a:cubicBezTo>
                    <a:cubicBezTo>
                      <a:pt x="559" y="109"/>
                      <a:pt x="490" y="86"/>
                      <a:pt x="420" y="63"/>
                    </a:cubicBezTo>
                    <a:cubicBezTo>
                      <a:pt x="348" y="39"/>
                      <a:pt x="273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5" name="Google Shape;2895;p21"/>
              <p:cNvSpPr/>
              <p:nvPr/>
            </p:nvSpPr>
            <p:spPr>
              <a:xfrm>
                <a:off x="5128875" y="3757550"/>
                <a:ext cx="378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390" extrusionOk="0">
                    <a:moveTo>
                      <a:pt x="249" y="1"/>
                    </a:moveTo>
                    <a:cubicBezTo>
                      <a:pt x="220" y="1"/>
                      <a:pt x="191" y="3"/>
                      <a:pt x="163" y="10"/>
                    </a:cubicBezTo>
                    <a:cubicBezTo>
                      <a:pt x="77" y="32"/>
                      <a:pt x="16" y="95"/>
                      <a:pt x="9" y="181"/>
                    </a:cubicBezTo>
                    <a:cubicBezTo>
                      <a:pt x="1" y="256"/>
                      <a:pt x="58" y="359"/>
                      <a:pt x="136" y="376"/>
                    </a:cubicBezTo>
                    <a:cubicBezTo>
                      <a:pt x="181" y="386"/>
                      <a:pt x="226" y="389"/>
                      <a:pt x="272" y="389"/>
                    </a:cubicBezTo>
                    <a:cubicBezTo>
                      <a:pt x="341" y="389"/>
                      <a:pt x="410" y="382"/>
                      <a:pt x="478" y="380"/>
                    </a:cubicBezTo>
                    <a:cubicBezTo>
                      <a:pt x="581" y="379"/>
                      <a:pt x="682" y="376"/>
                      <a:pt x="783" y="376"/>
                    </a:cubicBezTo>
                    <a:cubicBezTo>
                      <a:pt x="853" y="376"/>
                      <a:pt x="924" y="377"/>
                      <a:pt x="993" y="377"/>
                    </a:cubicBezTo>
                    <a:cubicBezTo>
                      <a:pt x="1028" y="377"/>
                      <a:pt x="1063" y="377"/>
                      <a:pt x="1097" y="376"/>
                    </a:cubicBezTo>
                    <a:cubicBezTo>
                      <a:pt x="1148" y="376"/>
                      <a:pt x="1198" y="373"/>
                      <a:pt x="1249" y="373"/>
                    </a:cubicBezTo>
                    <a:cubicBezTo>
                      <a:pt x="1274" y="373"/>
                      <a:pt x="1302" y="375"/>
                      <a:pt x="1329" y="375"/>
                    </a:cubicBezTo>
                    <a:cubicBezTo>
                      <a:pt x="1357" y="375"/>
                      <a:pt x="1384" y="373"/>
                      <a:pt x="1407" y="366"/>
                    </a:cubicBezTo>
                    <a:cubicBezTo>
                      <a:pt x="1406" y="366"/>
                      <a:pt x="1406" y="365"/>
                      <a:pt x="1406" y="365"/>
                    </a:cubicBezTo>
                    <a:cubicBezTo>
                      <a:pt x="1425" y="363"/>
                      <a:pt x="1442" y="356"/>
                      <a:pt x="1456" y="343"/>
                    </a:cubicBezTo>
                    <a:cubicBezTo>
                      <a:pt x="1508" y="300"/>
                      <a:pt x="1511" y="207"/>
                      <a:pt x="1449" y="170"/>
                    </a:cubicBezTo>
                    <a:cubicBezTo>
                      <a:pt x="1357" y="114"/>
                      <a:pt x="1223" y="102"/>
                      <a:pt x="1118" y="81"/>
                    </a:cubicBezTo>
                    <a:cubicBezTo>
                      <a:pt x="1018" y="59"/>
                      <a:pt x="917" y="46"/>
                      <a:pt x="816" y="34"/>
                    </a:cubicBezTo>
                    <a:cubicBezTo>
                      <a:pt x="718" y="24"/>
                      <a:pt x="617" y="16"/>
                      <a:pt x="517" y="10"/>
                    </a:cubicBezTo>
                    <a:lnTo>
                      <a:pt x="354" y="4"/>
                    </a:lnTo>
                    <a:cubicBezTo>
                      <a:pt x="319" y="3"/>
                      <a:pt x="284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6" name="Google Shape;2896;p21"/>
              <p:cNvSpPr/>
              <p:nvPr/>
            </p:nvSpPr>
            <p:spPr>
              <a:xfrm>
                <a:off x="5122750" y="3783475"/>
                <a:ext cx="31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49" extrusionOk="0">
                    <a:moveTo>
                      <a:pt x="1016" y="0"/>
                    </a:moveTo>
                    <a:cubicBezTo>
                      <a:pt x="898" y="0"/>
                      <a:pt x="778" y="27"/>
                      <a:pt x="662" y="35"/>
                    </a:cubicBezTo>
                    <a:cubicBezTo>
                      <a:pt x="640" y="35"/>
                      <a:pt x="620" y="38"/>
                      <a:pt x="599" y="40"/>
                    </a:cubicBezTo>
                    <a:lnTo>
                      <a:pt x="586" y="40"/>
                    </a:lnTo>
                    <a:cubicBezTo>
                      <a:pt x="545" y="41"/>
                      <a:pt x="504" y="41"/>
                      <a:pt x="462" y="42"/>
                    </a:cubicBezTo>
                    <a:cubicBezTo>
                      <a:pt x="398" y="45"/>
                      <a:pt x="334" y="47"/>
                      <a:pt x="271" y="47"/>
                    </a:cubicBezTo>
                    <a:cubicBezTo>
                      <a:pt x="256" y="47"/>
                      <a:pt x="242" y="47"/>
                      <a:pt x="228" y="47"/>
                    </a:cubicBezTo>
                    <a:cubicBezTo>
                      <a:pt x="227" y="47"/>
                      <a:pt x="226" y="47"/>
                      <a:pt x="225" y="47"/>
                    </a:cubicBezTo>
                    <a:cubicBezTo>
                      <a:pt x="114" y="47"/>
                      <a:pt x="26" y="120"/>
                      <a:pt x="13" y="233"/>
                    </a:cubicBezTo>
                    <a:cubicBezTo>
                      <a:pt x="0" y="335"/>
                      <a:pt x="94" y="449"/>
                      <a:pt x="198" y="449"/>
                    </a:cubicBezTo>
                    <a:cubicBezTo>
                      <a:pt x="371" y="449"/>
                      <a:pt x="545" y="436"/>
                      <a:pt x="715" y="406"/>
                    </a:cubicBezTo>
                    <a:cubicBezTo>
                      <a:pt x="878" y="378"/>
                      <a:pt x="1083" y="352"/>
                      <a:pt x="1206" y="233"/>
                    </a:cubicBezTo>
                    <a:cubicBezTo>
                      <a:pt x="1268" y="171"/>
                      <a:pt x="1266" y="47"/>
                      <a:pt x="1168" y="19"/>
                    </a:cubicBezTo>
                    <a:cubicBezTo>
                      <a:pt x="1118" y="5"/>
                      <a:pt x="1067" y="0"/>
                      <a:pt x="1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7" name="Google Shape;2897;p21"/>
              <p:cNvSpPr/>
              <p:nvPr/>
            </p:nvSpPr>
            <p:spPr>
              <a:xfrm>
                <a:off x="5125025" y="3802875"/>
                <a:ext cx="301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181" extrusionOk="0">
                    <a:moveTo>
                      <a:pt x="1122" y="1"/>
                    </a:moveTo>
                    <a:cubicBezTo>
                      <a:pt x="1109" y="1"/>
                      <a:pt x="1096" y="5"/>
                      <a:pt x="1083" y="13"/>
                    </a:cubicBezTo>
                    <a:cubicBezTo>
                      <a:pt x="989" y="74"/>
                      <a:pt x="891" y="130"/>
                      <a:pt x="797" y="195"/>
                    </a:cubicBezTo>
                    <a:cubicBezTo>
                      <a:pt x="708" y="260"/>
                      <a:pt x="622" y="336"/>
                      <a:pt x="538" y="408"/>
                    </a:cubicBezTo>
                    <a:cubicBezTo>
                      <a:pt x="454" y="482"/>
                      <a:pt x="375" y="561"/>
                      <a:pt x="293" y="639"/>
                    </a:cubicBezTo>
                    <a:cubicBezTo>
                      <a:pt x="250" y="679"/>
                      <a:pt x="208" y="722"/>
                      <a:pt x="168" y="766"/>
                    </a:cubicBezTo>
                    <a:cubicBezTo>
                      <a:pt x="147" y="786"/>
                      <a:pt x="130" y="807"/>
                      <a:pt x="110" y="828"/>
                    </a:cubicBezTo>
                    <a:cubicBezTo>
                      <a:pt x="75" y="865"/>
                      <a:pt x="55" y="900"/>
                      <a:pt x="32" y="946"/>
                    </a:cubicBezTo>
                    <a:cubicBezTo>
                      <a:pt x="0" y="1008"/>
                      <a:pt x="33" y="1090"/>
                      <a:pt x="80" y="1133"/>
                    </a:cubicBezTo>
                    <a:cubicBezTo>
                      <a:pt x="110" y="1163"/>
                      <a:pt x="155" y="1180"/>
                      <a:pt x="199" y="1180"/>
                    </a:cubicBezTo>
                    <a:cubicBezTo>
                      <a:pt x="224" y="1180"/>
                      <a:pt x="249" y="1175"/>
                      <a:pt x="271" y="1162"/>
                    </a:cubicBezTo>
                    <a:cubicBezTo>
                      <a:pt x="385" y="1103"/>
                      <a:pt x="476" y="995"/>
                      <a:pt x="562" y="900"/>
                    </a:cubicBezTo>
                    <a:cubicBezTo>
                      <a:pt x="636" y="817"/>
                      <a:pt x="715" y="737"/>
                      <a:pt x="787" y="652"/>
                    </a:cubicBezTo>
                    <a:cubicBezTo>
                      <a:pt x="861" y="565"/>
                      <a:pt x="939" y="476"/>
                      <a:pt x="1001" y="382"/>
                    </a:cubicBezTo>
                    <a:cubicBezTo>
                      <a:pt x="1063" y="288"/>
                      <a:pt x="1115" y="190"/>
                      <a:pt x="1175" y="97"/>
                    </a:cubicBezTo>
                    <a:cubicBezTo>
                      <a:pt x="1207" y="48"/>
                      <a:pt x="1169" y="1"/>
                      <a:pt x="11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8" name="Google Shape;2898;p21"/>
              <p:cNvSpPr/>
              <p:nvPr/>
            </p:nvSpPr>
            <p:spPr>
              <a:xfrm>
                <a:off x="5173875" y="3793875"/>
                <a:ext cx="106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144" extrusionOk="0">
                    <a:moveTo>
                      <a:pt x="320" y="1"/>
                    </a:moveTo>
                    <a:cubicBezTo>
                      <a:pt x="287" y="1"/>
                      <a:pt x="252" y="18"/>
                      <a:pt x="237" y="50"/>
                    </a:cubicBezTo>
                    <a:cubicBezTo>
                      <a:pt x="201" y="130"/>
                      <a:pt x="155" y="203"/>
                      <a:pt x="126" y="287"/>
                    </a:cubicBezTo>
                    <a:cubicBezTo>
                      <a:pt x="96" y="376"/>
                      <a:pt x="79" y="474"/>
                      <a:pt x="61" y="568"/>
                    </a:cubicBezTo>
                    <a:cubicBezTo>
                      <a:pt x="46" y="656"/>
                      <a:pt x="31" y="742"/>
                      <a:pt x="17" y="829"/>
                    </a:cubicBezTo>
                    <a:cubicBezTo>
                      <a:pt x="10" y="873"/>
                      <a:pt x="1" y="915"/>
                      <a:pt x="2" y="960"/>
                    </a:cubicBezTo>
                    <a:cubicBezTo>
                      <a:pt x="4" y="1049"/>
                      <a:pt x="60" y="1136"/>
                      <a:pt x="155" y="1143"/>
                    </a:cubicBezTo>
                    <a:cubicBezTo>
                      <a:pt x="160" y="1143"/>
                      <a:pt x="165" y="1143"/>
                      <a:pt x="170" y="1143"/>
                    </a:cubicBezTo>
                    <a:cubicBezTo>
                      <a:pt x="320" y="1143"/>
                      <a:pt x="347" y="973"/>
                      <a:pt x="364" y="856"/>
                    </a:cubicBezTo>
                    <a:cubicBezTo>
                      <a:pt x="377" y="768"/>
                      <a:pt x="390" y="682"/>
                      <a:pt x="403" y="592"/>
                    </a:cubicBezTo>
                    <a:cubicBezTo>
                      <a:pt x="417" y="499"/>
                      <a:pt x="426" y="403"/>
                      <a:pt x="420" y="310"/>
                    </a:cubicBezTo>
                    <a:cubicBezTo>
                      <a:pt x="415" y="226"/>
                      <a:pt x="399" y="145"/>
                      <a:pt x="390" y="63"/>
                    </a:cubicBezTo>
                    <a:cubicBezTo>
                      <a:pt x="386" y="20"/>
                      <a:pt x="354" y="1"/>
                      <a:pt x="3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9" name="Google Shape;2899;p21"/>
              <p:cNvSpPr/>
              <p:nvPr/>
            </p:nvSpPr>
            <p:spPr>
              <a:xfrm>
                <a:off x="5202725" y="3786025"/>
                <a:ext cx="1170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124" extrusionOk="0">
                    <a:moveTo>
                      <a:pt x="264" y="1"/>
                    </a:moveTo>
                    <a:cubicBezTo>
                      <a:pt x="260" y="1"/>
                      <a:pt x="257" y="1"/>
                      <a:pt x="254" y="1"/>
                    </a:cubicBezTo>
                    <a:cubicBezTo>
                      <a:pt x="183" y="4"/>
                      <a:pt x="133" y="47"/>
                      <a:pt x="107" y="109"/>
                    </a:cubicBezTo>
                    <a:cubicBezTo>
                      <a:pt x="75" y="175"/>
                      <a:pt x="50" y="260"/>
                      <a:pt x="45" y="334"/>
                    </a:cubicBezTo>
                    <a:cubicBezTo>
                      <a:pt x="42" y="399"/>
                      <a:pt x="36" y="461"/>
                      <a:pt x="32" y="527"/>
                    </a:cubicBezTo>
                    <a:cubicBezTo>
                      <a:pt x="29" y="592"/>
                      <a:pt x="23" y="654"/>
                      <a:pt x="17" y="723"/>
                    </a:cubicBezTo>
                    <a:cubicBezTo>
                      <a:pt x="10" y="811"/>
                      <a:pt x="0" y="919"/>
                      <a:pt x="39" y="1000"/>
                    </a:cubicBezTo>
                    <a:cubicBezTo>
                      <a:pt x="76" y="1077"/>
                      <a:pt x="161" y="1123"/>
                      <a:pt x="244" y="1123"/>
                    </a:cubicBezTo>
                    <a:cubicBezTo>
                      <a:pt x="307" y="1123"/>
                      <a:pt x="369" y="1096"/>
                      <a:pt x="406" y="1033"/>
                    </a:cubicBezTo>
                    <a:cubicBezTo>
                      <a:pt x="434" y="988"/>
                      <a:pt x="448" y="949"/>
                      <a:pt x="454" y="896"/>
                    </a:cubicBezTo>
                    <a:cubicBezTo>
                      <a:pt x="456" y="879"/>
                      <a:pt x="456" y="864"/>
                      <a:pt x="457" y="849"/>
                    </a:cubicBezTo>
                    <a:cubicBezTo>
                      <a:pt x="458" y="817"/>
                      <a:pt x="461" y="785"/>
                      <a:pt x="461" y="755"/>
                    </a:cubicBezTo>
                    <a:cubicBezTo>
                      <a:pt x="461" y="689"/>
                      <a:pt x="463" y="621"/>
                      <a:pt x="463" y="553"/>
                    </a:cubicBezTo>
                    <a:cubicBezTo>
                      <a:pt x="463" y="487"/>
                      <a:pt x="467" y="419"/>
                      <a:pt x="464" y="351"/>
                    </a:cubicBezTo>
                    <a:cubicBezTo>
                      <a:pt x="463" y="265"/>
                      <a:pt x="441" y="175"/>
                      <a:pt x="412" y="95"/>
                    </a:cubicBezTo>
                    <a:cubicBezTo>
                      <a:pt x="392" y="36"/>
                      <a:pt x="324" y="1"/>
                      <a:pt x="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0" name="Google Shape;2900;p21"/>
              <p:cNvSpPr/>
              <p:nvPr/>
            </p:nvSpPr>
            <p:spPr>
              <a:xfrm>
                <a:off x="5231400" y="3786875"/>
                <a:ext cx="2030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1191" extrusionOk="0">
                    <a:moveTo>
                      <a:pt x="697" y="1"/>
                    </a:moveTo>
                    <a:cubicBezTo>
                      <a:pt x="677" y="1"/>
                      <a:pt x="657" y="8"/>
                      <a:pt x="639" y="25"/>
                    </a:cubicBezTo>
                    <a:cubicBezTo>
                      <a:pt x="606" y="54"/>
                      <a:pt x="564" y="71"/>
                      <a:pt x="532" y="100"/>
                    </a:cubicBezTo>
                    <a:cubicBezTo>
                      <a:pt x="489" y="136"/>
                      <a:pt x="454" y="182"/>
                      <a:pt x="427" y="229"/>
                    </a:cubicBezTo>
                    <a:cubicBezTo>
                      <a:pt x="381" y="310"/>
                      <a:pt x="333" y="389"/>
                      <a:pt x="287" y="469"/>
                    </a:cubicBezTo>
                    <a:cubicBezTo>
                      <a:pt x="240" y="548"/>
                      <a:pt x="192" y="627"/>
                      <a:pt x="139" y="705"/>
                    </a:cubicBezTo>
                    <a:cubicBezTo>
                      <a:pt x="77" y="800"/>
                      <a:pt x="8" y="898"/>
                      <a:pt x="5" y="1016"/>
                    </a:cubicBezTo>
                    <a:cubicBezTo>
                      <a:pt x="0" y="1125"/>
                      <a:pt x="78" y="1191"/>
                      <a:pt x="171" y="1191"/>
                    </a:cubicBezTo>
                    <a:cubicBezTo>
                      <a:pt x="193" y="1191"/>
                      <a:pt x="216" y="1187"/>
                      <a:pt x="238" y="1179"/>
                    </a:cubicBezTo>
                    <a:cubicBezTo>
                      <a:pt x="351" y="1139"/>
                      <a:pt x="420" y="1042"/>
                      <a:pt x="482" y="947"/>
                    </a:cubicBezTo>
                    <a:cubicBezTo>
                      <a:pt x="534" y="865"/>
                      <a:pt x="584" y="783"/>
                      <a:pt x="632" y="698"/>
                    </a:cubicBezTo>
                    <a:cubicBezTo>
                      <a:pt x="684" y="604"/>
                      <a:pt x="730" y="509"/>
                      <a:pt x="772" y="408"/>
                    </a:cubicBezTo>
                    <a:cubicBezTo>
                      <a:pt x="792" y="355"/>
                      <a:pt x="808" y="300"/>
                      <a:pt x="809" y="242"/>
                    </a:cubicBezTo>
                    <a:cubicBezTo>
                      <a:pt x="812" y="193"/>
                      <a:pt x="795" y="150"/>
                      <a:pt x="793" y="103"/>
                    </a:cubicBezTo>
                    <a:cubicBezTo>
                      <a:pt x="791" y="49"/>
                      <a:pt x="746" y="1"/>
                      <a:pt x="6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1" name="Google Shape;2901;p21"/>
              <p:cNvSpPr/>
              <p:nvPr/>
            </p:nvSpPr>
            <p:spPr>
              <a:xfrm>
                <a:off x="5264525" y="3798800"/>
                <a:ext cx="35475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152" extrusionOk="0">
                    <a:moveTo>
                      <a:pt x="1227" y="1"/>
                    </a:moveTo>
                    <a:cubicBezTo>
                      <a:pt x="1207" y="1"/>
                      <a:pt x="1187" y="6"/>
                      <a:pt x="1168" y="18"/>
                    </a:cubicBezTo>
                    <a:cubicBezTo>
                      <a:pt x="1055" y="84"/>
                      <a:pt x="943" y="142"/>
                      <a:pt x="836" y="215"/>
                    </a:cubicBezTo>
                    <a:cubicBezTo>
                      <a:pt x="741" y="283"/>
                      <a:pt x="647" y="348"/>
                      <a:pt x="555" y="417"/>
                    </a:cubicBezTo>
                    <a:cubicBezTo>
                      <a:pt x="460" y="489"/>
                      <a:pt x="363" y="560"/>
                      <a:pt x="267" y="629"/>
                    </a:cubicBezTo>
                    <a:cubicBezTo>
                      <a:pt x="218" y="665"/>
                      <a:pt x="166" y="697"/>
                      <a:pt x="118" y="737"/>
                    </a:cubicBezTo>
                    <a:cubicBezTo>
                      <a:pt x="89" y="761"/>
                      <a:pt x="58" y="789"/>
                      <a:pt x="38" y="823"/>
                    </a:cubicBezTo>
                    <a:cubicBezTo>
                      <a:pt x="3" y="877"/>
                      <a:pt x="0" y="927"/>
                      <a:pt x="3" y="991"/>
                    </a:cubicBezTo>
                    <a:cubicBezTo>
                      <a:pt x="9" y="1058"/>
                      <a:pt x="68" y="1109"/>
                      <a:pt x="125" y="1135"/>
                    </a:cubicBezTo>
                    <a:cubicBezTo>
                      <a:pt x="153" y="1146"/>
                      <a:pt x="180" y="1151"/>
                      <a:pt x="207" y="1151"/>
                    </a:cubicBezTo>
                    <a:cubicBezTo>
                      <a:pt x="337" y="1151"/>
                      <a:pt x="462" y="1033"/>
                      <a:pt x="558" y="960"/>
                    </a:cubicBezTo>
                    <a:cubicBezTo>
                      <a:pt x="649" y="890"/>
                      <a:pt x="741" y="819"/>
                      <a:pt x="829" y="746"/>
                    </a:cubicBezTo>
                    <a:cubicBezTo>
                      <a:pt x="923" y="672"/>
                      <a:pt x="1009" y="593"/>
                      <a:pt x="1096" y="509"/>
                    </a:cubicBezTo>
                    <a:cubicBezTo>
                      <a:pt x="1185" y="423"/>
                      <a:pt x="1261" y="322"/>
                      <a:pt x="1342" y="227"/>
                    </a:cubicBezTo>
                    <a:cubicBezTo>
                      <a:pt x="1418" y="137"/>
                      <a:pt x="1327" y="1"/>
                      <a:pt x="1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2" name="Google Shape;2902;p21"/>
              <p:cNvSpPr/>
              <p:nvPr/>
            </p:nvSpPr>
            <p:spPr>
              <a:xfrm>
                <a:off x="5295300" y="3828875"/>
                <a:ext cx="325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84" extrusionOk="0">
                    <a:moveTo>
                      <a:pt x="1145" y="1"/>
                    </a:moveTo>
                    <a:cubicBezTo>
                      <a:pt x="1135" y="1"/>
                      <a:pt x="1125" y="2"/>
                      <a:pt x="1114" y="5"/>
                    </a:cubicBezTo>
                    <a:cubicBezTo>
                      <a:pt x="1018" y="33"/>
                      <a:pt x="912" y="54"/>
                      <a:pt x="819" y="93"/>
                    </a:cubicBezTo>
                    <a:cubicBezTo>
                      <a:pt x="737" y="128"/>
                      <a:pt x="652" y="164"/>
                      <a:pt x="567" y="198"/>
                    </a:cubicBezTo>
                    <a:cubicBezTo>
                      <a:pt x="479" y="234"/>
                      <a:pt x="396" y="276"/>
                      <a:pt x="311" y="317"/>
                    </a:cubicBezTo>
                    <a:cubicBezTo>
                      <a:pt x="270" y="337"/>
                      <a:pt x="226" y="357"/>
                      <a:pt x="185" y="379"/>
                    </a:cubicBezTo>
                    <a:cubicBezTo>
                      <a:pt x="154" y="394"/>
                      <a:pt x="127" y="416"/>
                      <a:pt x="99" y="439"/>
                    </a:cubicBezTo>
                    <a:cubicBezTo>
                      <a:pt x="66" y="471"/>
                      <a:pt x="43" y="501"/>
                      <a:pt x="23" y="544"/>
                    </a:cubicBezTo>
                    <a:cubicBezTo>
                      <a:pt x="0" y="593"/>
                      <a:pt x="14" y="654"/>
                      <a:pt x="40" y="697"/>
                    </a:cubicBezTo>
                    <a:cubicBezTo>
                      <a:pt x="72" y="748"/>
                      <a:pt x="117" y="768"/>
                      <a:pt x="176" y="781"/>
                    </a:cubicBezTo>
                    <a:cubicBezTo>
                      <a:pt x="186" y="782"/>
                      <a:pt x="196" y="783"/>
                      <a:pt x="207" y="783"/>
                    </a:cubicBezTo>
                    <a:cubicBezTo>
                      <a:pt x="265" y="783"/>
                      <a:pt x="333" y="759"/>
                      <a:pt x="379" y="735"/>
                    </a:cubicBezTo>
                    <a:cubicBezTo>
                      <a:pt x="418" y="716"/>
                      <a:pt x="457" y="694"/>
                      <a:pt x="497" y="674"/>
                    </a:cubicBezTo>
                    <a:cubicBezTo>
                      <a:pt x="578" y="631"/>
                      <a:pt x="657" y="589"/>
                      <a:pt x="737" y="543"/>
                    </a:cubicBezTo>
                    <a:cubicBezTo>
                      <a:pt x="817" y="495"/>
                      <a:pt x="898" y="446"/>
                      <a:pt x="980" y="399"/>
                    </a:cubicBezTo>
                    <a:cubicBezTo>
                      <a:pt x="1062" y="348"/>
                      <a:pt x="1139" y="281"/>
                      <a:pt x="1215" y="221"/>
                    </a:cubicBezTo>
                    <a:cubicBezTo>
                      <a:pt x="1301" y="154"/>
                      <a:pt x="1247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3" name="Google Shape;2903;p21"/>
              <p:cNvSpPr/>
              <p:nvPr/>
            </p:nvSpPr>
            <p:spPr>
              <a:xfrm>
                <a:off x="5318700" y="3863725"/>
                <a:ext cx="332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517" extrusionOk="0">
                    <a:moveTo>
                      <a:pt x="1161" y="1"/>
                    </a:moveTo>
                    <a:cubicBezTo>
                      <a:pt x="1068" y="1"/>
                      <a:pt x="974" y="24"/>
                      <a:pt x="880" y="40"/>
                    </a:cubicBezTo>
                    <a:cubicBezTo>
                      <a:pt x="797" y="54"/>
                      <a:pt x="714" y="66"/>
                      <a:pt x="631" y="73"/>
                    </a:cubicBezTo>
                    <a:cubicBezTo>
                      <a:pt x="586" y="76"/>
                      <a:pt x="543" y="79"/>
                      <a:pt x="498" y="81"/>
                    </a:cubicBezTo>
                    <a:cubicBezTo>
                      <a:pt x="477" y="83"/>
                      <a:pt x="456" y="86"/>
                      <a:pt x="435" y="87"/>
                    </a:cubicBezTo>
                    <a:cubicBezTo>
                      <a:pt x="431" y="89"/>
                      <a:pt x="422" y="89"/>
                      <a:pt x="416" y="89"/>
                    </a:cubicBezTo>
                    <a:lnTo>
                      <a:pt x="412" y="89"/>
                    </a:lnTo>
                    <a:cubicBezTo>
                      <a:pt x="285" y="94"/>
                      <a:pt x="131" y="83"/>
                      <a:pt x="49" y="201"/>
                    </a:cubicBezTo>
                    <a:cubicBezTo>
                      <a:pt x="1" y="273"/>
                      <a:pt x="11" y="357"/>
                      <a:pt x="59" y="425"/>
                    </a:cubicBezTo>
                    <a:cubicBezTo>
                      <a:pt x="110" y="498"/>
                      <a:pt x="203" y="516"/>
                      <a:pt x="295" y="516"/>
                    </a:cubicBezTo>
                    <a:cubicBezTo>
                      <a:pt x="349" y="516"/>
                      <a:pt x="403" y="510"/>
                      <a:pt x="449" y="505"/>
                    </a:cubicBezTo>
                    <a:cubicBezTo>
                      <a:pt x="536" y="497"/>
                      <a:pt x="618" y="484"/>
                      <a:pt x="703" y="462"/>
                    </a:cubicBezTo>
                    <a:cubicBezTo>
                      <a:pt x="801" y="439"/>
                      <a:pt x="893" y="407"/>
                      <a:pt x="988" y="376"/>
                    </a:cubicBezTo>
                    <a:cubicBezTo>
                      <a:pt x="1076" y="344"/>
                      <a:pt x="1169" y="306"/>
                      <a:pt x="1241" y="247"/>
                    </a:cubicBezTo>
                    <a:cubicBezTo>
                      <a:pt x="1329" y="174"/>
                      <a:pt x="1285" y="1"/>
                      <a:pt x="1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4" name="Google Shape;2904;p21"/>
              <p:cNvSpPr/>
              <p:nvPr/>
            </p:nvSpPr>
            <p:spPr>
              <a:xfrm>
                <a:off x="5333775" y="3911450"/>
                <a:ext cx="348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447" extrusionOk="0">
                    <a:moveTo>
                      <a:pt x="225" y="1"/>
                    </a:moveTo>
                    <a:cubicBezTo>
                      <a:pt x="189" y="1"/>
                      <a:pt x="156" y="11"/>
                      <a:pt x="119" y="23"/>
                    </a:cubicBezTo>
                    <a:cubicBezTo>
                      <a:pt x="54" y="45"/>
                      <a:pt x="12" y="123"/>
                      <a:pt x="6" y="185"/>
                    </a:cubicBezTo>
                    <a:cubicBezTo>
                      <a:pt x="0" y="257"/>
                      <a:pt x="35" y="314"/>
                      <a:pt x="90" y="361"/>
                    </a:cubicBezTo>
                    <a:cubicBezTo>
                      <a:pt x="148" y="408"/>
                      <a:pt x="228" y="412"/>
                      <a:pt x="300" y="423"/>
                    </a:cubicBezTo>
                    <a:cubicBezTo>
                      <a:pt x="344" y="430"/>
                      <a:pt x="388" y="435"/>
                      <a:pt x="433" y="440"/>
                    </a:cubicBezTo>
                    <a:cubicBezTo>
                      <a:pt x="487" y="445"/>
                      <a:pt x="541" y="447"/>
                      <a:pt x="596" y="447"/>
                    </a:cubicBezTo>
                    <a:cubicBezTo>
                      <a:pt x="635" y="447"/>
                      <a:pt x="674" y="446"/>
                      <a:pt x="713" y="444"/>
                    </a:cubicBezTo>
                    <a:cubicBezTo>
                      <a:pt x="815" y="441"/>
                      <a:pt x="919" y="435"/>
                      <a:pt x="1020" y="423"/>
                    </a:cubicBezTo>
                    <a:cubicBezTo>
                      <a:pt x="1129" y="411"/>
                      <a:pt x="1272" y="411"/>
                      <a:pt x="1341" y="313"/>
                    </a:cubicBezTo>
                    <a:cubicBezTo>
                      <a:pt x="1394" y="242"/>
                      <a:pt x="1370" y="149"/>
                      <a:pt x="1305" y="98"/>
                    </a:cubicBezTo>
                    <a:cubicBezTo>
                      <a:pt x="1268" y="70"/>
                      <a:pt x="1228" y="62"/>
                      <a:pt x="1186" y="62"/>
                    </a:cubicBezTo>
                    <a:cubicBezTo>
                      <a:pt x="1158" y="62"/>
                      <a:pt x="1130" y="66"/>
                      <a:pt x="1100" y="68"/>
                    </a:cubicBezTo>
                    <a:cubicBezTo>
                      <a:pt x="1070" y="69"/>
                      <a:pt x="1037" y="72"/>
                      <a:pt x="992" y="72"/>
                    </a:cubicBezTo>
                    <a:cubicBezTo>
                      <a:pt x="972" y="73"/>
                      <a:pt x="952" y="73"/>
                      <a:pt x="931" y="73"/>
                    </a:cubicBezTo>
                    <a:cubicBezTo>
                      <a:pt x="862" y="73"/>
                      <a:pt x="793" y="71"/>
                      <a:pt x="724" y="65"/>
                    </a:cubicBezTo>
                    <a:cubicBezTo>
                      <a:pt x="632" y="58"/>
                      <a:pt x="538" y="46"/>
                      <a:pt x="446" y="33"/>
                    </a:cubicBezTo>
                    <a:cubicBezTo>
                      <a:pt x="401" y="29"/>
                      <a:pt x="358" y="22"/>
                      <a:pt x="313" y="15"/>
                    </a:cubicBezTo>
                    <a:cubicBezTo>
                      <a:pt x="293" y="10"/>
                      <a:pt x="274" y="5"/>
                      <a:pt x="256" y="3"/>
                    </a:cubicBezTo>
                    <a:cubicBezTo>
                      <a:pt x="245" y="2"/>
                      <a:pt x="235" y="1"/>
                      <a:pt x="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5" name="Google Shape;2905;p21"/>
              <p:cNvSpPr/>
              <p:nvPr/>
            </p:nvSpPr>
            <p:spPr>
              <a:xfrm>
                <a:off x="5327000" y="3958425"/>
                <a:ext cx="377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545" extrusionOk="0">
                    <a:moveTo>
                      <a:pt x="178" y="0"/>
                    </a:moveTo>
                    <a:cubicBezTo>
                      <a:pt x="162" y="0"/>
                      <a:pt x="144" y="1"/>
                      <a:pt x="127" y="2"/>
                    </a:cubicBezTo>
                    <a:cubicBezTo>
                      <a:pt x="19" y="11"/>
                      <a:pt x="0" y="143"/>
                      <a:pt x="51" y="216"/>
                    </a:cubicBezTo>
                    <a:cubicBezTo>
                      <a:pt x="182" y="409"/>
                      <a:pt x="465" y="463"/>
                      <a:pt x="681" y="504"/>
                    </a:cubicBezTo>
                    <a:cubicBezTo>
                      <a:pt x="808" y="528"/>
                      <a:pt x="942" y="545"/>
                      <a:pt x="1075" y="545"/>
                    </a:cubicBezTo>
                    <a:cubicBezTo>
                      <a:pt x="1165" y="545"/>
                      <a:pt x="1255" y="537"/>
                      <a:pt x="1341" y="518"/>
                    </a:cubicBezTo>
                    <a:cubicBezTo>
                      <a:pt x="1508" y="482"/>
                      <a:pt x="1487" y="252"/>
                      <a:pt x="1324" y="230"/>
                    </a:cubicBezTo>
                    <a:cubicBezTo>
                      <a:pt x="1128" y="201"/>
                      <a:pt x="932" y="185"/>
                      <a:pt x="747" y="141"/>
                    </a:cubicBezTo>
                    <a:cubicBezTo>
                      <a:pt x="559" y="94"/>
                      <a:pt x="375" y="0"/>
                      <a:pt x="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6" name="Google Shape;2906;p21"/>
              <p:cNvSpPr/>
              <p:nvPr/>
            </p:nvSpPr>
            <p:spPr>
              <a:xfrm>
                <a:off x="5318425" y="3996050"/>
                <a:ext cx="302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658" extrusionOk="0">
                    <a:moveTo>
                      <a:pt x="159" y="0"/>
                    </a:moveTo>
                    <a:cubicBezTo>
                      <a:pt x="132" y="0"/>
                      <a:pt x="105" y="5"/>
                      <a:pt x="80" y="19"/>
                    </a:cubicBezTo>
                    <a:cubicBezTo>
                      <a:pt x="35" y="44"/>
                      <a:pt x="0" y="94"/>
                      <a:pt x="13" y="149"/>
                    </a:cubicBezTo>
                    <a:cubicBezTo>
                      <a:pt x="39" y="256"/>
                      <a:pt x="171" y="338"/>
                      <a:pt x="266" y="380"/>
                    </a:cubicBezTo>
                    <a:cubicBezTo>
                      <a:pt x="352" y="416"/>
                      <a:pt x="437" y="453"/>
                      <a:pt x="521" y="486"/>
                    </a:cubicBezTo>
                    <a:cubicBezTo>
                      <a:pt x="694" y="553"/>
                      <a:pt x="880" y="639"/>
                      <a:pt x="1066" y="656"/>
                    </a:cubicBezTo>
                    <a:cubicBezTo>
                      <a:pt x="1070" y="657"/>
                      <a:pt x="1073" y="657"/>
                      <a:pt x="1077" y="657"/>
                    </a:cubicBezTo>
                    <a:cubicBezTo>
                      <a:pt x="1141" y="657"/>
                      <a:pt x="1204" y="602"/>
                      <a:pt x="1205" y="537"/>
                    </a:cubicBezTo>
                    <a:cubicBezTo>
                      <a:pt x="1208" y="505"/>
                      <a:pt x="1198" y="476"/>
                      <a:pt x="1182" y="453"/>
                    </a:cubicBezTo>
                    <a:lnTo>
                      <a:pt x="1184" y="453"/>
                    </a:lnTo>
                    <a:cubicBezTo>
                      <a:pt x="1174" y="440"/>
                      <a:pt x="1162" y="430"/>
                      <a:pt x="1151" y="420"/>
                    </a:cubicBezTo>
                    <a:cubicBezTo>
                      <a:pt x="1145" y="419"/>
                      <a:pt x="1145" y="419"/>
                      <a:pt x="1141" y="417"/>
                    </a:cubicBezTo>
                    <a:cubicBezTo>
                      <a:pt x="1139" y="417"/>
                      <a:pt x="1139" y="416"/>
                      <a:pt x="1138" y="414"/>
                    </a:cubicBezTo>
                    <a:lnTo>
                      <a:pt x="1133" y="414"/>
                    </a:lnTo>
                    <a:cubicBezTo>
                      <a:pt x="1124" y="408"/>
                      <a:pt x="1118" y="405"/>
                      <a:pt x="1118" y="405"/>
                    </a:cubicBezTo>
                    <a:lnTo>
                      <a:pt x="1118" y="405"/>
                    </a:lnTo>
                    <a:cubicBezTo>
                      <a:pt x="1118" y="405"/>
                      <a:pt x="1121" y="406"/>
                      <a:pt x="1126" y="409"/>
                    </a:cubicBezTo>
                    <a:cubicBezTo>
                      <a:pt x="1109" y="397"/>
                      <a:pt x="1093" y="384"/>
                      <a:pt x="1074" y="374"/>
                    </a:cubicBezTo>
                    <a:cubicBezTo>
                      <a:pt x="1025" y="344"/>
                      <a:pt x="979" y="316"/>
                      <a:pt x="929" y="292"/>
                    </a:cubicBezTo>
                    <a:cubicBezTo>
                      <a:pt x="842" y="250"/>
                      <a:pt x="756" y="207"/>
                      <a:pt x="669" y="165"/>
                    </a:cubicBezTo>
                    <a:cubicBezTo>
                      <a:pt x="583" y="123"/>
                      <a:pt x="495" y="87"/>
                      <a:pt x="405" y="50"/>
                    </a:cubicBezTo>
                    <a:cubicBezTo>
                      <a:pt x="351" y="27"/>
                      <a:pt x="300" y="15"/>
                      <a:pt x="240" y="8"/>
                    </a:cubicBezTo>
                    <a:cubicBezTo>
                      <a:pt x="212" y="4"/>
                      <a:pt x="185" y="0"/>
                      <a:pt x="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7" name="Google Shape;2907;p21"/>
              <p:cNvSpPr/>
              <p:nvPr/>
            </p:nvSpPr>
            <p:spPr>
              <a:xfrm>
                <a:off x="5297525" y="4043900"/>
                <a:ext cx="2715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71" extrusionOk="0">
                    <a:moveTo>
                      <a:pt x="200" y="0"/>
                    </a:moveTo>
                    <a:cubicBezTo>
                      <a:pt x="153" y="0"/>
                      <a:pt x="108" y="18"/>
                      <a:pt x="71" y="58"/>
                    </a:cubicBezTo>
                    <a:cubicBezTo>
                      <a:pt x="13" y="122"/>
                      <a:pt x="0" y="233"/>
                      <a:pt x="65" y="298"/>
                    </a:cubicBezTo>
                    <a:cubicBezTo>
                      <a:pt x="129" y="366"/>
                      <a:pt x="214" y="419"/>
                      <a:pt x="290" y="471"/>
                    </a:cubicBezTo>
                    <a:cubicBezTo>
                      <a:pt x="362" y="521"/>
                      <a:pt x="439" y="572"/>
                      <a:pt x="518" y="611"/>
                    </a:cubicBezTo>
                    <a:cubicBezTo>
                      <a:pt x="589" y="647"/>
                      <a:pt x="658" y="680"/>
                      <a:pt x="730" y="710"/>
                    </a:cubicBezTo>
                    <a:cubicBezTo>
                      <a:pt x="789" y="736"/>
                      <a:pt x="858" y="771"/>
                      <a:pt x="924" y="771"/>
                    </a:cubicBezTo>
                    <a:cubicBezTo>
                      <a:pt x="960" y="771"/>
                      <a:pt x="996" y="760"/>
                      <a:pt x="1028" y="730"/>
                    </a:cubicBezTo>
                    <a:cubicBezTo>
                      <a:pt x="1086" y="675"/>
                      <a:pt x="1054" y="590"/>
                      <a:pt x="1004" y="543"/>
                    </a:cubicBezTo>
                    <a:cubicBezTo>
                      <a:pt x="973" y="515"/>
                      <a:pt x="943" y="494"/>
                      <a:pt x="910" y="471"/>
                    </a:cubicBezTo>
                    <a:cubicBezTo>
                      <a:pt x="842" y="423"/>
                      <a:pt x="777" y="377"/>
                      <a:pt x="712" y="327"/>
                    </a:cubicBezTo>
                    <a:cubicBezTo>
                      <a:pt x="648" y="276"/>
                      <a:pt x="578" y="233"/>
                      <a:pt x="512" y="184"/>
                    </a:cubicBezTo>
                    <a:cubicBezTo>
                      <a:pt x="446" y="136"/>
                      <a:pt x="382" y="73"/>
                      <a:pt x="310" y="31"/>
                    </a:cubicBezTo>
                    <a:cubicBezTo>
                      <a:pt x="275" y="11"/>
                      <a:pt x="237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8" name="Google Shape;2908;p21"/>
              <p:cNvSpPr/>
              <p:nvPr/>
            </p:nvSpPr>
            <p:spPr>
              <a:xfrm>
                <a:off x="4734500" y="3416700"/>
                <a:ext cx="619375" cy="68935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27574" extrusionOk="0">
                    <a:moveTo>
                      <a:pt x="2063" y="3558"/>
                    </a:moveTo>
                    <a:lnTo>
                      <a:pt x="2063" y="3558"/>
                    </a:lnTo>
                    <a:cubicBezTo>
                      <a:pt x="2063" y="3558"/>
                      <a:pt x="2064" y="3558"/>
                      <a:pt x="2065" y="3558"/>
                    </a:cubicBezTo>
                    <a:cubicBezTo>
                      <a:pt x="2065" y="3558"/>
                      <a:pt x="2065" y="3558"/>
                      <a:pt x="2065" y="3558"/>
                    </a:cubicBezTo>
                    <a:lnTo>
                      <a:pt x="2065" y="3558"/>
                    </a:lnTo>
                    <a:cubicBezTo>
                      <a:pt x="2064" y="3558"/>
                      <a:pt x="2063" y="3558"/>
                      <a:pt x="2063" y="3558"/>
                    </a:cubicBezTo>
                    <a:close/>
                    <a:moveTo>
                      <a:pt x="2671" y="0"/>
                    </a:moveTo>
                    <a:cubicBezTo>
                      <a:pt x="2235" y="0"/>
                      <a:pt x="1805" y="103"/>
                      <a:pt x="1406" y="341"/>
                    </a:cubicBezTo>
                    <a:cubicBezTo>
                      <a:pt x="488" y="887"/>
                      <a:pt x="1" y="2466"/>
                      <a:pt x="1164" y="3110"/>
                    </a:cubicBezTo>
                    <a:cubicBezTo>
                      <a:pt x="1461" y="3274"/>
                      <a:pt x="1734" y="3459"/>
                      <a:pt x="2065" y="3558"/>
                    </a:cubicBezTo>
                    <a:lnTo>
                      <a:pt x="2065" y="3558"/>
                    </a:lnTo>
                    <a:cubicBezTo>
                      <a:pt x="2091" y="3565"/>
                      <a:pt x="2514" y="3674"/>
                      <a:pt x="2543" y="3674"/>
                    </a:cubicBezTo>
                    <a:cubicBezTo>
                      <a:pt x="2551" y="3674"/>
                      <a:pt x="2528" y="3666"/>
                      <a:pt x="2459" y="3644"/>
                    </a:cubicBezTo>
                    <a:lnTo>
                      <a:pt x="2459" y="3644"/>
                    </a:lnTo>
                    <a:cubicBezTo>
                      <a:pt x="2825" y="3756"/>
                      <a:pt x="2883" y="3744"/>
                      <a:pt x="3237" y="4069"/>
                    </a:cubicBezTo>
                    <a:cubicBezTo>
                      <a:pt x="3431" y="4249"/>
                      <a:pt x="3673" y="4722"/>
                      <a:pt x="3652" y="5092"/>
                    </a:cubicBezTo>
                    <a:cubicBezTo>
                      <a:pt x="3614" y="5772"/>
                      <a:pt x="3381" y="6346"/>
                      <a:pt x="3212" y="7103"/>
                    </a:cubicBezTo>
                    <a:cubicBezTo>
                      <a:pt x="2992" y="8082"/>
                      <a:pt x="2905" y="9039"/>
                      <a:pt x="3258" y="9999"/>
                    </a:cubicBezTo>
                    <a:cubicBezTo>
                      <a:pt x="3878" y="11687"/>
                      <a:pt x="5516" y="12427"/>
                      <a:pt x="7187" y="12427"/>
                    </a:cubicBezTo>
                    <a:cubicBezTo>
                      <a:pt x="7439" y="12427"/>
                      <a:pt x="7692" y="12410"/>
                      <a:pt x="7941" y="12377"/>
                    </a:cubicBezTo>
                    <a:cubicBezTo>
                      <a:pt x="9064" y="12230"/>
                      <a:pt x="10131" y="11326"/>
                      <a:pt x="11196" y="10951"/>
                    </a:cubicBezTo>
                    <a:cubicBezTo>
                      <a:pt x="11453" y="10862"/>
                      <a:pt x="11911" y="10686"/>
                      <a:pt x="12294" y="10686"/>
                    </a:cubicBezTo>
                    <a:cubicBezTo>
                      <a:pt x="12472" y="10686"/>
                      <a:pt x="12634" y="10724"/>
                      <a:pt x="12753" y="10826"/>
                    </a:cubicBezTo>
                    <a:cubicBezTo>
                      <a:pt x="13427" y="11405"/>
                      <a:pt x="12284" y="12819"/>
                      <a:pt x="12015" y="13354"/>
                    </a:cubicBezTo>
                    <a:cubicBezTo>
                      <a:pt x="11863" y="13654"/>
                      <a:pt x="11719" y="13960"/>
                      <a:pt x="11603" y="14274"/>
                    </a:cubicBezTo>
                    <a:cubicBezTo>
                      <a:pt x="11343" y="14964"/>
                      <a:pt x="11162" y="15718"/>
                      <a:pt x="11150" y="16456"/>
                    </a:cubicBezTo>
                    <a:cubicBezTo>
                      <a:pt x="11121" y="18569"/>
                      <a:pt x="12529" y="20388"/>
                      <a:pt x="14622" y="20814"/>
                    </a:cubicBezTo>
                    <a:cubicBezTo>
                      <a:pt x="14958" y="20881"/>
                      <a:pt x="15298" y="20911"/>
                      <a:pt x="15638" y="20911"/>
                    </a:cubicBezTo>
                    <a:cubicBezTo>
                      <a:pt x="16337" y="20911"/>
                      <a:pt x="17039" y="20784"/>
                      <a:pt x="17707" y="20592"/>
                    </a:cubicBezTo>
                    <a:cubicBezTo>
                      <a:pt x="18190" y="20453"/>
                      <a:pt x="18661" y="20195"/>
                      <a:pt x="19173" y="20195"/>
                    </a:cubicBezTo>
                    <a:cubicBezTo>
                      <a:pt x="19188" y="20195"/>
                      <a:pt x="19203" y="20195"/>
                      <a:pt x="19218" y="20195"/>
                    </a:cubicBezTo>
                    <a:cubicBezTo>
                      <a:pt x="21001" y="20254"/>
                      <a:pt x="20018" y="22501"/>
                      <a:pt x="19515" y="23322"/>
                    </a:cubicBezTo>
                    <a:cubicBezTo>
                      <a:pt x="19004" y="24150"/>
                      <a:pt x="18357" y="24890"/>
                      <a:pt x="17935" y="25774"/>
                    </a:cubicBezTo>
                    <a:cubicBezTo>
                      <a:pt x="17573" y="26526"/>
                      <a:pt x="18273" y="27574"/>
                      <a:pt x="19091" y="27574"/>
                    </a:cubicBezTo>
                    <a:cubicBezTo>
                      <a:pt x="19094" y="27574"/>
                      <a:pt x="19097" y="27574"/>
                      <a:pt x="19099" y="27574"/>
                    </a:cubicBezTo>
                    <a:cubicBezTo>
                      <a:pt x="21548" y="27555"/>
                      <a:pt x="23308" y="25233"/>
                      <a:pt x="24036" y="23092"/>
                    </a:cubicBezTo>
                    <a:cubicBezTo>
                      <a:pt x="24774" y="20929"/>
                      <a:pt x="24584" y="18314"/>
                      <a:pt x="22823" y="16691"/>
                    </a:cubicBezTo>
                    <a:cubicBezTo>
                      <a:pt x="21884" y="15827"/>
                      <a:pt x="20817" y="15523"/>
                      <a:pt x="19710" y="15523"/>
                    </a:cubicBezTo>
                    <a:cubicBezTo>
                      <a:pt x="18658" y="15523"/>
                      <a:pt x="17570" y="15797"/>
                      <a:pt x="16524" y="16125"/>
                    </a:cubicBezTo>
                    <a:cubicBezTo>
                      <a:pt x="16329" y="16186"/>
                      <a:pt x="16015" y="16329"/>
                      <a:pt x="15767" y="16329"/>
                    </a:cubicBezTo>
                    <a:cubicBezTo>
                      <a:pt x="15591" y="16329"/>
                      <a:pt x="15448" y="16257"/>
                      <a:pt x="15407" y="16032"/>
                    </a:cubicBezTo>
                    <a:cubicBezTo>
                      <a:pt x="15352" y="15741"/>
                      <a:pt x="15597" y="15366"/>
                      <a:pt x="15712" y="15113"/>
                    </a:cubicBezTo>
                    <a:cubicBezTo>
                      <a:pt x="15889" y="14725"/>
                      <a:pt x="16123" y="14360"/>
                      <a:pt x="16289" y="13970"/>
                    </a:cubicBezTo>
                    <a:cubicBezTo>
                      <a:pt x="16625" y="13181"/>
                      <a:pt x="16921" y="12368"/>
                      <a:pt x="16965" y="11503"/>
                    </a:cubicBezTo>
                    <a:cubicBezTo>
                      <a:pt x="17077" y="9258"/>
                      <a:pt x="15543" y="7377"/>
                      <a:pt x="13291" y="7120"/>
                    </a:cubicBezTo>
                    <a:cubicBezTo>
                      <a:pt x="13103" y="7099"/>
                      <a:pt x="12917" y="7089"/>
                      <a:pt x="12730" y="7089"/>
                    </a:cubicBezTo>
                    <a:cubicBezTo>
                      <a:pt x="11849" y="7089"/>
                      <a:pt x="10979" y="7316"/>
                      <a:pt x="10170" y="7664"/>
                    </a:cubicBezTo>
                    <a:cubicBezTo>
                      <a:pt x="9497" y="7954"/>
                      <a:pt x="8373" y="8970"/>
                      <a:pt x="7478" y="8970"/>
                    </a:cubicBezTo>
                    <a:cubicBezTo>
                      <a:pt x="7312" y="8970"/>
                      <a:pt x="7154" y="8935"/>
                      <a:pt x="7009" y="8854"/>
                    </a:cubicBezTo>
                    <a:cubicBezTo>
                      <a:pt x="6535" y="8592"/>
                      <a:pt x="6494" y="7906"/>
                      <a:pt x="6585" y="7434"/>
                    </a:cubicBezTo>
                    <a:cubicBezTo>
                      <a:pt x="6659" y="7052"/>
                      <a:pt x="6814" y="6691"/>
                      <a:pt x="6932" y="6320"/>
                    </a:cubicBezTo>
                    <a:cubicBezTo>
                      <a:pt x="7381" y="4909"/>
                      <a:pt x="7160" y="3401"/>
                      <a:pt x="6321" y="2177"/>
                    </a:cubicBezTo>
                    <a:cubicBezTo>
                      <a:pt x="5574" y="1088"/>
                      <a:pt x="4088" y="0"/>
                      <a:pt x="2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9" name="Google Shape;2909;p21"/>
              <p:cNvSpPr/>
              <p:nvPr/>
            </p:nvSpPr>
            <p:spPr>
              <a:xfrm>
                <a:off x="5234175" y="3887125"/>
                <a:ext cx="103400" cy="176050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7042" extrusionOk="0">
                    <a:moveTo>
                      <a:pt x="2085" y="0"/>
                    </a:moveTo>
                    <a:cubicBezTo>
                      <a:pt x="1545" y="0"/>
                      <a:pt x="1015" y="699"/>
                      <a:pt x="1437" y="1293"/>
                    </a:cubicBezTo>
                    <a:cubicBezTo>
                      <a:pt x="2539" y="2841"/>
                      <a:pt x="1595" y="4642"/>
                      <a:pt x="489" y="5875"/>
                    </a:cubicBezTo>
                    <a:cubicBezTo>
                      <a:pt x="0" y="6421"/>
                      <a:pt x="560" y="7042"/>
                      <a:pt x="1150" y="7042"/>
                    </a:cubicBezTo>
                    <a:cubicBezTo>
                      <a:pt x="1363" y="7042"/>
                      <a:pt x="1580" y="6961"/>
                      <a:pt x="1753" y="6768"/>
                    </a:cubicBezTo>
                    <a:cubicBezTo>
                      <a:pt x="3382" y="4946"/>
                      <a:pt x="4136" y="2430"/>
                      <a:pt x="2622" y="303"/>
                    </a:cubicBezTo>
                    <a:cubicBezTo>
                      <a:pt x="2470" y="89"/>
                      <a:pt x="2277" y="0"/>
                      <a:pt x="2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0" name="Google Shape;2910;p21"/>
              <p:cNvSpPr/>
              <p:nvPr/>
            </p:nvSpPr>
            <p:spPr>
              <a:xfrm>
                <a:off x="5226575" y="3850550"/>
                <a:ext cx="39975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628" extrusionOk="0">
                    <a:moveTo>
                      <a:pt x="782" y="1"/>
                    </a:moveTo>
                    <a:cubicBezTo>
                      <a:pt x="735" y="1"/>
                      <a:pt x="687" y="5"/>
                      <a:pt x="639" y="15"/>
                    </a:cubicBezTo>
                    <a:cubicBezTo>
                      <a:pt x="577" y="36"/>
                      <a:pt x="515" y="55"/>
                      <a:pt x="451" y="75"/>
                    </a:cubicBezTo>
                    <a:cubicBezTo>
                      <a:pt x="358" y="117"/>
                      <a:pt x="278" y="176"/>
                      <a:pt x="216" y="255"/>
                    </a:cubicBezTo>
                    <a:cubicBezTo>
                      <a:pt x="140" y="326"/>
                      <a:pt x="85" y="412"/>
                      <a:pt x="54" y="513"/>
                    </a:cubicBezTo>
                    <a:cubicBezTo>
                      <a:pt x="13" y="613"/>
                      <a:pt x="0" y="714"/>
                      <a:pt x="15" y="816"/>
                    </a:cubicBezTo>
                    <a:cubicBezTo>
                      <a:pt x="13" y="917"/>
                      <a:pt x="35" y="1012"/>
                      <a:pt x="82" y="1104"/>
                    </a:cubicBezTo>
                    <a:cubicBezTo>
                      <a:pt x="94" y="1132"/>
                      <a:pt x="107" y="1156"/>
                      <a:pt x="120" y="1184"/>
                    </a:cubicBezTo>
                    <a:cubicBezTo>
                      <a:pt x="179" y="1306"/>
                      <a:pt x="264" y="1407"/>
                      <a:pt x="374" y="1486"/>
                    </a:cubicBezTo>
                    <a:cubicBezTo>
                      <a:pt x="436" y="1518"/>
                      <a:pt x="496" y="1550"/>
                      <a:pt x="558" y="1581"/>
                    </a:cubicBezTo>
                    <a:cubicBezTo>
                      <a:pt x="643" y="1612"/>
                      <a:pt x="731" y="1627"/>
                      <a:pt x="819" y="1627"/>
                    </a:cubicBezTo>
                    <a:cubicBezTo>
                      <a:pt x="866" y="1627"/>
                      <a:pt x="914" y="1623"/>
                      <a:pt x="962" y="1615"/>
                    </a:cubicBezTo>
                    <a:cubicBezTo>
                      <a:pt x="1022" y="1593"/>
                      <a:pt x="1086" y="1573"/>
                      <a:pt x="1149" y="1553"/>
                    </a:cubicBezTo>
                    <a:cubicBezTo>
                      <a:pt x="1244" y="1511"/>
                      <a:pt x="1322" y="1452"/>
                      <a:pt x="1383" y="1372"/>
                    </a:cubicBezTo>
                    <a:cubicBezTo>
                      <a:pt x="1460" y="1302"/>
                      <a:pt x="1514" y="1215"/>
                      <a:pt x="1547" y="1114"/>
                    </a:cubicBezTo>
                    <a:cubicBezTo>
                      <a:pt x="1586" y="1016"/>
                      <a:pt x="1599" y="915"/>
                      <a:pt x="1584" y="812"/>
                    </a:cubicBezTo>
                    <a:cubicBezTo>
                      <a:pt x="1586" y="711"/>
                      <a:pt x="1564" y="616"/>
                      <a:pt x="1518" y="523"/>
                    </a:cubicBezTo>
                    <a:cubicBezTo>
                      <a:pt x="1505" y="497"/>
                      <a:pt x="1492" y="472"/>
                      <a:pt x="1481" y="444"/>
                    </a:cubicBezTo>
                    <a:cubicBezTo>
                      <a:pt x="1420" y="322"/>
                      <a:pt x="1336" y="221"/>
                      <a:pt x="1225" y="141"/>
                    </a:cubicBezTo>
                    <a:cubicBezTo>
                      <a:pt x="1165" y="110"/>
                      <a:pt x="1103" y="79"/>
                      <a:pt x="1042" y="46"/>
                    </a:cubicBezTo>
                    <a:cubicBezTo>
                      <a:pt x="957" y="16"/>
                      <a:pt x="870" y="1"/>
                      <a:pt x="7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1" name="Google Shape;2911;p21"/>
              <p:cNvSpPr/>
              <p:nvPr/>
            </p:nvSpPr>
            <p:spPr>
              <a:xfrm>
                <a:off x="5027825" y="3766525"/>
                <a:ext cx="100325" cy="1437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5750" extrusionOk="0">
                    <a:moveTo>
                      <a:pt x="1737" y="0"/>
                    </a:moveTo>
                    <a:cubicBezTo>
                      <a:pt x="1528" y="0"/>
                      <a:pt x="1321" y="102"/>
                      <a:pt x="1176" y="346"/>
                    </a:cubicBezTo>
                    <a:cubicBezTo>
                      <a:pt x="1" y="2320"/>
                      <a:pt x="707" y="4627"/>
                      <a:pt x="2731" y="5663"/>
                    </a:cubicBezTo>
                    <a:cubicBezTo>
                      <a:pt x="2847" y="5723"/>
                      <a:pt x="2957" y="5750"/>
                      <a:pt x="3059" y="5750"/>
                    </a:cubicBezTo>
                    <a:cubicBezTo>
                      <a:pt x="3726" y="5750"/>
                      <a:pt x="4012" y="4597"/>
                      <a:pt x="3254" y="4209"/>
                    </a:cubicBezTo>
                    <a:cubicBezTo>
                      <a:pt x="2160" y="3649"/>
                      <a:pt x="1821" y="2274"/>
                      <a:pt x="2437" y="1238"/>
                    </a:cubicBezTo>
                    <a:cubicBezTo>
                      <a:pt x="2800" y="630"/>
                      <a:pt x="2260" y="0"/>
                      <a:pt x="1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2" name="Google Shape;2912;p21"/>
              <p:cNvSpPr/>
              <p:nvPr/>
            </p:nvSpPr>
            <p:spPr>
              <a:xfrm>
                <a:off x="5069450" y="3714200"/>
                <a:ext cx="4027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649" extrusionOk="0">
                    <a:moveTo>
                      <a:pt x="237" y="1275"/>
                    </a:moveTo>
                    <a:cubicBezTo>
                      <a:pt x="244" y="1283"/>
                      <a:pt x="250" y="1290"/>
                      <a:pt x="257" y="1296"/>
                    </a:cubicBezTo>
                    <a:cubicBezTo>
                      <a:pt x="250" y="1290"/>
                      <a:pt x="244" y="1284"/>
                      <a:pt x="238" y="1278"/>
                    </a:cubicBezTo>
                    <a:cubicBezTo>
                      <a:pt x="238" y="1277"/>
                      <a:pt x="237" y="1277"/>
                      <a:pt x="237" y="1275"/>
                    </a:cubicBezTo>
                    <a:close/>
                    <a:moveTo>
                      <a:pt x="339" y="1371"/>
                    </a:moveTo>
                    <a:cubicBezTo>
                      <a:pt x="357" y="1385"/>
                      <a:pt x="373" y="1401"/>
                      <a:pt x="390" y="1414"/>
                    </a:cubicBezTo>
                    <a:cubicBezTo>
                      <a:pt x="385" y="1412"/>
                      <a:pt x="381" y="1411"/>
                      <a:pt x="380" y="1408"/>
                    </a:cubicBezTo>
                    <a:cubicBezTo>
                      <a:pt x="367" y="1397"/>
                      <a:pt x="352" y="1384"/>
                      <a:pt x="339" y="1371"/>
                    </a:cubicBezTo>
                    <a:close/>
                    <a:moveTo>
                      <a:pt x="817" y="1"/>
                    </a:moveTo>
                    <a:cubicBezTo>
                      <a:pt x="770" y="1"/>
                      <a:pt x="721" y="5"/>
                      <a:pt x="672" y="14"/>
                    </a:cubicBezTo>
                    <a:cubicBezTo>
                      <a:pt x="610" y="34"/>
                      <a:pt x="547" y="53"/>
                      <a:pt x="485" y="75"/>
                    </a:cubicBezTo>
                    <a:cubicBezTo>
                      <a:pt x="364" y="132"/>
                      <a:pt x="263" y="217"/>
                      <a:pt x="184" y="328"/>
                    </a:cubicBezTo>
                    <a:cubicBezTo>
                      <a:pt x="151" y="390"/>
                      <a:pt x="120" y="451"/>
                      <a:pt x="87" y="513"/>
                    </a:cubicBezTo>
                    <a:cubicBezTo>
                      <a:pt x="78" y="535"/>
                      <a:pt x="77" y="556"/>
                      <a:pt x="71" y="576"/>
                    </a:cubicBezTo>
                    <a:cubicBezTo>
                      <a:pt x="65" y="588"/>
                      <a:pt x="58" y="599"/>
                      <a:pt x="54" y="612"/>
                    </a:cubicBezTo>
                    <a:cubicBezTo>
                      <a:pt x="14" y="710"/>
                      <a:pt x="1" y="811"/>
                      <a:pt x="15" y="915"/>
                    </a:cubicBezTo>
                    <a:cubicBezTo>
                      <a:pt x="12" y="1016"/>
                      <a:pt x="35" y="1111"/>
                      <a:pt x="83" y="1203"/>
                    </a:cubicBezTo>
                    <a:cubicBezTo>
                      <a:pt x="122" y="1297"/>
                      <a:pt x="184" y="1375"/>
                      <a:pt x="263" y="1435"/>
                    </a:cubicBezTo>
                    <a:cubicBezTo>
                      <a:pt x="332" y="1513"/>
                      <a:pt x="419" y="1567"/>
                      <a:pt x="520" y="1600"/>
                    </a:cubicBezTo>
                    <a:cubicBezTo>
                      <a:pt x="633" y="1628"/>
                      <a:pt x="708" y="1648"/>
                      <a:pt x="799" y="1648"/>
                    </a:cubicBezTo>
                    <a:cubicBezTo>
                      <a:pt x="841" y="1648"/>
                      <a:pt x="887" y="1644"/>
                      <a:pt x="940" y="1634"/>
                    </a:cubicBezTo>
                    <a:cubicBezTo>
                      <a:pt x="1085" y="1607"/>
                      <a:pt x="1194" y="1549"/>
                      <a:pt x="1309" y="1460"/>
                    </a:cubicBezTo>
                    <a:cubicBezTo>
                      <a:pt x="1422" y="1374"/>
                      <a:pt x="1517" y="1232"/>
                      <a:pt x="1563" y="1098"/>
                    </a:cubicBezTo>
                    <a:cubicBezTo>
                      <a:pt x="1589" y="1026"/>
                      <a:pt x="1603" y="951"/>
                      <a:pt x="1611" y="875"/>
                    </a:cubicBezTo>
                    <a:lnTo>
                      <a:pt x="1611" y="868"/>
                    </a:lnTo>
                    <a:lnTo>
                      <a:pt x="1599" y="667"/>
                    </a:lnTo>
                    <a:cubicBezTo>
                      <a:pt x="1586" y="598"/>
                      <a:pt x="1589" y="589"/>
                      <a:pt x="1536" y="470"/>
                    </a:cubicBezTo>
                    <a:cubicBezTo>
                      <a:pt x="1534" y="467"/>
                      <a:pt x="1534" y="463"/>
                      <a:pt x="1533" y="461"/>
                    </a:cubicBezTo>
                    <a:lnTo>
                      <a:pt x="1478" y="375"/>
                    </a:lnTo>
                    <a:cubicBezTo>
                      <a:pt x="1462" y="343"/>
                      <a:pt x="1445" y="314"/>
                      <a:pt x="1422" y="288"/>
                    </a:cubicBezTo>
                    <a:cubicBezTo>
                      <a:pt x="1327" y="163"/>
                      <a:pt x="1216" y="111"/>
                      <a:pt x="1076" y="46"/>
                    </a:cubicBezTo>
                    <a:cubicBezTo>
                      <a:pt x="991" y="16"/>
                      <a:pt x="905" y="1"/>
                      <a:pt x="8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3" name="Google Shape;2913;p21"/>
              <p:cNvSpPr/>
              <p:nvPr/>
            </p:nvSpPr>
            <p:spPr>
              <a:xfrm>
                <a:off x="4818925" y="3533450"/>
                <a:ext cx="109800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915" extrusionOk="0">
                    <a:moveTo>
                      <a:pt x="1871" y="0"/>
                    </a:moveTo>
                    <a:cubicBezTo>
                      <a:pt x="1659" y="0"/>
                      <a:pt x="1447" y="97"/>
                      <a:pt x="1291" y="330"/>
                    </a:cubicBezTo>
                    <a:cubicBezTo>
                      <a:pt x="489" y="1522"/>
                      <a:pt x="1" y="2992"/>
                      <a:pt x="422" y="4418"/>
                    </a:cubicBezTo>
                    <a:cubicBezTo>
                      <a:pt x="779" y="5624"/>
                      <a:pt x="1716" y="6624"/>
                      <a:pt x="2964" y="6894"/>
                    </a:cubicBezTo>
                    <a:cubicBezTo>
                      <a:pt x="3028" y="6908"/>
                      <a:pt x="3090" y="6914"/>
                      <a:pt x="3149" y="6914"/>
                    </a:cubicBezTo>
                    <a:cubicBezTo>
                      <a:pt x="3987" y="6914"/>
                      <a:pt x="4392" y="5636"/>
                      <a:pt x="3488" y="5441"/>
                    </a:cubicBezTo>
                    <a:cubicBezTo>
                      <a:pt x="1405" y="4990"/>
                      <a:pt x="1596" y="2640"/>
                      <a:pt x="2552" y="1221"/>
                    </a:cubicBezTo>
                    <a:cubicBezTo>
                      <a:pt x="2952" y="626"/>
                      <a:pt x="2412" y="0"/>
                      <a:pt x="18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4" name="Google Shape;2914;p21"/>
              <p:cNvSpPr/>
              <p:nvPr/>
            </p:nvSpPr>
            <p:spPr>
              <a:xfrm>
                <a:off x="4839300" y="3483075"/>
                <a:ext cx="469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509" extrusionOk="0">
                    <a:moveTo>
                      <a:pt x="898" y="1"/>
                    </a:moveTo>
                    <a:cubicBezTo>
                      <a:pt x="615" y="1"/>
                      <a:pt x="337" y="148"/>
                      <a:pt x="212" y="494"/>
                    </a:cubicBezTo>
                    <a:cubicBezTo>
                      <a:pt x="1" y="1084"/>
                      <a:pt x="499" y="1509"/>
                      <a:pt x="981" y="1509"/>
                    </a:cubicBezTo>
                    <a:cubicBezTo>
                      <a:pt x="1264" y="1509"/>
                      <a:pt x="1542" y="1362"/>
                      <a:pt x="1667" y="1016"/>
                    </a:cubicBezTo>
                    <a:cubicBezTo>
                      <a:pt x="1879" y="426"/>
                      <a:pt x="1381" y="1"/>
                      <a:pt x="8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5" name="Google Shape;2915;p21"/>
              <p:cNvSpPr/>
              <p:nvPr/>
            </p:nvSpPr>
            <p:spPr>
              <a:xfrm>
                <a:off x="4936500" y="3651100"/>
                <a:ext cx="470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510" extrusionOk="0">
                    <a:moveTo>
                      <a:pt x="898" y="0"/>
                    </a:moveTo>
                    <a:cubicBezTo>
                      <a:pt x="615" y="0"/>
                      <a:pt x="338" y="147"/>
                      <a:pt x="213" y="493"/>
                    </a:cubicBezTo>
                    <a:cubicBezTo>
                      <a:pt x="1" y="1084"/>
                      <a:pt x="499" y="1510"/>
                      <a:pt x="981" y="1510"/>
                    </a:cubicBezTo>
                    <a:cubicBezTo>
                      <a:pt x="1265" y="1510"/>
                      <a:pt x="1543" y="1363"/>
                      <a:pt x="1667" y="1016"/>
                    </a:cubicBezTo>
                    <a:cubicBezTo>
                      <a:pt x="1879" y="426"/>
                      <a:pt x="1381" y="0"/>
                      <a:pt x="8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6" name="Google Shape;2916;p21"/>
              <p:cNvSpPr/>
              <p:nvPr/>
            </p:nvSpPr>
            <p:spPr>
              <a:xfrm>
                <a:off x="4601575" y="3371300"/>
                <a:ext cx="135425" cy="340650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3626" extrusionOk="0">
                    <a:moveTo>
                      <a:pt x="2895" y="1"/>
                    </a:moveTo>
                    <a:cubicBezTo>
                      <a:pt x="2327" y="1"/>
                      <a:pt x="1867" y="461"/>
                      <a:pt x="1867" y="1027"/>
                    </a:cubicBezTo>
                    <a:cubicBezTo>
                      <a:pt x="1867" y="1253"/>
                      <a:pt x="1939" y="1458"/>
                      <a:pt x="2061" y="1628"/>
                    </a:cubicBezTo>
                    <a:cubicBezTo>
                      <a:pt x="2030" y="1668"/>
                      <a:pt x="1994" y="1710"/>
                      <a:pt x="1960" y="1752"/>
                    </a:cubicBezTo>
                    <a:cubicBezTo>
                      <a:pt x="1845" y="1707"/>
                      <a:pt x="1720" y="1680"/>
                      <a:pt x="1586" y="1680"/>
                    </a:cubicBezTo>
                    <a:cubicBezTo>
                      <a:pt x="1019" y="1680"/>
                      <a:pt x="559" y="2140"/>
                      <a:pt x="559" y="2706"/>
                    </a:cubicBezTo>
                    <a:cubicBezTo>
                      <a:pt x="559" y="3084"/>
                      <a:pt x="763" y="3411"/>
                      <a:pt x="1064" y="3590"/>
                    </a:cubicBezTo>
                    <a:cubicBezTo>
                      <a:pt x="1049" y="3639"/>
                      <a:pt x="1035" y="3685"/>
                      <a:pt x="1022" y="3734"/>
                    </a:cubicBezTo>
                    <a:cubicBezTo>
                      <a:pt x="457" y="3735"/>
                      <a:pt x="0" y="4195"/>
                      <a:pt x="0" y="4760"/>
                    </a:cubicBezTo>
                    <a:cubicBezTo>
                      <a:pt x="0" y="5249"/>
                      <a:pt x="342" y="5657"/>
                      <a:pt x="799" y="5761"/>
                    </a:cubicBezTo>
                    <a:cubicBezTo>
                      <a:pt x="800" y="5840"/>
                      <a:pt x="803" y="5919"/>
                      <a:pt x="807" y="5998"/>
                    </a:cubicBezTo>
                    <a:cubicBezTo>
                      <a:pt x="346" y="6099"/>
                      <a:pt x="3" y="6510"/>
                      <a:pt x="3" y="7000"/>
                    </a:cubicBezTo>
                    <a:cubicBezTo>
                      <a:pt x="3" y="7568"/>
                      <a:pt x="461" y="8028"/>
                      <a:pt x="1029" y="8028"/>
                    </a:cubicBezTo>
                    <a:cubicBezTo>
                      <a:pt x="1070" y="8028"/>
                      <a:pt x="1109" y="8024"/>
                      <a:pt x="1146" y="8021"/>
                    </a:cubicBezTo>
                    <a:cubicBezTo>
                      <a:pt x="1165" y="8081"/>
                      <a:pt x="1181" y="8145"/>
                      <a:pt x="1199" y="8205"/>
                    </a:cubicBezTo>
                    <a:cubicBezTo>
                      <a:pt x="927" y="8391"/>
                      <a:pt x="748" y="8701"/>
                      <a:pt x="748" y="9054"/>
                    </a:cubicBezTo>
                    <a:cubicBezTo>
                      <a:pt x="748" y="9622"/>
                      <a:pt x="1208" y="10082"/>
                      <a:pt x="1776" y="10082"/>
                    </a:cubicBezTo>
                    <a:cubicBezTo>
                      <a:pt x="1842" y="10082"/>
                      <a:pt x="1907" y="10075"/>
                      <a:pt x="1971" y="10062"/>
                    </a:cubicBezTo>
                    <a:cubicBezTo>
                      <a:pt x="2011" y="10137"/>
                      <a:pt x="2050" y="10213"/>
                      <a:pt x="2093" y="10287"/>
                    </a:cubicBezTo>
                    <a:cubicBezTo>
                      <a:pt x="1844" y="10474"/>
                      <a:pt x="1682" y="10771"/>
                      <a:pt x="1682" y="11107"/>
                    </a:cubicBezTo>
                    <a:cubicBezTo>
                      <a:pt x="1682" y="11675"/>
                      <a:pt x="2141" y="12133"/>
                      <a:pt x="2709" y="12133"/>
                    </a:cubicBezTo>
                    <a:cubicBezTo>
                      <a:pt x="2931" y="12133"/>
                      <a:pt x="3135" y="12064"/>
                      <a:pt x="3304" y="11943"/>
                    </a:cubicBezTo>
                    <a:cubicBezTo>
                      <a:pt x="3362" y="12006"/>
                      <a:pt x="3419" y="12067"/>
                      <a:pt x="3478" y="12126"/>
                    </a:cubicBezTo>
                    <a:cubicBezTo>
                      <a:pt x="3405" y="12269"/>
                      <a:pt x="3363" y="12429"/>
                      <a:pt x="3363" y="12599"/>
                    </a:cubicBezTo>
                    <a:cubicBezTo>
                      <a:pt x="3363" y="13167"/>
                      <a:pt x="3823" y="13625"/>
                      <a:pt x="4389" y="13625"/>
                    </a:cubicBezTo>
                    <a:cubicBezTo>
                      <a:pt x="4957" y="13625"/>
                      <a:pt x="5417" y="13167"/>
                      <a:pt x="5417" y="12599"/>
                    </a:cubicBezTo>
                    <a:cubicBezTo>
                      <a:pt x="5411" y="12038"/>
                      <a:pt x="4951" y="11578"/>
                      <a:pt x="4385" y="11578"/>
                    </a:cubicBezTo>
                    <a:cubicBezTo>
                      <a:pt x="4156" y="11578"/>
                      <a:pt x="3945" y="11655"/>
                      <a:pt x="3775" y="11780"/>
                    </a:cubicBezTo>
                    <a:cubicBezTo>
                      <a:pt x="3718" y="11722"/>
                      <a:pt x="3664" y="11662"/>
                      <a:pt x="3608" y="11603"/>
                    </a:cubicBezTo>
                    <a:cubicBezTo>
                      <a:pt x="3687" y="11456"/>
                      <a:pt x="3732" y="11290"/>
                      <a:pt x="3732" y="11113"/>
                    </a:cubicBezTo>
                    <a:cubicBezTo>
                      <a:pt x="3732" y="10545"/>
                      <a:pt x="3274" y="10085"/>
                      <a:pt x="2706" y="10085"/>
                    </a:cubicBezTo>
                    <a:cubicBezTo>
                      <a:pt x="2639" y="10085"/>
                      <a:pt x="2576" y="10092"/>
                      <a:pt x="2513" y="10104"/>
                    </a:cubicBezTo>
                    <a:cubicBezTo>
                      <a:pt x="2469" y="10029"/>
                      <a:pt x="2429" y="9954"/>
                      <a:pt x="2389" y="9877"/>
                    </a:cubicBezTo>
                    <a:cubicBezTo>
                      <a:pt x="2636" y="9690"/>
                      <a:pt x="2799" y="9393"/>
                      <a:pt x="2799" y="9059"/>
                    </a:cubicBezTo>
                    <a:cubicBezTo>
                      <a:pt x="2799" y="8491"/>
                      <a:pt x="2340" y="8031"/>
                      <a:pt x="1772" y="8031"/>
                    </a:cubicBezTo>
                    <a:cubicBezTo>
                      <a:pt x="1721" y="8031"/>
                      <a:pt x="1675" y="8037"/>
                      <a:pt x="1626" y="8042"/>
                    </a:cubicBezTo>
                    <a:cubicBezTo>
                      <a:pt x="1610" y="7985"/>
                      <a:pt x="1596" y="7924"/>
                      <a:pt x="1578" y="7867"/>
                    </a:cubicBezTo>
                    <a:cubicBezTo>
                      <a:pt x="1864" y="7685"/>
                      <a:pt x="2053" y="7366"/>
                      <a:pt x="2053" y="7002"/>
                    </a:cubicBezTo>
                    <a:cubicBezTo>
                      <a:pt x="2053" y="6522"/>
                      <a:pt x="1720" y="6118"/>
                      <a:pt x="1273" y="6006"/>
                    </a:cubicBezTo>
                    <a:cubicBezTo>
                      <a:pt x="1269" y="5924"/>
                      <a:pt x="1267" y="5841"/>
                      <a:pt x="1266" y="5759"/>
                    </a:cubicBezTo>
                    <a:cubicBezTo>
                      <a:pt x="1718" y="5651"/>
                      <a:pt x="2053" y="5246"/>
                      <a:pt x="2053" y="4760"/>
                    </a:cubicBezTo>
                    <a:cubicBezTo>
                      <a:pt x="2053" y="4360"/>
                      <a:pt x="1821" y="4011"/>
                      <a:pt x="1483" y="3842"/>
                    </a:cubicBezTo>
                    <a:cubicBezTo>
                      <a:pt x="1495" y="3805"/>
                      <a:pt x="1506" y="3769"/>
                      <a:pt x="1518" y="3730"/>
                    </a:cubicBezTo>
                    <a:cubicBezTo>
                      <a:pt x="1541" y="3733"/>
                      <a:pt x="1563" y="3734"/>
                      <a:pt x="1586" y="3734"/>
                    </a:cubicBezTo>
                    <a:cubicBezTo>
                      <a:pt x="2154" y="3734"/>
                      <a:pt x="2613" y="3274"/>
                      <a:pt x="2613" y="2706"/>
                    </a:cubicBezTo>
                    <a:cubicBezTo>
                      <a:pt x="2613" y="2444"/>
                      <a:pt x="2513" y="2205"/>
                      <a:pt x="2350" y="2022"/>
                    </a:cubicBezTo>
                    <a:cubicBezTo>
                      <a:pt x="2371" y="1993"/>
                      <a:pt x="2397" y="1967"/>
                      <a:pt x="2419" y="1938"/>
                    </a:cubicBezTo>
                    <a:cubicBezTo>
                      <a:pt x="2562" y="2012"/>
                      <a:pt x="2722" y="2055"/>
                      <a:pt x="2895" y="2055"/>
                    </a:cubicBezTo>
                    <a:cubicBezTo>
                      <a:pt x="3462" y="2055"/>
                      <a:pt x="3921" y="1595"/>
                      <a:pt x="3921" y="1027"/>
                    </a:cubicBezTo>
                    <a:cubicBezTo>
                      <a:pt x="3921" y="461"/>
                      <a:pt x="3462" y="1"/>
                      <a:pt x="2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7" name="Google Shape;2917;p21"/>
              <p:cNvSpPr/>
              <p:nvPr/>
            </p:nvSpPr>
            <p:spPr>
              <a:xfrm>
                <a:off x="4678825" y="4396125"/>
                <a:ext cx="3467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4782" extrusionOk="0">
                    <a:moveTo>
                      <a:pt x="1101" y="1"/>
                    </a:moveTo>
                    <a:cubicBezTo>
                      <a:pt x="600" y="1"/>
                      <a:pt x="160" y="367"/>
                      <a:pt x="84" y="877"/>
                    </a:cubicBezTo>
                    <a:cubicBezTo>
                      <a:pt x="1" y="1437"/>
                      <a:pt x="388" y="1959"/>
                      <a:pt x="949" y="2044"/>
                    </a:cubicBezTo>
                    <a:cubicBezTo>
                      <a:pt x="1000" y="2052"/>
                      <a:pt x="1050" y="2055"/>
                      <a:pt x="1100" y="2055"/>
                    </a:cubicBezTo>
                    <a:cubicBezTo>
                      <a:pt x="1268" y="2055"/>
                      <a:pt x="1429" y="2014"/>
                      <a:pt x="1570" y="1940"/>
                    </a:cubicBezTo>
                    <a:cubicBezTo>
                      <a:pt x="1606" y="1979"/>
                      <a:pt x="1641" y="2020"/>
                      <a:pt x="1678" y="2057"/>
                    </a:cubicBezTo>
                    <a:cubicBezTo>
                      <a:pt x="1618" y="2165"/>
                      <a:pt x="1572" y="2286"/>
                      <a:pt x="1553" y="2418"/>
                    </a:cubicBezTo>
                    <a:cubicBezTo>
                      <a:pt x="1469" y="2978"/>
                      <a:pt x="1857" y="3500"/>
                      <a:pt x="2418" y="3585"/>
                    </a:cubicBezTo>
                    <a:cubicBezTo>
                      <a:pt x="2469" y="3593"/>
                      <a:pt x="2520" y="3597"/>
                      <a:pt x="2570" y="3597"/>
                    </a:cubicBezTo>
                    <a:cubicBezTo>
                      <a:pt x="2883" y="3597"/>
                      <a:pt x="3173" y="3450"/>
                      <a:pt x="3365" y="3216"/>
                    </a:cubicBezTo>
                    <a:cubicBezTo>
                      <a:pt x="3410" y="3238"/>
                      <a:pt x="3456" y="3259"/>
                      <a:pt x="3502" y="3278"/>
                    </a:cubicBezTo>
                    <a:cubicBezTo>
                      <a:pt x="3421" y="3837"/>
                      <a:pt x="3809" y="4358"/>
                      <a:pt x="4367" y="4441"/>
                    </a:cubicBezTo>
                    <a:cubicBezTo>
                      <a:pt x="4418" y="4449"/>
                      <a:pt x="4469" y="4453"/>
                      <a:pt x="4519" y="4453"/>
                    </a:cubicBezTo>
                    <a:cubicBezTo>
                      <a:pt x="4943" y="4453"/>
                      <a:pt x="5322" y="4189"/>
                      <a:pt x="5474" y="3800"/>
                    </a:cubicBezTo>
                    <a:cubicBezTo>
                      <a:pt x="5553" y="3809"/>
                      <a:pt x="5629" y="3819"/>
                      <a:pt x="5709" y="3826"/>
                    </a:cubicBezTo>
                    <a:cubicBezTo>
                      <a:pt x="5742" y="4297"/>
                      <a:pt x="6096" y="4698"/>
                      <a:pt x="6581" y="4770"/>
                    </a:cubicBezTo>
                    <a:cubicBezTo>
                      <a:pt x="6632" y="4778"/>
                      <a:pt x="6683" y="4781"/>
                      <a:pt x="6733" y="4781"/>
                    </a:cubicBezTo>
                    <a:cubicBezTo>
                      <a:pt x="7233" y="4781"/>
                      <a:pt x="7672" y="4415"/>
                      <a:pt x="7748" y="3905"/>
                    </a:cubicBezTo>
                    <a:cubicBezTo>
                      <a:pt x="7754" y="3866"/>
                      <a:pt x="7758" y="3829"/>
                      <a:pt x="7760" y="3788"/>
                    </a:cubicBezTo>
                    <a:cubicBezTo>
                      <a:pt x="7823" y="3781"/>
                      <a:pt x="7888" y="3772"/>
                      <a:pt x="7950" y="3764"/>
                    </a:cubicBezTo>
                    <a:cubicBezTo>
                      <a:pt x="8093" y="4059"/>
                      <a:pt x="8375" y="4280"/>
                      <a:pt x="8724" y="4333"/>
                    </a:cubicBezTo>
                    <a:cubicBezTo>
                      <a:pt x="8774" y="4341"/>
                      <a:pt x="8824" y="4344"/>
                      <a:pt x="8874" y="4344"/>
                    </a:cubicBezTo>
                    <a:cubicBezTo>
                      <a:pt x="9374" y="4344"/>
                      <a:pt x="9814" y="3977"/>
                      <a:pt x="9892" y="3468"/>
                    </a:cubicBezTo>
                    <a:cubicBezTo>
                      <a:pt x="9900" y="3401"/>
                      <a:pt x="9903" y="3336"/>
                      <a:pt x="9900" y="3274"/>
                    </a:cubicBezTo>
                    <a:cubicBezTo>
                      <a:pt x="9981" y="3245"/>
                      <a:pt x="10062" y="3216"/>
                      <a:pt x="10141" y="3184"/>
                    </a:cubicBezTo>
                    <a:cubicBezTo>
                      <a:pt x="10291" y="3458"/>
                      <a:pt x="10559" y="3663"/>
                      <a:pt x="10893" y="3711"/>
                    </a:cubicBezTo>
                    <a:cubicBezTo>
                      <a:pt x="10944" y="3718"/>
                      <a:pt x="10995" y="3722"/>
                      <a:pt x="11045" y="3722"/>
                    </a:cubicBezTo>
                    <a:cubicBezTo>
                      <a:pt x="11545" y="3722"/>
                      <a:pt x="11984" y="3355"/>
                      <a:pt x="12061" y="2846"/>
                    </a:cubicBezTo>
                    <a:cubicBezTo>
                      <a:pt x="12093" y="2627"/>
                      <a:pt x="12054" y="2413"/>
                      <a:pt x="11960" y="2230"/>
                    </a:cubicBezTo>
                    <a:cubicBezTo>
                      <a:pt x="12029" y="2181"/>
                      <a:pt x="12100" y="2135"/>
                      <a:pt x="12169" y="2085"/>
                    </a:cubicBezTo>
                    <a:cubicBezTo>
                      <a:pt x="12299" y="2178"/>
                      <a:pt x="12450" y="2243"/>
                      <a:pt x="12619" y="2268"/>
                    </a:cubicBezTo>
                    <a:cubicBezTo>
                      <a:pt x="12670" y="2275"/>
                      <a:pt x="12721" y="2279"/>
                      <a:pt x="12771" y="2279"/>
                    </a:cubicBezTo>
                    <a:cubicBezTo>
                      <a:pt x="13271" y="2279"/>
                      <a:pt x="13709" y="1912"/>
                      <a:pt x="13786" y="1403"/>
                    </a:cubicBezTo>
                    <a:cubicBezTo>
                      <a:pt x="13870" y="842"/>
                      <a:pt x="13482" y="320"/>
                      <a:pt x="12921" y="235"/>
                    </a:cubicBezTo>
                    <a:cubicBezTo>
                      <a:pt x="12873" y="228"/>
                      <a:pt x="12824" y="225"/>
                      <a:pt x="12777" y="225"/>
                    </a:cubicBezTo>
                    <a:cubicBezTo>
                      <a:pt x="12276" y="225"/>
                      <a:pt x="11833" y="593"/>
                      <a:pt x="11758" y="1104"/>
                    </a:cubicBezTo>
                    <a:cubicBezTo>
                      <a:pt x="11724" y="1329"/>
                      <a:pt x="11768" y="1550"/>
                      <a:pt x="11868" y="1737"/>
                    </a:cubicBezTo>
                    <a:cubicBezTo>
                      <a:pt x="11802" y="1785"/>
                      <a:pt x="11734" y="1831"/>
                      <a:pt x="11666" y="1877"/>
                    </a:cubicBezTo>
                    <a:cubicBezTo>
                      <a:pt x="11535" y="1778"/>
                      <a:pt x="11376" y="1708"/>
                      <a:pt x="11199" y="1682"/>
                    </a:cubicBezTo>
                    <a:cubicBezTo>
                      <a:pt x="11148" y="1675"/>
                      <a:pt x="11098" y="1671"/>
                      <a:pt x="11048" y="1671"/>
                    </a:cubicBezTo>
                    <a:cubicBezTo>
                      <a:pt x="10548" y="1671"/>
                      <a:pt x="10109" y="2037"/>
                      <a:pt x="10031" y="2547"/>
                    </a:cubicBezTo>
                    <a:cubicBezTo>
                      <a:pt x="10023" y="2612"/>
                      <a:pt x="10018" y="2677"/>
                      <a:pt x="10023" y="2740"/>
                    </a:cubicBezTo>
                    <a:cubicBezTo>
                      <a:pt x="9944" y="2772"/>
                      <a:pt x="9863" y="2801"/>
                      <a:pt x="9781" y="2830"/>
                    </a:cubicBezTo>
                    <a:cubicBezTo>
                      <a:pt x="9634" y="2556"/>
                      <a:pt x="9363" y="2353"/>
                      <a:pt x="9030" y="2302"/>
                    </a:cubicBezTo>
                    <a:cubicBezTo>
                      <a:pt x="8978" y="2295"/>
                      <a:pt x="8928" y="2291"/>
                      <a:pt x="8877" y="2291"/>
                    </a:cubicBezTo>
                    <a:cubicBezTo>
                      <a:pt x="8377" y="2291"/>
                      <a:pt x="7939" y="2658"/>
                      <a:pt x="7862" y="3167"/>
                    </a:cubicBezTo>
                    <a:cubicBezTo>
                      <a:pt x="7855" y="3216"/>
                      <a:pt x="7853" y="3264"/>
                      <a:pt x="7852" y="3313"/>
                    </a:cubicBezTo>
                    <a:cubicBezTo>
                      <a:pt x="7791" y="3323"/>
                      <a:pt x="7732" y="3327"/>
                      <a:pt x="7672" y="3334"/>
                    </a:cubicBezTo>
                    <a:cubicBezTo>
                      <a:pt x="7532" y="3027"/>
                      <a:pt x="7247" y="2792"/>
                      <a:pt x="6886" y="2740"/>
                    </a:cubicBezTo>
                    <a:cubicBezTo>
                      <a:pt x="6835" y="2733"/>
                      <a:pt x="6784" y="2729"/>
                      <a:pt x="6734" y="2729"/>
                    </a:cubicBezTo>
                    <a:cubicBezTo>
                      <a:pt x="6315" y="2729"/>
                      <a:pt x="5942" y="2984"/>
                      <a:pt x="5786" y="3366"/>
                    </a:cubicBezTo>
                    <a:cubicBezTo>
                      <a:pt x="5704" y="3359"/>
                      <a:pt x="5622" y="3347"/>
                      <a:pt x="5541" y="3336"/>
                    </a:cubicBezTo>
                    <a:cubicBezTo>
                      <a:pt x="5501" y="2873"/>
                      <a:pt x="5151" y="2481"/>
                      <a:pt x="4671" y="2410"/>
                    </a:cubicBezTo>
                    <a:cubicBezTo>
                      <a:pt x="4620" y="2403"/>
                      <a:pt x="4569" y="2399"/>
                      <a:pt x="4519" y="2399"/>
                    </a:cubicBezTo>
                    <a:cubicBezTo>
                      <a:pt x="4179" y="2399"/>
                      <a:pt x="3868" y="2570"/>
                      <a:pt x="3679" y="2840"/>
                    </a:cubicBezTo>
                    <a:cubicBezTo>
                      <a:pt x="3643" y="2823"/>
                      <a:pt x="3608" y="2805"/>
                      <a:pt x="3572" y="2789"/>
                    </a:cubicBezTo>
                    <a:cubicBezTo>
                      <a:pt x="3578" y="2768"/>
                      <a:pt x="3582" y="2743"/>
                      <a:pt x="3587" y="2720"/>
                    </a:cubicBezTo>
                    <a:cubicBezTo>
                      <a:pt x="3669" y="2160"/>
                      <a:pt x="3283" y="1638"/>
                      <a:pt x="2722" y="1553"/>
                    </a:cubicBezTo>
                    <a:cubicBezTo>
                      <a:pt x="2671" y="1545"/>
                      <a:pt x="2620" y="1541"/>
                      <a:pt x="2570" y="1541"/>
                    </a:cubicBezTo>
                    <a:cubicBezTo>
                      <a:pt x="2364" y="1541"/>
                      <a:pt x="2169" y="1604"/>
                      <a:pt x="2004" y="1713"/>
                    </a:cubicBezTo>
                    <a:cubicBezTo>
                      <a:pt x="1980" y="1688"/>
                      <a:pt x="1957" y="1659"/>
                      <a:pt x="1931" y="1632"/>
                    </a:cubicBezTo>
                    <a:cubicBezTo>
                      <a:pt x="2024" y="1502"/>
                      <a:pt x="2091" y="1349"/>
                      <a:pt x="2117" y="1179"/>
                    </a:cubicBezTo>
                    <a:cubicBezTo>
                      <a:pt x="2199" y="619"/>
                      <a:pt x="1812" y="97"/>
                      <a:pt x="1252" y="12"/>
                    </a:cubicBezTo>
                    <a:cubicBezTo>
                      <a:pt x="1201" y="4"/>
                      <a:pt x="1151" y="1"/>
                      <a:pt x="11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8" name="Google Shape;2918;p21"/>
              <p:cNvSpPr/>
              <p:nvPr/>
            </p:nvSpPr>
            <p:spPr>
              <a:xfrm>
                <a:off x="4923225" y="4067725"/>
                <a:ext cx="141825" cy="2392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9569" extrusionOk="0">
                    <a:moveTo>
                      <a:pt x="1173" y="1"/>
                    </a:moveTo>
                    <a:cubicBezTo>
                      <a:pt x="999" y="1"/>
                      <a:pt x="822" y="45"/>
                      <a:pt x="660" y="138"/>
                    </a:cubicBezTo>
                    <a:cubicBezTo>
                      <a:pt x="169" y="420"/>
                      <a:pt x="0" y="1047"/>
                      <a:pt x="283" y="1539"/>
                    </a:cubicBezTo>
                    <a:cubicBezTo>
                      <a:pt x="473" y="1870"/>
                      <a:pt x="818" y="2055"/>
                      <a:pt x="1173" y="2055"/>
                    </a:cubicBezTo>
                    <a:cubicBezTo>
                      <a:pt x="1347" y="2055"/>
                      <a:pt x="1523" y="2010"/>
                      <a:pt x="1684" y="1918"/>
                    </a:cubicBezTo>
                    <a:cubicBezTo>
                      <a:pt x="1711" y="1902"/>
                      <a:pt x="1737" y="1885"/>
                      <a:pt x="1762" y="1867"/>
                    </a:cubicBezTo>
                    <a:cubicBezTo>
                      <a:pt x="1811" y="1913"/>
                      <a:pt x="1860" y="1962"/>
                      <a:pt x="1907" y="2011"/>
                    </a:cubicBezTo>
                    <a:cubicBezTo>
                      <a:pt x="1776" y="2301"/>
                      <a:pt x="1780" y="2649"/>
                      <a:pt x="1953" y="2947"/>
                    </a:cubicBezTo>
                    <a:cubicBezTo>
                      <a:pt x="2143" y="3277"/>
                      <a:pt x="2487" y="3460"/>
                      <a:pt x="2842" y="3460"/>
                    </a:cubicBezTo>
                    <a:cubicBezTo>
                      <a:pt x="2921" y="3460"/>
                      <a:pt x="3001" y="3451"/>
                      <a:pt x="3079" y="3433"/>
                    </a:cubicBezTo>
                    <a:cubicBezTo>
                      <a:pt x="3130" y="3509"/>
                      <a:pt x="3179" y="3584"/>
                      <a:pt x="3225" y="3660"/>
                    </a:cubicBezTo>
                    <a:cubicBezTo>
                      <a:pt x="2913" y="3980"/>
                      <a:pt x="2836" y="4479"/>
                      <a:pt x="3071" y="4887"/>
                    </a:cubicBezTo>
                    <a:cubicBezTo>
                      <a:pt x="3259" y="5216"/>
                      <a:pt x="3604" y="5401"/>
                      <a:pt x="3960" y="5401"/>
                    </a:cubicBezTo>
                    <a:cubicBezTo>
                      <a:pt x="3974" y="5401"/>
                      <a:pt x="3987" y="5401"/>
                      <a:pt x="4000" y="5400"/>
                    </a:cubicBezTo>
                    <a:cubicBezTo>
                      <a:pt x="4010" y="5441"/>
                      <a:pt x="4023" y="5479"/>
                      <a:pt x="4033" y="5520"/>
                    </a:cubicBezTo>
                    <a:cubicBezTo>
                      <a:pt x="4018" y="5527"/>
                      <a:pt x="4002" y="5534"/>
                      <a:pt x="3987" y="5543"/>
                    </a:cubicBezTo>
                    <a:cubicBezTo>
                      <a:pt x="3496" y="5825"/>
                      <a:pt x="3326" y="6452"/>
                      <a:pt x="3608" y="6945"/>
                    </a:cubicBezTo>
                    <a:cubicBezTo>
                      <a:pt x="3738" y="7172"/>
                      <a:pt x="3944" y="7329"/>
                      <a:pt x="4175" y="7407"/>
                    </a:cubicBezTo>
                    <a:cubicBezTo>
                      <a:pt x="4170" y="7443"/>
                      <a:pt x="4167" y="7480"/>
                      <a:pt x="4162" y="7516"/>
                    </a:cubicBezTo>
                    <a:cubicBezTo>
                      <a:pt x="4002" y="7523"/>
                      <a:pt x="3842" y="7567"/>
                      <a:pt x="3693" y="7652"/>
                    </a:cubicBezTo>
                    <a:cubicBezTo>
                      <a:pt x="3202" y="7934"/>
                      <a:pt x="3032" y="8561"/>
                      <a:pt x="3316" y="9053"/>
                    </a:cubicBezTo>
                    <a:cubicBezTo>
                      <a:pt x="3505" y="9383"/>
                      <a:pt x="3850" y="9568"/>
                      <a:pt x="4205" y="9568"/>
                    </a:cubicBezTo>
                    <a:cubicBezTo>
                      <a:pt x="4379" y="9568"/>
                      <a:pt x="4554" y="9524"/>
                      <a:pt x="4715" y="9432"/>
                    </a:cubicBezTo>
                    <a:cubicBezTo>
                      <a:pt x="5207" y="9148"/>
                      <a:pt x="5377" y="8521"/>
                      <a:pt x="5093" y="8029"/>
                    </a:cubicBezTo>
                    <a:cubicBezTo>
                      <a:pt x="4982" y="7835"/>
                      <a:pt x="4815" y="7691"/>
                      <a:pt x="4623" y="7606"/>
                    </a:cubicBezTo>
                    <a:cubicBezTo>
                      <a:pt x="4630" y="7554"/>
                      <a:pt x="4637" y="7502"/>
                      <a:pt x="4643" y="7450"/>
                    </a:cubicBezTo>
                    <a:cubicBezTo>
                      <a:pt x="4769" y="7431"/>
                      <a:pt x="4894" y="7389"/>
                      <a:pt x="5011" y="7323"/>
                    </a:cubicBezTo>
                    <a:cubicBezTo>
                      <a:pt x="5502" y="7041"/>
                      <a:pt x="5672" y="6413"/>
                      <a:pt x="5388" y="5922"/>
                    </a:cubicBezTo>
                    <a:cubicBezTo>
                      <a:pt x="5200" y="5590"/>
                      <a:pt x="4852" y="5407"/>
                      <a:pt x="4496" y="5407"/>
                    </a:cubicBezTo>
                    <a:cubicBezTo>
                      <a:pt x="4493" y="5407"/>
                      <a:pt x="4490" y="5407"/>
                      <a:pt x="4487" y="5407"/>
                    </a:cubicBezTo>
                    <a:cubicBezTo>
                      <a:pt x="4477" y="5363"/>
                      <a:pt x="4463" y="5319"/>
                      <a:pt x="4451" y="5276"/>
                    </a:cubicBezTo>
                    <a:lnTo>
                      <a:pt x="4473" y="5265"/>
                    </a:lnTo>
                    <a:cubicBezTo>
                      <a:pt x="4966" y="4982"/>
                      <a:pt x="5135" y="4355"/>
                      <a:pt x="4852" y="3864"/>
                    </a:cubicBezTo>
                    <a:cubicBezTo>
                      <a:pt x="4662" y="3534"/>
                      <a:pt x="4317" y="3350"/>
                      <a:pt x="3962" y="3350"/>
                    </a:cubicBezTo>
                    <a:cubicBezTo>
                      <a:pt x="3845" y="3350"/>
                      <a:pt x="3726" y="3370"/>
                      <a:pt x="3613" y="3411"/>
                    </a:cubicBezTo>
                    <a:cubicBezTo>
                      <a:pt x="3575" y="3350"/>
                      <a:pt x="3535" y="3287"/>
                      <a:pt x="3496" y="3228"/>
                    </a:cubicBezTo>
                    <a:cubicBezTo>
                      <a:pt x="3878" y="2914"/>
                      <a:pt x="3989" y="2365"/>
                      <a:pt x="3735" y="1923"/>
                    </a:cubicBezTo>
                    <a:cubicBezTo>
                      <a:pt x="3545" y="1592"/>
                      <a:pt x="3200" y="1408"/>
                      <a:pt x="2844" y="1408"/>
                    </a:cubicBezTo>
                    <a:cubicBezTo>
                      <a:pt x="2671" y="1408"/>
                      <a:pt x="2494" y="1452"/>
                      <a:pt x="2333" y="1544"/>
                    </a:cubicBezTo>
                    <a:cubicBezTo>
                      <a:pt x="2282" y="1573"/>
                      <a:pt x="2236" y="1608"/>
                      <a:pt x="2193" y="1644"/>
                    </a:cubicBezTo>
                    <a:cubicBezTo>
                      <a:pt x="2152" y="1605"/>
                      <a:pt x="2112" y="1565"/>
                      <a:pt x="2070" y="1524"/>
                    </a:cubicBezTo>
                    <a:cubicBezTo>
                      <a:pt x="2237" y="1220"/>
                      <a:pt x="2249" y="838"/>
                      <a:pt x="2063" y="515"/>
                    </a:cubicBezTo>
                    <a:cubicBezTo>
                      <a:pt x="1873" y="185"/>
                      <a:pt x="1528" y="1"/>
                      <a:pt x="1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9" name="Google Shape;2919;p21"/>
              <p:cNvSpPr/>
              <p:nvPr/>
            </p:nvSpPr>
            <p:spPr>
              <a:xfrm>
                <a:off x="5105275" y="3489525"/>
                <a:ext cx="179525" cy="212300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492" extrusionOk="0">
                    <a:moveTo>
                      <a:pt x="1129" y="0"/>
                    </a:moveTo>
                    <a:cubicBezTo>
                      <a:pt x="864" y="0"/>
                      <a:pt x="599" y="102"/>
                      <a:pt x="398" y="305"/>
                    </a:cubicBezTo>
                    <a:cubicBezTo>
                      <a:pt x="0" y="709"/>
                      <a:pt x="5" y="1360"/>
                      <a:pt x="408" y="1758"/>
                    </a:cubicBezTo>
                    <a:cubicBezTo>
                      <a:pt x="609" y="1956"/>
                      <a:pt x="870" y="2054"/>
                      <a:pt x="1131" y="2054"/>
                    </a:cubicBezTo>
                    <a:cubicBezTo>
                      <a:pt x="1395" y="2054"/>
                      <a:pt x="1659" y="1953"/>
                      <a:pt x="1860" y="1749"/>
                    </a:cubicBezTo>
                    <a:cubicBezTo>
                      <a:pt x="1881" y="1728"/>
                      <a:pt x="1903" y="1703"/>
                      <a:pt x="1922" y="1679"/>
                    </a:cubicBezTo>
                    <a:cubicBezTo>
                      <a:pt x="1981" y="1711"/>
                      <a:pt x="2041" y="1745"/>
                      <a:pt x="2102" y="1780"/>
                    </a:cubicBezTo>
                    <a:cubicBezTo>
                      <a:pt x="2053" y="2095"/>
                      <a:pt x="2148" y="2428"/>
                      <a:pt x="2393" y="2669"/>
                    </a:cubicBezTo>
                    <a:cubicBezTo>
                      <a:pt x="2594" y="2867"/>
                      <a:pt x="2854" y="2965"/>
                      <a:pt x="3114" y="2965"/>
                    </a:cubicBezTo>
                    <a:cubicBezTo>
                      <a:pt x="3285" y="2965"/>
                      <a:pt x="3455" y="2923"/>
                      <a:pt x="3608" y="2839"/>
                    </a:cubicBezTo>
                    <a:cubicBezTo>
                      <a:pt x="3676" y="2898"/>
                      <a:pt x="3742" y="2957"/>
                      <a:pt x="3807" y="3019"/>
                    </a:cubicBezTo>
                    <a:cubicBezTo>
                      <a:pt x="3594" y="3411"/>
                      <a:pt x="3653" y="3913"/>
                      <a:pt x="3986" y="4243"/>
                    </a:cubicBezTo>
                    <a:cubicBezTo>
                      <a:pt x="4186" y="4440"/>
                      <a:pt x="4446" y="4538"/>
                      <a:pt x="4707" y="4538"/>
                    </a:cubicBezTo>
                    <a:cubicBezTo>
                      <a:pt x="4813" y="4538"/>
                      <a:pt x="4919" y="4522"/>
                      <a:pt x="5021" y="4490"/>
                    </a:cubicBezTo>
                    <a:cubicBezTo>
                      <a:pt x="5043" y="4526"/>
                      <a:pt x="5064" y="4559"/>
                      <a:pt x="5086" y="4595"/>
                    </a:cubicBezTo>
                    <a:cubicBezTo>
                      <a:pt x="5073" y="4608"/>
                      <a:pt x="5058" y="4619"/>
                      <a:pt x="5045" y="4631"/>
                    </a:cubicBezTo>
                    <a:cubicBezTo>
                      <a:pt x="4648" y="5034"/>
                      <a:pt x="4650" y="5686"/>
                      <a:pt x="5054" y="6084"/>
                    </a:cubicBezTo>
                    <a:cubicBezTo>
                      <a:pt x="5240" y="6267"/>
                      <a:pt x="5479" y="6365"/>
                      <a:pt x="5723" y="6378"/>
                    </a:cubicBezTo>
                    <a:cubicBezTo>
                      <a:pt x="5729" y="6414"/>
                      <a:pt x="5736" y="6450"/>
                      <a:pt x="5739" y="6487"/>
                    </a:cubicBezTo>
                    <a:cubicBezTo>
                      <a:pt x="5586" y="6536"/>
                      <a:pt x="5443" y="6621"/>
                      <a:pt x="5324" y="6744"/>
                    </a:cubicBezTo>
                    <a:cubicBezTo>
                      <a:pt x="4924" y="7148"/>
                      <a:pt x="4929" y="7798"/>
                      <a:pt x="5332" y="8196"/>
                    </a:cubicBezTo>
                    <a:cubicBezTo>
                      <a:pt x="5532" y="8393"/>
                      <a:pt x="5793" y="8492"/>
                      <a:pt x="6053" y="8492"/>
                    </a:cubicBezTo>
                    <a:cubicBezTo>
                      <a:pt x="6318" y="8492"/>
                      <a:pt x="6582" y="8390"/>
                      <a:pt x="6782" y="8187"/>
                    </a:cubicBezTo>
                    <a:cubicBezTo>
                      <a:pt x="7180" y="7783"/>
                      <a:pt x="7177" y="7133"/>
                      <a:pt x="6774" y="6734"/>
                    </a:cubicBezTo>
                    <a:cubicBezTo>
                      <a:pt x="6614" y="6575"/>
                      <a:pt x="6415" y="6482"/>
                      <a:pt x="6207" y="6451"/>
                    </a:cubicBezTo>
                    <a:cubicBezTo>
                      <a:pt x="6200" y="6399"/>
                      <a:pt x="6193" y="6348"/>
                      <a:pt x="6186" y="6297"/>
                    </a:cubicBezTo>
                    <a:cubicBezTo>
                      <a:pt x="6304" y="6247"/>
                      <a:pt x="6412" y="6175"/>
                      <a:pt x="6507" y="6077"/>
                    </a:cubicBezTo>
                    <a:cubicBezTo>
                      <a:pt x="6905" y="5673"/>
                      <a:pt x="6902" y="5023"/>
                      <a:pt x="6498" y="4625"/>
                    </a:cubicBezTo>
                    <a:cubicBezTo>
                      <a:pt x="6297" y="4427"/>
                      <a:pt x="6037" y="4328"/>
                      <a:pt x="5777" y="4328"/>
                    </a:cubicBezTo>
                    <a:cubicBezTo>
                      <a:pt x="5681" y="4328"/>
                      <a:pt x="5585" y="4342"/>
                      <a:pt x="5492" y="4369"/>
                    </a:cubicBezTo>
                    <a:cubicBezTo>
                      <a:pt x="5469" y="4330"/>
                      <a:pt x="5446" y="4289"/>
                      <a:pt x="5422" y="4252"/>
                    </a:cubicBezTo>
                    <a:cubicBezTo>
                      <a:pt x="5427" y="4246"/>
                      <a:pt x="5435" y="4240"/>
                      <a:pt x="5440" y="4236"/>
                    </a:cubicBezTo>
                    <a:cubicBezTo>
                      <a:pt x="5838" y="3832"/>
                      <a:pt x="5835" y="3181"/>
                      <a:pt x="5432" y="2783"/>
                    </a:cubicBezTo>
                    <a:cubicBezTo>
                      <a:pt x="5232" y="2586"/>
                      <a:pt x="4970" y="2488"/>
                      <a:pt x="4710" y="2488"/>
                    </a:cubicBezTo>
                    <a:cubicBezTo>
                      <a:pt x="4501" y="2488"/>
                      <a:pt x="4293" y="2551"/>
                      <a:pt x="4116" y="2676"/>
                    </a:cubicBezTo>
                    <a:cubicBezTo>
                      <a:pt x="4062" y="2629"/>
                      <a:pt x="4009" y="2578"/>
                      <a:pt x="3954" y="2531"/>
                    </a:cubicBezTo>
                    <a:cubicBezTo>
                      <a:pt x="4238" y="2127"/>
                      <a:pt x="4199" y="1566"/>
                      <a:pt x="3836" y="1210"/>
                    </a:cubicBezTo>
                    <a:cubicBezTo>
                      <a:pt x="3636" y="1012"/>
                      <a:pt x="3375" y="914"/>
                      <a:pt x="3114" y="914"/>
                    </a:cubicBezTo>
                    <a:cubicBezTo>
                      <a:pt x="2850" y="914"/>
                      <a:pt x="2585" y="1016"/>
                      <a:pt x="2385" y="1219"/>
                    </a:cubicBezTo>
                    <a:cubicBezTo>
                      <a:pt x="2343" y="1261"/>
                      <a:pt x="2308" y="1306"/>
                      <a:pt x="2276" y="1350"/>
                    </a:cubicBezTo>
                    <a:cubicBezTo>
                      <a:pt x="2227" y="1324"/>
                      <a:pt x="2177" y="1294"/>
                      <a:pt x="2126" y="1268"/>
                    </a:cubicBezTo>
                    <a:cubicBezTo>
                      <a:pt x="2207" y="929"/>
                      <a:pt x="2116" y="559"/>
                      <a:pt x="1851" y="297"/>
                    </a:cubicBezTo>
                    <a:cubicBezTo>
                      <a:pt x="1651" y="99"/>
                      <a:pt x="1390" y="0"/>
                      <a:pt x="1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0" name="Google Shape;2920;p21"/>
              <p:cNvSpPr/>
              <p:nvPr/>
            </p:nvSpPr>
            <p:spPr>
              <a:xfrm>
                <a:off x="4362900" y="4210950"/>
                <a:ext cx="191550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5199" extrusionOk="0">
                    <a:moveTo>
                      <a:pt x="1120" y="0"/>
                    </a:moveTo>
                    <a:cubicBezTo>
                      <a:pt x="656" y="0"/>
                      <a:pt x="235" y="323"/>
                      <a:pt x="126" y="798"/>
                    </a:cubicBezTo>
                    <a:cubicBezTo>
                      <a:pt x="1" y="1350"/>
                      <a:pt x="346" y="1901"/>
                      <a:pt x="900" y="2026"/>
                    </a:cubicBezTo>
                    <a:cubicBezTo>
                      <a:pt x="975" y="2044"/>
                      <a:pt x="1050" y="2052"/>
                      <a:pt x="1124" y="2052"/>
                    </a:cubicBezTo>
                    <a:cubicBezTo>
                      <a:pt x="1268" y="2052"/>
                      <a:pt x="1409" y="2021"/>
                      <a:pt x="1537" y="1966"/>
                    </a:cubicBezTo>
                    <a:cubicBezTo>
                      <a:pt x="1569" y="2005"/>
                      <a:pt x="1601" y="2047"/>
                      <a:pt x="1634" y="2084"/>
                    </a:cubicBezTo>
                    <a:cubicBezTo>
                      <a:pt x="1560" y="2191"/>
                      <a:pt x="1504" y="2312"/>
                      <a:pt x="1474" y="2444"/>
                    </a:cubicBezTo>
                    <a:cubicBezTo>
                      <a:pt x="1348" y="2998"/>
                      <a:pt x="1694" y="3547"/>
                      <a:pt x="2246" y="3674"/>
                    </a:cubicBezTo>
                    <a:cubicBezTo>
                      <a:pt x="2323" y="3691"/>
                      <a:pt x="2400" y="3700"/>
                      <a:pt x="2475" y="3700"/>
                    </a:cubicBezTo>
                    <a:cubicBezTo>
                      <a:pt x="2774" y="3700"/>
                      <a:pt x="3054" y="3568"/>
                      <a:pt x="3247" y="3350"/>
                    </a:cubicBezTo>
                    <a:cubicBezTo>
                      <a:pt x="3286" y="3368"/>
                      <a:pt x="3323" y="3390"/>
                      <a:pt x="3362" y="3410"/>
                    </a:cubicBezTo>
                    <a:cubicBezTo>
                      <a:pt x="3359" y="3423"/>
                      <a:pt x="3355" y="3433"/>
                      <a:pt x="3352" y="3446"/>
                    </a:cubicBezTo>
                    <a:cubicBezTo>
                      <a:pt x="3225" y="4000"/>
                      <a:pt x="3571" y="4549"/>
                      <a:pt x="4124" y="4676"/>
                    </a:cubicBezTo>
                    <a:cubicBezTo>
                      <a:pt x="4201" y="4693"/>
                      <a:pt x="4277" y="4701"/>
                      <a:pt x="4353" y="4701"/>
                    </a:cubicBezTo>
                    <a:cubicBezTo>
                      <a:pt x="4765" y="4701"/>
                      <a:pt x="5141" y="4451"/>
                      <a:pt x="5299" y="4068"/>
                    </a:cubicBezTo>
                    <a:cubicBezTo>
                      <a:pt x="5370" y="4082"/>
                      <a:pt x="5442" y="4095"/>
                      <a:pt x="5511" y="4108"/>
                    </a:cubicBezTo>
                    <a:cubicBezTo>
                      <a:pt x="5481" y="4601"/>
                      <a:pt x="5810" y="5059"/>
                      <a:pt x="6307" y="5173"/>
                    </a:cubicBezTo>
                    <a:cubicBezTo>
                      <a:pt x="6383" y="5190"/>
                      <a:pt x="6460" y="5199"/>
                      <a:pt x="6535" y="5199"/>
                    </a:cubicBezTo>
                    <a:cubicBezTo>
                      <a:pt x="7003" y="5199"/>
                      <a:pt x="7427" y="4876"/>
                      <a:pt x="7535" y="4399"/>
                    </a:cubicBezTo>
                    <a:cubicBezTo>
                      <a:pt x="7662" y="3847"/>
                      <a:pt x="7316" y="3296"/>
                      <a:pt x="6762" y="3171"/>
                    </a:cubicBezTo>
                    <a:cubicBezTo>
                      <a:pt x="6686" y="3154"/>
                      <a:pt x="6609" y="3145"/>
                      <a:pt x="6534" y="3145"/>
                    </a:cubicBezTo>
                    <a:cubicBezTo>
                      <a:pt x="6164" y="3145"/>
                      <a:pt x="5825" y="3345"/>
                      <a:pt x="5644" y="3662"/>
                    </a:cubicBezTo>
                    <a:cubicBezTo>
                      <a:pt x="5553" y="3648"/>
                      <a:pt x="5465" y="3631"/>
                      <a:pt x="5376" y="3612"/>
                    </a:cubicBezTo>
                    <a:cubicBezTo>
                      <a:pt x="5348" y="3170"/>
                      <a:pt x="5034" y="2776"/>
                      <a:pt x="4579" y="2674"/>
                    </a:cubicBezTo>
                    <a:cubicBezTo>
                      <a:pt x="4502" y="2656"/>
                      <a:pt x="4425" y="2648"/>
                      <a:pt x="4350" y="2648"/>
                    </a:cubicBezTo>
                    <a:cubicBezTo>
                      <a:pt x="4050" y="2648"/>
                      <a:pt x="3769" y="2780"/>
                      <a:pt x="3577" y="2999"/>
                    </a:cubicBezTo>
                    <a:cubicBezTo>
                      <a:pt x="3539" y="2979"/>
                      <a:pt x="3500" y="2961"/>
                      <a:pt x="3463" y="2939"/>
                    </a:cubicBezTo>
                    <a:lnTo>
                      <a:pt x="3474" y="2900"/>
                    </a:lnTo>
                    <a:cubicBezTo>
                      <a:pt x="3600" y="2348"/>
                      <a:pt x="3254" y="1797"/>
                      <a:pt x="2702" y="1672"/>
                    </a:cubicBezTo>
                    <a:cubicBezTo>
                      <a:pt x="2625" y="1655"/>
                      <a:pt x="2548" y="1646"/>
                      <a:pt x="2473" y="1646"/>
                    </a:cubicBezTo>
                    <a:cubicBezTo>
                      <a:pt x="2298" y="1646"/>
                      <a:pt x="2131" y="1691"/>
                      <a:pt x="1983" y="1773"/>
                    </a:cubicBezTo>
                    <a:cubicBezTo>
                      <a:pt x="1957" y="1744"/>
                      <a:pt x="1935" y="1715"/>
                      <a:pt x="1910" y="1686"/>
                    </a:cubicBezTo>
                    <a:cubicBezTo>
                      <a:pt x="2011" y="1565"/>
                      <a:pt x="2086" y="1420"/>
                      <a:pt x="2125" y="1255"/>
                    </a:cubicBezTo>
                    <a:cubicBezTo>
                      <a:pt x="2251" y="702"/>
                      <a:pt x="1905" y="153"/>
                      <a:pt x="1351" y="27"/>
                    </a:cubicBezTo>
                    <a:cubicBezTo>
                      <a:pt x="1274" y="9"/>
                      <a:pt x="1196" y="0"/>
                      <a:pt x="1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1" name="Google Shape;2921;p21"/>
              <p:cNvSpPr/>
              <p:nvPr/>
            </p:nvSpPr>
            <p:spPr>
              <a:xfrm>
                <a:off x="5109200" y="4168700"/>
                <a:ext cx="214325" cy="7467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987" extrusionOk="0">
                    <a:moveTo>
                      <a:pt x="7415" y="1"/>
                    </a:moveTo>
                    <a:cubicBezTo>
                      <a:pt x="7299" y="1"/>
                      <a:pt x="7181" y="21"/>
                      <a:pt x="7065" y="62"/>
                    </a:cubicBezTo>
                    <a:cubicBezTo>
                      <a:pt x="6630" y="220"/>
                      <a:pt x="6366" y="640"/>
                      <a:pt x="6387" y="1080"/>
                    </a:cubicBezTo>
                    <a:cubicBezTo>
                      <a:pt x="6302" y="1116"/>
                      <a:pt x="6220" y="1149"/>
                      <a:pt x="6134" y="1182"/>
                    </a:cubicBezTo>
                    <a:cubicBezTo>
                      <a:pt x="5941" y="918"/>
                      <a:pt x="5629" y="761"/>
                      <a:pt x="5303" y="761"/>
                    </a:cubicBezTo>
                    <a:cubicBezTo>
                      <a:pt x="5188" y="761"/>
                      <a:pt x="5072" y="781"/>
                      <a:pt x="4958" y="822"/>
                    </a:cubicBezTo>
                    <a:cubicBezTo>
                      <a:pt x="4590" y="956"/>
                      <a:pt x="4345" y="1276"/>
                      <a:pt x="4290" y="1636"/>
                    </a:cubicBezTo>
                    <a:cubicBezTo>
                      <a:pt x="4247" y="1641"/>
                      <a:pt x="4204" y="1644"/>
                      <a:pt x="4162" y="1648"/>
                    </a:cubicBezTo>
                    <a:lnTo>
                      <a:pt x="4152" y="1611"/>
                    </a:lnTo>
                    <a:cubicBezTo>
                      <a:pt x="4000" y="1192"/>
                      <a:pt x="3605" y="932"/>
                      <a:pt x="3185" y="932"/>
                    </a:cubicBezTo>
                    <a:cubicBezTo>
                      <a:pt x="3069" y="932"/>
                      <a:pt x="2951" y="952"/>
                      <a:pt x="2836" y="994"/>
                    </a:cubicBezTo>
                    <a:cubicBezTo>
                      <a:pt x="2591" y="1082"/>
                      <a:pt x="2402" y="1255"/>
                      <a:pt x="2285" y="1466"/>
                    </a:cubicBezTo>
                    <a:cubicBezTo>
                      <a:pt x="2249" y="1455"/>
                      <a:pt x="2213" y="1442"/>
                      <a:pt x="2179" y="1432"/>
                    </a:cubicBezTo>
                    <a:cubicBezTo>
                      <a:pt x="2199" y="1275"/>
                      <a:pt x="2184" y="1110"/>
                      <a:pt x="2127" y="952"/>
                    </a:cubicBezTo>
                    <a:cubicBezTo>
                      <a:pt x="1975" y="534"/>
                      <a:pt x="1581" y="275"/>
                      <a:pt x="1161" y="275"/>
                    </a:cubicBezTo>
                    <a:cubicBezTo>
                      <a:pt x="1044" y="275"/>
                      <a:pt x="926" y="294"/>
                      <a:pt x="811" y="336"/>
                    </a:cubicBezTo>
                    <a:cubicBezTo>
                      <a:pt x="276" y="529"/>
                      <a:pt x="1" y="1116"/>
                      <a:pt x="194" y="1652"/>
                    </a:cubicBezTo>
                    <a:cubicBezTo>
                      <a:pt x="344" y="2070"/>
                      <a:pt x="738" y="2330"/>
                      <a:pt x="1158" y="2330"/>
                    </a:cubicBezTo>
                    <a:cubicBezTo>
                      <a:pt x="1274" y="2330"/>
                      <a:pt x="1393" y="2310"/>
                      <a:pt x="1508" y="2268"/>
                    </a:cubicBezTo>
                    <a:cubicBezTo>
                      <a:pt x="1723" y="2190"/>
                      <a:pt x="1895" y="2049"/>
                      <a:pt x="2013" y="1873"/>
                    </a:cubicBezTo>
                    <a:cubicBezTo>
                      <a:pt x="2062" y="1890"/>
                      <a:pt x="2111" y="1906"/>
                      <a:pt x="2158" y="1920"/>
                    </a:cubicBezTo>
                    <a:cubicBezTo>
                      <a:pt x="2154" y="2049"/>
                      <a:pt x="2171" y="2181"/>
                      <a:pt x="2219" y="2310"/>
                    </a:cubicBezTo>
                    <a:cubicBezTo>
                      <a:pt x="2369" y="2727"/>
                      <a:pt x="2763" y="2987"/>
                      <a:pt x="3183" y="2987"/>
                    </a:cubicBezTo>
                    <a:cubicBezTo>
                      <a:pt x="3300" y="2987"/>
                      <a:pt x="3418" y="2967"/>
                      <a:pt x="3533" y="2925"/>
                    </a:cubicBezTo>
                    <a:cubicBezTo>
                      <a:pt x="3901" y="2793"/>
                      <a:pt x="4146" y="2474"/>
                      <a:pt x="4201" y="2114"/>
                    </a:cubicBezTo>
                    <a:lnTo>
                      <a:pt x="4331" y="2102"/>
                    </a:lnTo>
                    <a:cubicBezTo>
                      <a:pt x="4333" y="2115"/>
                      <a:pt x="4338" y="2125"/>
                      <a:pt x="4341" y="2138"/>
                    </a:cubicBezTo>
                    <a:cubicBezTo>
                      <a:pt x="4492" y="2556"/>
                      <a:pt x="4888" y="2816"/>
                      <a:pt x="5308" y="2816"/>
                    </a:cubicBezTo>
                    <a:cubicBezTo>
                      <a:pt x="5424" y="2816"/>
                      <a:pt x="5542" y="2796"/>
                      <a:pt x="5657" y="2755"/>
                    </a:cubicBezTo>
                    <a:cubicBezTo>
                      <a:pt x="6134" y="2581"/>
                      <a:pt x="6403" y="2091"/>
                      <a:pt x="6317" y="1608"/>
                    </a:cubicBezTo>
                    <a:cubicBezTo>
                      <a:pt x="6385" y="1582"/>
                      <a:pt x="6452" y="1554"/>
                      <a:pt x="6519" y="1527"/>
                    </a:cubicBezTo>
                    <a:cubicBezTo>
                      <a:pt x="6702" y="1856"/>
                      <a:pt x="7049" y="2055"/>
                      <a:pt x="7416" y="2055"/>
                    </a:cubicBezTo>
                    <a:cubicBezTo>
                      <a:pt x="7532" y="2055"/>
                      <a:pt x="7649" y="2035"/>
                      <a:pt x="7764" y="1994"/>
                    </a:cubicBezTo>
                    <a:cubicBezTo>
                      <a:pt x="8297" y="1801"/>
                      <a:pt x="8573" y="1211"/>
                      <a:pt x="8381" y="678"/>
                    </a:cubicBezTo>
                    <a:cubicBezTo>
                      <a:pt x="8230" y="260"/>
                      <a:pt x="7835" y="1"/>
                      <a:pt x="7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2" name="Google Shape;2922;p21"/>
              <p:cNvSpPr/>
              <p:nvPr/>
            </p:nvSpPr>
            <p:spPr>
              <a:xfrm>
                <a:off x="4724125" y="3854700"/>
                <a:ext cx="20322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3788" extrusionOk="0">
                    <a:moveTo>
                      <a:pt x="1045" y="1"/>
                    </a:moveTo>
                    <a:cubicBezTo>
                      <a:pt x="1033" y="1"/>
                      <a:pt x="1020" y="1"/>
                      <a:pt x="1008" y="1"/>
                    </a:cubicBezTo>
                    <a:cubicBezTo>
                      <a:pt x="443" y="24"/>
                      <a:pt x="0" y="500"/>
                      <a:pt x="22" y="1068"/>
                    </a:cubicBezTo>
                    <a:cubicBezTo>
                      <a:pt x="43" y="1623"/>
                      <a:pt x="499" y="2058"/>
                      <a:pt x="1047" y="2058"/>
                    </a:cubicBezTo>
                    <a:cubicBezTo>
                      <a:pt x="1059" y="2058"/>
                      <a:pt x="1072" y="2057"/>
                      <a:pt x="1084" y="2057"/>
                    </a:cubicBezTo>
                    <a:cubicBezTo>
                      <a:pt x="1312" y="2048"/>
                      <a:pt x="1518" y="1965"/>
                      <a:pt x="1684" y="1833"/>
                    </a:cubicBezTo>
                    <a:cubicBezTo>
                      <a:pt x="1726" y="1864"/>
                      <a:pt x="1768" y="1894"/>
                      <a:pt x="1809" y="1924"/>
                    </a:cubicBezTo>
                    <a:cubicBezTo>
                      <a:pt x="1763" y="2044"/>
                      <a:pt x="1742" y="2176"/>
                      <a:pt x="1747" y="2313"/>
                    </a:cubicBezTo>
                    <a:cubicBezTo>
                      <a:pt x="1769" y="2867"/>
                      <a:pt x="2224" y="3303"/>
                      <a:pt x="2774" y="3303"/>
                    </a:cubicBezTo>
                    <a:cubicBezTo>
                      <a:pt x="2786" y="3303"/>
                      <a:pt x="2799" y="3303"/>
                      <a:pt x="2811" y="3302"/>
                    </a:cubicBezTo>
                    <a:cubicBezTo>
                      <a:pt x="3200" y="3288"/>
                      <a:pt x="3532" y="3059"/>
                      <a:pt x="3693" y="2731"/>
                    </a:cubicBezTo>
                    <a:cubicBezTo>
                      <a:pt x="3735" y="2740"/>
                      <a:pt x="3778" y="2750"/>
                      <a:pt x="3820" y="2760"/>
                    </a:cubicBezTo>
                    <a:cubicBezTo>
                      <a:pt x="3820" y="2772"/>
                      <a:pt x="3817" y="2785"/>
                      <a:pt x="3820" y="2798"/>
                    </a:cubicBezTo>
                    <a:cubicBezTo>
                      <a:pt x="3841" y="3353"/>
                      <a:pt x="4297" y="3787"/>
                      <a:pt x="4845" y="3787"/>
                    </a:cubicBezTo>
                    <a:cubicBezTo>
                      <a:pt x="4858" y="3787"/>
                      <a:pt x="4870" y="3787"/>
                      <a:pt x="4883" y="3787"/>
                    </a:cubicBezTo>
                    <a:cubicBezTo>
                      <a:pt x="5391" y="3769"/>
                      <a:pt x="5798" y="3383"/>
                      <a:pt x="5861" y="2897"/>
                    </a:cubicBezTo>
                    <a:cubicBezTo>
                      <a:pt x="5933" y="2893"/>
                      <a:pt x="6005" y="2887"/>
                      <a:pt x="6077" y="2880"/>
                    </a:cubicBezTo>
                    <a:cubicBezTo>
                      <a:pt x="6172" y="3353"/>
                      <a:pt x="6589" y="3705"/>
                      <a:pt x="7081" y="3705"/>
                    </a:cubicBezTo>
                    <a:cubicBezTo>
                      <a:pt x="7094" y="3705"/>
                      <a:pt x="7107" y="3705"/>
                      <a:pt x="7120" y="3704"/>
                    </a:cubicBezTo>
                    <a:cubicBezTo>
                      <a:pt x="7688" y="3683"/>
                      <a:pt x="8129" y="3207"/>
                      <a:pt x="8110" y="2641"/>
                    </a:cubicBezTo>
                    <a:cubicBezTo>
                      <a:pt x="8089" y="2085"/>
                      <a:pt x="7633" y="1651"/>
                      <a:pt x="7083" y="1651"/>
                    </a:cubicBezTo>
                    <a:cubicBezTo>
                      <a:pt x="7071" y="1651"/>
                      <a:pt x="7059" y="1651"/>
                      <a:pt x="7046" y="1652"/>
                    </a:cubicBezTo>
                    <a:cubicBezTo>
                      <a:pt x="6583" y="1668"/>
                      <a:pt x="6203" y="1991"/>
                      <a:pt x="6092" y="2416"/>
                    </a:cubicBezTo>
                    <a:cubicBezTo>
                      <a:pt x="6001" y="2424"/>
                      <a:pt x="5909" y="2430"/>
                      <a:pt x="5819" y="2436"/>
                    </a:cubicBezTo>
                    <a:cubicBezTo>
                      <a:pt x="5682" y="2024"/>
                      <a:pt x="5295" y="1732"/>
                      <a:pt x="4845" y="1732"/>
                    </a:cubicBezTo>
                    <a:cubicBezTo>
                      <a:pt x="4833" y="1732"/>
                      <a:pt x="4821" y="1732"/>
                      <a:pt x="4809" y="1733"/>
                    </a:cubicBezTo>
                    <a:cubicBezTo>
                      <a:pt x="4417" y="1747"/>
                      <a:pt x="4085" y="1978"/>
                      <a:pt x="3925" y="2306"/>
                    </a:cubicBezTo>
                    <a:cubicBezTo>
                      <a:pt x="3884" y="2296"/>
                      <a:pt x="3840" y="2286"/>
                      <a:pt x="3800" y="2277"/>
                    </a:cubicBezTo>
                    <a:cubicBezTo>
                      <a:pt x="3800" y="2264"/>
                      <a:pt x="3801" y="2250"/>
                      <a:pt x="3800" y="2237"/>
                    </a:cubicBezTo>
                    <a:cubicBezTo>
                      <a:pt x="3779" y="1682"/>
                      <a:pt x="3323" y="1248"/>
                      <a:pt x="2774" y="1248"/>
                    </a:cubicBezTo>
                    <a:cubicBezTo>
                      <a:pt x="2761" y="1248"/>
                      <a:pt x="2749" y="1248"/>
                      <a:pt x="2736" y="1248"/>
                    </a:cubicBezTo>
                    <a:cubicBezTo>
                      <a:pt x="2477" y="1257"/>
                      <a:pt x="2243" y="1364"/>
                      <a:pt x="2067" y="1529"/>
                    </a:cubicBezTo>
                    <a:cubicBezTo>
                      <a:pt x="2037" y="1508"/>
                      <a:pt x="2007" y="1485"/>
                      <a:pt x="1977" y="1463"/>
                    </a:cubicBezTo>
                    <a:cubicBezTo>
                      <a:pt x="2043" y="1320"/>
                      <a:pt x="2079" y="1160"/>
                      <a:pt x="2072" y="990"/>
                    </a:cubicBezTo>
                    <a:cubicBezTo>
                      <a:pt x="2051" y="435"/>
                      <a:pt x="1595" y="1"/>
                      <a:pt x="10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3" name="Google Shape;2923;p21"/>
              <p:cNvSpPr/>
              <p:nvPr/>
            </p:nvSpPr>
            <p:spPr>
              <a:xfrm>
                <a:off x="4270725" y="3773675"/>
                <a:ext cx="76225" cy="207775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8311" extrusionOk="0">
                    <a:moveTo>
                      <a:pt x="1903" y="1"/>
                    </a:moveTo>
                    <a:cubicBezTo>
                      <a:pt x="1802" y="1"/>
                      <a:pt x="1698" y="16"/>
                      <a:pt x="1596" y="48"/>
                    </a:cubicBezTo>
                    <a:cubicBezTo>
                      <a:pt x="1053" y="215"/>
                      <a:pt x="750" y="792"/>
                      <a:pt x="920" y="1332"/>
                    </a:cubicBezTo>
                    <a:cubicBezTo>
                      <a:pt x="988" y="1550"/>
                      <a:pt x="1122" y="1729"/>
                      <a:pt x="1290" y="1853"/>
                    </a:cubicBezTo>
                    <a:cubicBezTo>
                      <a:pt x="1273" y="1902"/>
                      <a:pt x="1253" y="1948"/>
                      <a:pt x="1237" y="1997"/>
                    </a:cubicBezTo>
                    <a:cubicBezTo>
                      <a:pt x="1207" y="1994"/>
                      <a:pt x="1177" y="1993"/>
                      <a:pt x="1147" y="1993"/>
                    </a:cubicBezTo>
                    <a:cubicBezTo>
                      <a:pt x="1047" y="1993"/>
                      <a:pt x="946" y="2008"/>
                      <a:pt x="846" y="2039"/>
                    </a:cubicBezTo>
                    <a:cubicBezTo>
                      <a:pt x="303" y="2206"/>
                      <a:pt x="0" y="2783"/>
                      <a:pt x="170" y="3323"/>
                    </a:cubicBezTo>
                    <a:cubicBezTo>
                      <a:pt x="286" y="3696"/>
                      <a:pt x="594" y="3956"/>
                      <a:pt x="952" y="4027"/>
                    </a:cubicBezTo>
                    <a:cubicBezTo>
                      <a:pt x="955" y="4070"/>
                      <a:pt x="955" y="4113"/>
                      <a:pt x="957" y="4156"/>
                    </a:cubicBezTo>
                    <a:cubicBezTo>
                      <a:pt x="945" y="4159"/>
                      <a:pt x="934" y="4161"/>
                      <a:pt x="921" y="4165"/>
                    </a:cubicBezTo>
                    <a:cubicBezTo>
                      <a:pt x="379" y="4332"/>
                      <a:pt x="77" y="4909"/>
                      <a:pt x="245" y="5449"/>
                    </a:cubicBezTo>
                    <a:cubicBezTo>
                      <a:pt x="383" y="5889"/>
                      <a:pt x="788" y="6170"/>
                      <a:pt x="1226" y="6170"/>
                    </a:cubicBezTo>
                    <a:cubicBezTo>
                      <a:pt x="1271" y="6170"/>
                      <a:pt x="1316" y="6167"/>
                      <a:pt x="1361" y="6161"/>
                    </a:cubicBezTo>
                    <a:cubicBezTo>
                      <a:pt x="1384" y="6229"/>
                      <a:pt x="1407" y="6298"/>
                      <a:pt x="1433" y="6366"/>
                    </a:cubicBezTo>
                    <a:cubicBezTo>
                      <a:pt x="989" y="6586"/>
                      <a:pt x="759" y="7101"/>
                      <a:pt x="910" y="7588"/>
                    </a:cubicBezTo>
                    <a:cubicBezTo>
                      <a:pt x="1047" y="8029"/>
                      <a:pt x="1453" y="8311"/>
                      <a:pt x="1891" y="8311"/>
                    </a:cubicBezTo>
                    <a:cubicBezTo>
                      <a:pt x="1992" y="8311"/>
                      <a:pt x="2094" y="8296"/>
                      <a:pt x="2196" y="8264"/>
                    </a:cubicBezTo>
                    <a:cubicBezTo>
                      <a:pt x="2738" y="8096"/>
                      <a:pt x="3040" y="7519"/>
                      <a:pt x="2870" y="6979"/>
                    </a:cubicBezTo>
                    <a:cubicBezTo>
                      <a:pt x="2734" y="6537"/>
                      <a:pt x="2327" y="6256"/>
                      <a:pt x="1886" y="6256"/>
                    </a:cubicBezTo>
                    <a:cubicBezTo>
                      <a:pt x="1885" y="6256"/>
                      <a:pt x="1884" y="6256"/>
                      <a:pt x="1883" y="6256"/>
                    </a:cubicBezTo>
                    <a:cubicBezTo>
                      <a:pt x="1851" y="6171"/>
                      <a:pt x="1822" y="6085"/>
                      <a:pt x="1794" y="5998"/>
                    </a:cubicBezTo>
                    <a:cubicBezTo>
                      <a:pt x="2164" y="5753"/>
                      <a:pt x="2344" y="5285"/>
                      <a:pt x="2206" y="4838"/>
                    </a:cubicBezTo>
                    <a:cubicBezTo>
                      <a:pt x="2090" y="4466"/>
                      <a:pt x="1781" y="4205"/>
                      <a:pt x="1422" y="4136"/>
                    </a:cubicBezTo>
                    <a:lnTo>
                      <a:pt x="1417" y="4006"/>
                    </a:lnTo>
                    <a:cubicBezTo>
                      <a:pt x="1429" y="4002"/>
                      <a:pt x="1442" y="4001"/>
                      <a:pt x="1455" y="3998"/>
                    </a:cubicBezTo>
                    <a:cubicBezTo>
                      <a:pt x="1997" y="3829"/>
                      <a:pt x="2299" y="3252"/>
                      <a:pt x="2131" y="2712"/>
                    </a:cubicBezTo>
                    <a:cubicBezTo>
                      <a:pt x="2053" y="2464"/>
                      <a:pt x="1889" y="2268"/>
                      <a:pt x="1684" y="2141"/>
                    </a:cubicBezTo>
                    <a:cubicBezTo>
                      <a:pt x="1697" y="2105"/>
                      <a:pt x="1711" y="2071"/>
                      <a:pt x="1723" y="2036"/>
                    </a:cubicBezTo>
                    <a:cubicBezTo>
                      <a:pt x="1782" y="2046"/>
                      <a:pt x="1842" y="2052"/>
                      <a:pt x="1902" y="2052"/>
                    </a:cubicBezTo>
                    <a:cubicBezTo>
                      <a:pt x="2002" y="2052"/>
                      <a:pt x="2104" y="2037"/>
                      <a:pt x="2204" y="2006"/>
                    </a:cubicBezTo>
                    <a:cubicBezTo>
                      <a:pt x="2746" y="1838"/>
                      <a:pt x="3049" y="1262"/>
                      <a:pt x="2880" y="721"/>
                    </a:cubicBezTo>
                    <a:cubicBezTo>
                      <a:pt x="2745" y="283"/>
                      <a:pt x="2341" y="1"/>
                      <a:pt x="19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924" name="Google Shape;2924;p21"/>
            <p:cNvSpPr txBox="1"/>
            <p:nvPr/>
          </p:nvSpPr>
          <p:spPr>
            <a:xfrm>
              <a:off x="4825762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création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925" name="Google Shape;2925;p21"/>
            <p:cNvSpPr txBox="1"/>
            <p:nvPr/>
          </p:nvSpPr>
          <p:spPr>
            <a:xfrm>
              <a:off x="4825763" y="3835424"/>
              <a:ext cx="1690800" cy="872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pouvoir de créer entre dans les mains de chacun pour oeuvre pour le site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Les fonctionnalités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26" name="Google Shape;2926;p21"/>
            <p:cNvCxnSpPr/>
            <p:nvPr/>
          </p:nvCxnSpPr>
          <p:spPr>
            <a:xfrm>
              <a:off x="544300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7" name="Google Shape;2927;p21"/>
          <p:cNvGrpSpPr/>
          <p:nvPr/>
        </p:nvGrpSpPr>
        <p:grpSpPr>
          <a:xfrm>
            <a:off x="9340200" y="2304151"/>
            <a:ext cx="2459600" cy="4051258"/>
            <a:chOff x="7005150" y="1728113"/>
            <a:chExt cx="1844700" cy="3038444"/>
          </a:xfrm>
        </p:grpSpPr>
        <p:sp>
          <p:nvSpPr>
            <p:cNvPr id="2928" name="Google Shape;2928;p21"/>
            <p:cNvSpPr/>
            <p:nvPr/>
          </p:nvSpPr>
          <p:spPr>
            <a:xfrm>
              <a:off x="718808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929" name="Google Shape;2929;p21"/>
            <p:cNvGrpSpPr/>
            <p:nvPr/>
          </p:nvGrpSpPr>
          <p:grpSpPr>
            <a:xfrm>
              <a:off x="7109325" y="1728113"/>
              <a:ext cx="1482450" cy="1482500"/>
              <a:chOff x="5829300" y="3246150"/>
              <a:chExt cx="1482450" cy="1482500"/>
            </a:xfrm>
          </p:grpSpPr>
          <p:sp>
            <p:nvSpPr>
              <p:cNvPr id="2930" name="Google Shape;2930;p21"/>
              <p:cNvSpPr/>
              <p:nvPr/>
            </p:nvSpPr>
            <p:spPr>
              <a:xfrm>
                <a:off x="5829300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1" y="8250"/>
                    </a:cubicBezTo>
                    <a:cubicBezTo>
                      <a:pt x="2968" y="13533"/>
                      <a:pt x="1" y="20696"/>
                      <a:pt x="1" y="28166"/>
                    </a:cubicBezTo>
                    <a:cubicBezTo>
                      <a:pt x="1" y="35635"/>
                      <a:pt x="2968" y="42799"/>
                      <a:pt x="8251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2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2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1" name="Google Shape;2931;p21"/>
              <p:cNvSpPr/>
              <p:nvPr/>
            </p:nvSpPr>
            <p:spPr>
              <a:xfrm>
                <a:off x="5903500" y="3246150"/>
                <a:ext cx="140825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2" extrusionOk="0">
                    <a:moveTo>
                      <a:pt x="28166" y="1"/>
                    </a:moveTo>
                    <a:cubicBezTo>
                      <a:pt x="20695" y="1"/>
                      <a:pt x="13531" y="2969"/>
                      <a:pt x="8250" y="8250"/>
                    </a:cubicBezTo>
                    <a:cubicBezTo>
                      <a:pt x="2967" y="13531"/>
                      <a:pt x="0" y="20697"/>
                      <a:pt x="0" y="28166"/>
                    </a:cubicBezTo>
                    <a:cubicBezTo>
                      <a:pt x="0" y="35635"/>
                      <a:pt x="2967" y="42799"/>
                      <a:pt x="8250" y="48082"/>
                    </a:cubicBezTo>
                    <a:cubicBezTo>
                      <a:pt x="13531" y="53364"/>
                      <a:pt x="20695" y="56331"/>
                      <a:pt x="28166" y="56331"/>
                    </a:cubicBezTo>
                    <a:cubicBezTo>
                      <a:pt x="35635" y="56331"/>
                      <a:pt x="42799" y="53364"/>
                      <a:pt x="48081" y="48082"/>
                    </a:cubicBezTo>
                    <a:cubicBezTo>
                      <a:pt x="53364" y="42799"/>
                      <a:pt x="56330" y="35635"/>
                      <a:pt x="56330" y="28166"/>
                    </a:cubicBezTo>
                    <a:cubicBezTo>
                      <a:pt x="56330" y="20697"/>
                      <a:pt x="53364" y="13531"/>
                      <a:pt x="48081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2" name="Google Shape;2932;p21"/>
              <p:cNvSpPr/>
              <p:nvPr/>
            </p:nvSpPr>
            <p:spPr>
              <a:xfrm>
                <a:off x="596587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71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3"/>
                      <a:pt x="1" y="25671"/>
                    </a:cubicBezTo>
                    <a:cubicBezTo>
                      <a:pt x="1" y="32479"/>
                      <a:pt x="2705" y="39008"/>
                      <a:pt x="7519" y="43821"/>
                    </a:cubicBezTo>
                    <a:cubicBezTo>
                      <a:pt x="12333" y="48636"/>
                      <a:pt x="18862" y="51340"/>
                      <a:pt x="25671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8"/>
                      <a:pt x="51340" y="32479"/>
                      <a:pt x="51340" y="25671"/>
                    </a:cubicBezTo>
                    <a:cubicBezTo>
                      <a:pt x="51340" y="18863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3" name="Google Shape;2933;p21"/>
              <p:cNvSpPr/>
              <p:nvPr/>
            </p:nvSpPr>
            <p:spPr>
              <a:xfrm>
                <a:off x="6508150" y="3308500"/>
                <a:ext cx="582825" cy="472950"/>
              </a:xfrm>
              <a:custGeom>
                <a:avLst/>
                <a:gdLst/>
                <a:ahLst/>
                <a:cxnLst/>
                <a:rect l="l" t="t" r="r" b="b"/>
                <a:pathLst>
                  <a:path w="23313" h="18918" extrusionOk="0">
                    <a:moveTo>
                      <a:pt x="3983" y="0"/>
                    </a:moveTo>
                    <a:cubicBezTo>
                      <a:pt x="2982" y="0"/>
                      <a:pt x="1998" y="57"/>
                      <a:pt x="1029" y="170"/>
                    </a:cubicBezTo>
                    <a:cubicBezTo>
                      <a:pt x="705" y="810"/>
                      <a:pt x="463" y="1489"/>
                      <a:pt x="319" y="2158"/>
                    </a:cubicBezTo>
                    <a:cubicBezTo>
                      <a:pt x="0" y="3630"/>
                      <a:pt x="196" y="5244"/>
                      <a:pt x="1044" y="6485"/>
                    </a:cubicBezTo>
                    <a:cubicBezTo>
                      <a:pt x="1453" y="7089"/>
                      <a:pt x="2018" y="7618"/>
                      <a:pt x="2193" y="8325"/>
                    </a:cubicBezTo>
                    <a:cubicBezTo>
                      <a:pt x="2415" y="9223"/>
                      <a:pt x="1952" y="10129"/>
                      <a:pt x="1684" y="11011"/>
                    </a:cubicBezTo>
                    <a:cubicBezTo>
                      <a:pt x="937" y="13480"/>
                      <a:pt x="2126" y="16388"/>
                      <a:pt x="4368" y="17661"/>
                    </a:cubicBezTo>
                    <a:cubicBezTo>
                      <a:pt x="5667" y="18398"/>
                      <a:pt x="7188" y="18918"/>
                      <a:pt x="8699" y="18918"/>
                    </a:cubicBezTo>
                    <a:cubicBezTo>
                      <a:pt x="9332" y="18918"/>
                      <a:pt x="9963" y="18827"/>
                      <a:pt x="10574" y="18622"/>
                    </a:cubicBezTo>
                    <a:cubicBezTo>
                      <a:pt x="12278" y="18053"/>
                      <a:pt x="13482" y="16525"/>
                      <a:pt x="14534" y="15154"/>
                    </a:cubicBezTo>
                    <a:cubicBezTo>
                      <a:pt x="15781" y="13535"/>
                      <a:pt x="16982" y="12894"/>
                      <a:pt x="18930" y="12277"/>
                    </a:cubicBezTo>
                    <a:cubicBezTo>
                      <a:pt x="20355" y="11824"/>
                      <a:pt x="21650" y="11098"/>
                      <a:pt x="22589" y="9909"/>
                    </a:cubicBezTo>
                    <a:cubicBezTo>
                      <a:pt x="22867" y="9556"/>
                      <a:pt x="23108" y="9178"/>
                      <a:pt x="23312" y="8784"/>
                    </a:cubicBezTo>
                    <a:cubicBezTo>
                      <a:pt x="18608" y="3401"/>
                      <a:pt x="11694" y="0"/>
                      <a:pt x="39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4" name="Google Shape;2934;p21"/>
              <p:cNvSpPr/>
              <p:nvPr/>
            </p:nvSpPr>
            <p:spPr>
              <a:xfrm>
                <a:off x="5966625" y="3458150"/>
                <a:ext cx="479225" cy="586950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3478" extrusionOk="0">
                    <a:moveTo>
                      <a:pt x="9173" y="1"/>
                    </a:moveTo>
                    <a:cubicBezTo>
                      <a:pt x="3822" y="4475"/>
                      <a:pt x="322" y="11098"/>
                      <a:pt x="1" y="18540"/>
                    </a:cubicBezTo>
                    <a:cubicBezTo>
                      <a:pt x="1843" y="18941"/>
                      <a:pt x="2920" y="19725"/>
                      <a:pt x="4282" y="21120"/>
                    </a:cubicBezTo>
                    <a:cubicBezTo>
                      <a:pt x="5324" y="22193"/>
                      <a:pt x="6554" y="23023"/>
                      <a:pt x="8037" y="23330"/>
                    </a:cubicBezTo>
                    <a:cubicBezTo>
                      <a:pt x="8530" y="23431"/>
                      <a:pt x="9029" y="23478"/>
                      <a:pt x="9527" y="23478"/>
                    </a:cubicBezTo>
                    <a:cubicBezTo>
                      <a:pt x="11017" y="23478"/>
                      <a:pt x="12505" y="23062"/>
                      <a:pt x="13856" y="22449"/>
                    </a:cubicBezTo>
                    <a:cubicBezTo>
                      <a:pt x="16096" y="21433"/>
                      <a:pt x="18001" y="19473"/>
                      <a:pt x="18777" y="17132"/>
                    </a:cubicBezTo>
                    <a:cubicBezTo>
                      <a:pt x="19036" y="16345"/>
                      <a:pt x="19169" y="15517"/>
                      <a:pt x="19146" y="14667"/>
                    </a:cubicBezTo>
                    <a:cubicBezTo>
                      <a:pt x="19078" y="12305"/>
                      <a:pt x="17831" y="10007"/>
                      <a:pt x="15894" y="8662"/>
                    </a:cubicBezTo>
                    <a:cubicBezTo>
                      <a:pt x="15169" y="8159"/>
                      <a:pt x="14357" y="7780"/>
                      <a:pt x="13673" y="7224"/>
                    </a:cubicBezTo>
                    <a:cubicBezTo>
                      <a:pt x="12507" y="6284"/>
                      <a:pt x="12515" y="5340"/>
                      <a:pt x="12466" y="3977"/>
                    </a:cubicBezTo>
                    <a:cubicBezTo>
                      <a:pt x="12416" y="2640"/>
                      <a:pt x="11770" y="1445"/>
                      <a:pt x="10654" y="694"/>
                    </a:cubicBezTo>
                    <a:cubicBezTo>
                      <a:pt x="10203" y="391"/>
                      <a:pt x="9705" y="162"/>
                      <a:pt x="91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5" name="Google Shape;2935;p21"/>
              <p:cNvSpPr/>
              <p:nvPr/>
            </p:nvSpPr>
            <p:spPr>
              <a:xfrm>
                <a:off x="6239425" y="3938475"/>
                <a:ext cx="623725" cy="653450"/>
              </a:xfrm>
              <a:custGeom>
                <a:avLst/>
                <a:gdLst/>
                <a:ahLst/>
                <a:cxnLst/>
                <a:rect l="l" t="t" r="r" b="b"/>
                <a:pathLst>
                  <a:path w="24949" h="26138" extrusionOk="0">
                    <a:moveTo>
                      <a:pt x="15483" y="1"/>
                    </a:moveTo>
                    <a:cubicBezTo>
                      <a:pt x="14152" y="1"/>
                      <a:pt x="12834" y="663"/>
                      <a:pt x="11832" y="2272"/>
                    </a:cubicBezTo>
                    <a:cubicBezTo>
                      <a:pt x="11007" y="3599"/>
                      <a:pt x="11042" y="6988"/>
                      <a:pt x="9220" y="7248"/>
                    </a:cubicBezTo>
                    <a:cubicBezTo>
                      <a:pt x="9098" y="7264"/>
                      <a:pt x="8976" y="7272"/>
                      <a:pt x="8854" y="7272"/>
                    </a:cubicBezTo>
                    <a:cubicBezTo>
                      <a:pt x="8253" y="7272"/>
                      <a:pt x="7654" y="7096"/>
                      <a:pt x="7052" y="7023"/>
                    </a:cubicBezTo>
                    <a:cubicBezTo>
                      <a:pt x="6858" y="7000"/>
                      <a:pt x="6663" y="6989"/>
                      <a:pt x="6469" y="6989"/>
                    </a:cubicBezTo>
                    <a:cubicBezTo>
                      <a:pt x="4325" y="6989"/>
                      <a:pt x="2247" y="8354"/>
                      <a:pt x="1216" y="10259"/>
                    </a:cubicBezTo>
                    <a:cubicBezTo>
                      <a:pt x="233" y="12074"/>
                      <a:pt x="0" y="14613"/>
                      <a:pt x="766" y="16559"/>
                    </a:cubicBezTo>
                    <a:cubicBezTo>
                      <a:pt x="1465" y="18347"/>
                      <a:pt x="3303" y="19412"/>
                      <a:pt x="4898" y="20321"/>
                    </a:cubicBezTo>
                    <a:cubicBezTo>
                      <a:pt x="6677" y="21335"/>
                      <a:pt x="7474" y="22437"/>
                      <a:pt x="8355" y="24281"/>
                    </a:cubicBezTo>
                    <a:cubicBezTo>
                      <a:pt x="8558" y="24709"/>
                      <a:pt x="8789" y="25120"/>
                      <a:pt x="9048" y="25508"/>
                    </a:cubicBezTo>
                    <a:cubicBezTo>
                      <a:pt x="10875" y="25920"/>
                      <a:pt x="12779" y="26138"/>
                      <a:pt x="14730" y="26138"/>
                    </a:cubicBezTo>
                    <a:cubicBezTo>
                      <a:pt x="17932" y="26138"/>
                      <a:pt x="20996" y="25551"/>
                      <a:pt x="23819" y="24478"/>
                    </a:cubicBezTo>
                    <a:cubicBezTo>
                      <a:pt x="24107" y="24001"/>
                      <a:pt x="24338" y="23488"/>
                      <a:pt x="24506" y="22942"/>
                    </a:cubicBezTo>
                    <a:cubicBezTo>
                      <a:pt x="24949" y="21513"/>
                      <a:pt x="24218" y="20657"/>
                      <a:pt x="23277" y="19683"/>
                    </a:cubicBezTo>
                    <a:cubicBezTo>
                      <a:pt x="22206" y="18580"/>
                      <a:pt x="21153" y="17351"/>
                      <a:pt x="20485" y="15954"/>
                    </a:cubicBezTo>
                    <a:cubicBezTo>
                      <a:pt x="19042" y="12927"/>
                      <a:pt x="20966" y="9715"/>
                      <a:pt x="21184" y="6647"/>
                    </a:cubicBezTo>
                    <a:cubicBezTo>
                      <a:pt x="21427" y="3243"/>
                      <a:pt x="18426" y="1"/>
                      <a:pt x="154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6" name="Google Shape;2936;p21"/>
              <p:cNvSpPr/>
              <p:nvPr/>
            </p:nvSpPr>
            <p:spPr>
              <a:xfrm>
                <a:off x="6797300" y="3694550"/>
                <a:ext cx="452150" cy="528625"/>
              </a:xfrm>
              <a:custGeom>
                <a:avLst/>
                <a:gdLst/>
                <a:ahLst/>
                <a:cxnLst/>
                <a:rect l="l" t="t" r="r" b="b"/>
                <a:pathLst>
                  <a:path w="18086" h="21145" extrusionOk="0">
                    <a:moveTo>
                      <a:pt x="15963" y="0"/>
                    </a:moveTo>
                    <a:cubicBezTo>
                      <a:pt x="14841" y="469"/>
                      <a:pt x="13825" y="1260"/>
                      <a:pt x="12897" y="1997"/>
                    </a:cubicBezTo>
                    <a:cubicBezTo>
                      <a:pt x="11297" y="3268"/>
                      <a:pt x="9976" y="3597"/>
                      <a:pt x="7935" y="3725"/>
                    </a:cubicBezTo>
                    <a:cubicBezTo>
                      <a:pt x="6442" y="3819"/>
                      <a:pt x="5011" y="4205"/>
                      <a:pt x="3814" y="5133"/>
                    </a:cubicBezTo>
                    <a:cubicBezTo>
                      <a:pt x="2223" y="6364"/>
                      <a:pt x="1243" y="8219"/>
                      <a:pt x="686" y="10122"/>
                    </a:cubicBezTo>
                    <a:cubicBezTo>
                      <a:pt x="0" y="12480"/>
                      <a:pt x="242" y="15206"/>
                      <a:pt x="1514" y="17320"/>
                    </a:cubicBezTo>
                    <a:cubicBezTo>
                      <a:pt x="1942" y="18030"/>
                      <a:pt x="2482" y="18670"/>
                      <a:pt x="3144" y="19206"/>
                    </a:cubicBezTo>
                    <a:cubicBezTo>
                      <a:pt x="4491" y="20297"/>
                      <a:pt x="6227" y="20886"/>
                      <a:pt x="7959" y="20886"/>
                    </a:cubicBezTo>
                    <a:cubicBezTo>
                      <a:pt x="8585" y="20886"/>
                      <a:pt x="9211" y="20809"/>
                      <a:pt x="9818" y="20651"/>
                    </a:cubicBezTo>
                    <a:cubicBezTo>
                      <a:pt x="10670" y="20431"/>
                      <a:pt x="11485" y="20061"/>
                      <a:pt x="12355" y="19902"/>
                    </a:cubicBezTo>
                    <a:cubicBezTo>
                      <a:pt x="12591" y="19859"/>
                      <a:pt x="12807" y="19839"/>
                      <a:pt x="13008" y="19839"/>
                    </a:cubicBezTo>
                    <a:cubicBezTo>
                      <a:pt x="14062" y="19839"/>
                      <a:pt x="14705" y="20391"/>
                      <a:pt x="15604" y="21106"/>
                    </a:cubicBezTo>
                    <a:cubicBezTo>
                      <a:pt x="15619" y="21119"/>
                      <a:pt x="15634" y="21131"/>
                      <a:pt x="15654" y="21144"/>
                    </a:cubicBezTo>
                    <a:cubicBezTo>
                      <a:pt x="17212" y="17832"/>
                      <a:pt x="18084" y="14133"/>
                      <a:pt x="18084" y="10230"/>
                    </a:cubicBezTo>
                    <a:cubicBezTo>
                      <a:pt x="18086" y="6590"/>
                      <a:pt x="17329" y="3134"/>
                      <a:pt x="15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7" name="Google Shape;2937;p21"/>
              <p:cNvSpPr/>
              <p:nvPr/>
            </p:nvSpPr>
            <p:spPr>
              <a:xfrm>
                <a:off x="6813300" y="3704700"/>
                <a:ext cx="157675" cy="370775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14831" extrusionOk="0">
                    <a:moveTo>
                      <a:pt x="2229" y="0"/>
                    </a:moveTo>
                    <a:cubicBezTo>
                      <a:pt x="2114" y="0"/>
                      <a:pt x="1998" y="12"/>
                      <a:pt x="1884" y="37"/>
                    </a:cubicBezTo>
                    <a:cubicBezTo>
                      <a:pt x="1457" y="129"/>
                      <a:pt x="1163" y="351"/>
                      <a:pt x="959" y="645"/>
                    </a:cubicBezTo>
                    <a:cubicBezTo>
                      <a:pt x="706" y="819"/>
                      <a:pt x="495" y="1145"/>
                      <a:pt x="399" y="1369"/>
                    </a:cubicBezTo>
                    <a:cubicBezTo>
                      <a:pt x="202" y="1828"/>
                      <a:pt x="120" y="2350"/>
                      <a:pt x="84" y="2848"/>
                    </a:cubicBezTo>
                    <a:cubicBezTo>
                      <a:pt x="0" y="4050"/>
                      <a:pt x="221" y="5279"/>
                      <a:pt x="371" y="6468"/>
                    </a:cubicBezTo>
                    <a:cubicBezTo>
                      <a:pt x="544" y="7839"/>
                      <a:pt x="760" y="9203"/>
                      <a:pt x="998" y="10565"/>
                    </a:cubicBezTo>
                    <a:cubicBezTo>
                      <a:pt x="1182" y="11616"/>
                      <a:pt x="1308" y="12756"/>
                      <a:pt x="1899" y="13668"/>
                    </a:cubicBezTo>
                    <a:cubicBezTo>
                      <a:pt x="2056" y="14163"/>
                      <a:pt x="2453" y="14548"/>
                      <a:pt x="2942" y="14721"/>
                    </a:cubicBezTo>
                    <a:cubicBezTo>
                      <a:pt x="3159" y="14797"/>
                      <a:pt x="3380" y="14831"/>
                      <a:pt x="3600" y="14831"/>
                    </a:cubicBezTo>
                    <a:cubicBezTo>
                      <a:pt x="3943" y="14831"/>
                      <a:pt x="4285" y="14750"/>
                      <a:pt x="4610" y="14623"/>
                    </a:cubicBezTo>
                    <a:cubicBezTo>
                      <a:pt x="5068" y="14444"/>
                      <a:pt x="5597" y="14174"/>
                      <a:pt x="5864" y="13745"/>
                    </a:cubicBezTo>
                    <a:cubicBezTo>
                      <a:pt x="5960" y="13590"/>
                      <a:pt x="6011" y="13420"/>
                      <a:pt x="6027" y="13252"/>
                    </a:cubicBezTo>
                    <a:cubicBezTo>
                      <a:pt x="6242" y="12839"/>
                      <a:pt x="6306" y="12351"/>
                      <a:pt x="6288" y="11890"/>
                    </a:cubicBezTo>
                    <a:cubicBezTo>
                      <a:pt x="6230" y="10353"/>
                      <a:pt x="5906" y="8783"/>
                      <a:pt x="5630" y="7273"/>
                    </a:cubicBezTo>
                    <a:cubicBezTo>
                      <a:pt x="5344" y="5700"/>
                      <a:pt x="4977" y="4143"/>
                      <a:pt x="4562" y="2600"/>
                    </a:cubicBezTo>
                    <a:cubicBezTo>
                      <a:pt x="4379" y="1925"/>
                      <a:pt x="4182" y="1197"/>
                      <a:pt x="3695" y="671"/>
                    </a:cubicBezTo>
                    <a:cubicBezTo>
                      <a:pt x="3325" y="270"/>
                      <a:pt x="2780" y="0"/>
                      <a:pt x="2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8" name="Google Shape;2938;p21"/>
              <p:cNvSpPr/>
              <p:nvPr/>
            </p:nvSpPr>
            <p:spPr>
              <a:xfrm>
                <a:off x="6899625" y="4050375"/>
                <a:ext cx="111175" cy="317175"/>
              </a:xfrm>
              <a:custGeom>
                <a:avLst/>
                <a:gdLst/>
                <a:ahLst/>
                <a:cxnLst/>
                <a:rect l="l" t="t" r="r" b="b"/>
                <a:pathLst>
                  <a:path w="4447" h="12687" extrusionOk="0">
                    <a:moveTo>
                      <a:pt x="173" y="0"/>
                    </a:moveTo>
                    <a:cubicBezTo>
                      <a:pt x="136" y="0"/>
                      <a:pt x="100" y="24"/>
                      <a:pt x="97" y="75"/>
                    </a:cubicBezTo>
                    <a:cubicBezTo>
                      <a:pt x="1" y="1819"/>
                      <a:pt x="2330" y="2775"/>
                      <a:pt x="1731" y="4571"/>
                    </a:cubicBezTo>
                    <a:cubicBezTo>
                      <a:pt x="1429" y="5470"/>
                      <a:pt x="706" y="6267"/>
                      <a:pt x="773" y="7266"/>
                    </a:cubicBezTo>
                    <a:cubicBezTo>
                      <a:pt x="840" y="8238"/>
                      <a:pt x="1637" y="8836"/>
                      <a:pt x="2306" y="9434"/>
                    </a:cubicBezTo>
                    <a:cubicBezTo>
                      <a:pt x="2741" y="9823"/>
                      <a:pt x="3088" y="10256"/>
                      <a:pt x="3323" y="10796"/>
                    </a:cubicBezTo>
                    <a:cubicBezTo>
                      <a:pt x="3439" y="11063"/>
                      <a:pt x="3519" y="11341"/>
                      <a:pt x="3567" y="11626"/>
                    </a:cubicBezTo>
                    <a:cubicBezTo>
                      <a:pt x="3619" y="11930"/>
                      <a:pt x="3581" y="12238"/>
                      <a:pt x="3700" y="12526"/>
                    </a:cubicBezTo>
                    <a:cubicBezTo>
                      <a:pt x="3743" y="12632"/>
                      <a:pt x="3856" y="12686"/>
                      <a:pt x="3968" y="12686"/>
                    </a:cubicBezTo>
                    <a:cubicBezTo>
                      <a:pt x="4071" y="12686"/>
                      <a:pt x="4173" y="12641"/>
                      <a:pt x="4223" y="12549"/>
                    </a:cubicBezTo>
                    <a:cubicBezTo>
                      <a:pt x="4446" y="12129"/>
                      <a:pt x="4325" y="11553"/>
                      <a:pt x="4210" y="11109"/>
                    </a:cubicBezTo>
                    <a:cubicBezTo>
                      <a:pt x="4080" y="10617"/>
                      <a:pt x="3864" y="10159"/>
                      <a:pt x="3564" y="9748"/>
                    </a:cubicBezTo>
                    <a:cubicBezTo>
                      <a:pt x="3008" y="8983"/>
                      <a:pt x="2012" y="8556"/>
                      <a:pt x="1559" y="7722"/>
                    </a:cubicBezTo>
                    <a:cubicBezTo>
                      <a:pt x="1059" y="6798"/>
                      <a:pt x="1904" y="5810"/>
                      <a:pt x="2190" y="4955"/>
                    </a:cubicBezTo>
                    <a:cubicBezTo>
                      <a:pt x="2474" y="4102"/>
                      <a:pt x="2151" y="3324"/>
                      <a:pt x="1667" y="2620"/>
                    </a:cubicBezTo>
                    <a:cubicBezTo>
                      <a:pt x="1128" y="1839"/>
                      <a:pt x="299" y="1095"/>
                      <a:pt x="260" y="83"/>
                    </a:cubicBezTo>
                    <a:cubicBezTo>
                      <a:pt x="257" y="29"/>
                      <a:pt x="214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9" name="Google Shape;2939;p21"/>
              <p:cNvSpPr/>
              <p:nvPr/>
            </p:nvSpPr>
            <p:spPr>
              <a:xfrm>
                <a:off x="6834725" y="4039750"/>
                <a:ext cx="118600" cy="308000"/>
              </a:xfrm>
              <a:custGeom>
                <a:avLst/>
                <a:gdLst/>
                <a:ahLst/>
                <a:cxnLst/>
                <a:rect l="l" t="t" r="r" b="b"/>
                <a:pathLst>
                  <a:path w="4744" h="12320" extrusionOk="0">
                    <a:moveTo>
                      <a:pt x="3927" y="1"/>
                    </a:moveTo>
                    <a:cubicBezTo>
                      <a:pt x="3917" y="1"/>
                      <a:pt x="3912" y="12"/>
                      <a:pt x="3917" y="18"/>
                    </a:cubicBezTo>
                    <a:cubicBezTo>
                      <a:pt x="4743" y="1153"/>
                      <a:pt x="3710" y="2371"/>
                      <a:pt x="2938" y="3168"/>
                    </a:cubicBezTo>
                    <a:cubicBezTo>
                      <a:pt x="2157" y="3978"/>
                      <a:pt x="1248" y="4857"/>
                      <a:pt x="1266" y="6075"/>
                    </a:cubicBezTo>
                    <a:cubicBezTo>
                      <a:pt x="1276" y="6678"/>
                      <a:pt x="1517" y="7221"/>
                      <a:pt x="1658" y="7799"/>
                    </a:cubicBezTo>
                    <a:cubicBezTo>
                      <a:pt x="1805" y="8406"/>
                      <a:pt x="1771" y="9019"/>
                      <a:pt x="1555" y="9607"/>
                    </a:cubicBezTo>
                    <a:cubicBezTo>
                      <a:pt x="1341" y="10188"/>
                      <a:pt x="956" y="10601"/>
                      <a:pt x="563" y="11063"/>
                    </a:cubicBezTo>
                    <a:cubicBezTo>
                      <a:pt x="299" y="11370"/>
                      <a:pt x="1" y="11819"/>
                      <a:pt x="139" y="12242"/>
                    </a:cubicBezTo>
                    <a:cubicBezTo>
                      <a:pt x="154" y="12288"/>
                      <a:pt x="198" y="12319"/>
                      <a:pt x="242" y="12319"/>
                    </a:cubicBezTo>
                    <a:cubicBezTo>
                      <a:pt x="271" y="12319"/>
                      <a:pt x="300" y="12306"/>
                      <a:pt x="319" y="12275"/>
                    </a:cubicBezTo>
                    <a:cubicBezTo>
                      <a:pt x="487" y="12008"/>
                      <a:pt x="615" y="11762"/>
                      <a:pt x="833" y="11525"/>
                    </a:cubicBezTo>
                    <a:cubicBezTo>
                      <a:pt x="1017" y="11325"/>
                      <a:pt x="1216" y="11143"/>
                      <a:pt x="1400" y="10944"/>
                    </a:cubicBezTo>
                    <a:cubicBezTo>
                      <a:pt x="1800" y="10516"/>
                      <a:pt x="2101" y="10013"/>
                      <a:pt x="2244" y="9441"/>
                    </a:cubicBezTo>
                    <a:cubicBezTo>
                      <a:pt x="2388" y="8853"/>
                      <a:pt x="2384" y="8255"/>
                      <a:pt x="2239" y="7669"/>
                    </a:cubicBezTo>
                    <a:cubicBezTo>
                      <a:pt x="2081" y="7019"/>
                      <a:pt x="1781" y="6361"/>
                      <a:pt x="1964" y="5682"/>
                    </a:cubicBezTo>
                    <a:cubicBezTo>
                      <a:pt x="2309" y="4403"/>
                      <a:pt x="3636" y="3711"/>
                      <a:pt x="4234" y="2577"/>
                    </a:cubicBezTo>
                    <a:cubicBezTo>
                      <a:pt x="4664" y="1765"/>
                      <a:pt x="4704" y="622"/>
                      <a:pt x="3936" y="4"/>
                    </a:cubicBezTo>
                    <a:cubicBezTo>
                      <a:pt x="3933" y="2"/>
                      <a:pt x="3930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0" name="Google Shape;2940;p21"/>
              <p:cNvSpPr/>
              <p:nvPr/>
            </p:nvSpPr>
            <p:spPr>
              <a:xfrm>
                <a:off x="6868150" y="4054525"/>
                <a:ext cx="211325" cy="270975"/>
              </a:xfrm>
              <a:custGeom>
                <a:avLst/>
                <a:gdLst/>
                <a:ahLst/>
                <a:cxnLst/>
                <a:rect l="l" t="t" r="r" b="b"/>
                <a:pathLst>
                  <a:path w="8453" h="10839" extrusionOk="0">
                    <a:moveTo>
                      <a:pt x="340" y="0"/>
                    </a:moveTo>
                    <a:cubicBezTo>
                      <a:pt x="295" y="0"/>
                      <a:pt x="254" y="23"/>
                      <a:pt x="244" y="75"/>
                    </a:cubicBezTo>
                    <a:cubicBezTo>
                      <a:pt x="143" y="624"/>
                      <a:pt x="0" y="1216"/>
                      <a:pt x="208" y="1760"/>
                    </a:cubicBezTo>
                    <a:cubicBezTo>
                      <a:pt x="401" y="2261"/>
                      <a:pt x="768" y="2653"/>
                      <a:pt x="1183" y="2982"/>
                    </a:cubicBezTo>
                    <a:cubicBezTo>
                      <a:pt x="2083" y="3694"/>
                      <a:pt x="3439" y="4099"/>
                      <a:pt x="3860" y="5272"/>
                    </a:cubicBezTo>
                    <a:cubicBezTo>
                      <a:pt x="4063" y="5842"/>
                      <a:pt x="4036" y="6467"/>
                      <a:pt x="4265" y="7031"/>
                    </a:cubicBezTo>
                    <a:cubicBezTo>
                      <a:pt x="4487" y="7579"/>
                      <a:pt x="4930" y="7959"/>
                      <a:pt x="5407" y="8283"/>
                    </a:cubicBezTo>
                    <a:cubicBezTo>
                      <a:pt x="5937" y="8644"/>
                      <a:pt x="6459" y="8970"/>
                      <a:pt x="6897" y="9448"/>
                    </a:cubicBezTo>
                    <a:cubicBezTo>
                      <a:pt x="7105" y="9674"/>
                      <a:pt x="7292" y="9918"/>
                      <a:pt x="7465" y="10170"/>
                    </a:cubicBezTo>
                    <a:cubicBezTo>
                      <a:pt x="7630" y="10408"/>
                      <a:pt x="7788" y="10688"/>
                      <a:pt x="8055" y="10815"/>
                    </a:cubicBezTo>
                    <a:cubicBezTo>
                      <a:pt x="8085" y="10830"/>
                      <a:pt x="8121" y="10838"/>
                      <a:pt x="8156" y="10838"/>
                    </a:cubicBezTo>
                    <a:cubicBezTo>
                      <a:pt x="8228" y="10838"/>
                      <a:pt x="8297" y="10803"/>
                      <a:pt x="8317" y="10721"/>
                    </a:cubicBezTo>
                    <a:cubicBezTo>
                      <a:pt x="8453" y="10188"/>
                      <a:pt x="8007" y="9624"/>
                      <a:pt x="7689" y="9241"/>
                    </a:cubicBezTo>
                    <a:cubicBezTo>
                      <a:pt x="7321" y="8797"/>
                      <a:pt x="6876" y="8415"/>
                      <a:pt x="6393" y="8102"/>
                    </a:cubicBezTo>
                    <a:cubicBezTo>
                      <a:pt x="5885" y="7772"/>
                      <a:pt x="5267" y="7496"/>
                      <a:pt x="4937" y="6962"/>
                    </a:cubicBezTo>
                    <a:cubicBezTo>
                      <a:pt x="4620" y="6446"/>
                      <a:pt x="4633" y="5796"/>
                      <a:pt x="4445" y="5232"/>
                    </a:cubicBezTo>
                    <a:cubicBezTo>
                      <a:pt x="4078" y="4118"/>
                      <a:pt x="3047" y="3610"/>
                      <a:pt x="2123" y="3024"/>
                    </a:cubicBezTo>
                    <a:cubicBezTo>
                      <a:pt x="1652" y="2725"/>
                      <a:pt x="1173" y="2382"/>
                      <a:pt x="863" y="1911"/>
                    </a:cubicBezTo>
                    <a:cubicBezTo>
                      <a:pt x="490" y="1342"/>
                      <a:pt x="585" y="717"/>
                      <a:pt x="458" y="86"/>
                    </a:cubicBezTo>
                    <a:cubicBezTo>
                      <a:pt x="447" y="32"/>
                      <a:pt x="392" y="0"/>
                      <a:pt x="3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1" name="Google Shape;2941;p21"/>
              <p:cNvSpPr/>
              <p:nvPr/>
            </p:nvSpPr>
            <p:spPr>
              <a:xfrm>
                <a:off x="6842725" y="3733325"/>
                <a:ext cx="65750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2845" extrusionOk="0">
                    <a:moveTo>
                      <a:pt x="1112" y="0"/>
                    </a:moveTo>
                    <a:cubicBezTo>
                      <a:pt x="957" y="0"/>
                      <a:pt x="797" y="28"/>
                      <a:pt x="662" y="105"/>
                    </a:cubicBezTo>
                    <a:cubicBezTo>
                      <a:pt x="455" y="224"/>
                      <a:pt x="318" y="382"/>
                      <a:pt x="210" y="593"/>
                    </a:cubicBezTo>
                    <a:cubicBezTo>
                      <a:pt x="139" y="728"/>
                      <a:pt x="107" y="878"/>
                      <a:pt x="73" y="1025"/>
                    </a:cubicBezTo>
                    <a:cubicBezTo>
                      <a:pt x="50" y="1125"/>
                      <a:pt x="33" y="1225"/>
                      <a:pt x="25" y="1328"/>
                    </a:cubicBezTo>
                    <a:cubicBezTo>
                      <a:pt x="22" y="1398"/>
                      <a:pt x="22" y="1468"/>
                      <a:pt x="24" y="1537"/>
                    </a:cubicBezTo>
                    <a:cubicBezTo>
                      <a:pt x="1" y="1851"/>
                      <a:pt x="25" y="2177"/>
                      <a:pt x="230" y="2430"/>
                    </a:cubicBezTo>
                    <a:cubicBezTo>
                      <a:pt x="381" y="2621"/>
                      <a:pt x="608" y="2739"/>
                      <a:pt x="845" y="2781"/>
                    </a:cubicBezTo>
                    <a:cubicBezTo>
                      <a:pt x="970" y="2824"/>
                      <a:pt x="1100" y="2845"/>
                      <a:pt x="1230" y="2845"/>
                    </a:cubicBezTo>
                    <a:cubicBezTo>
                      <a:pt x="1399" y="2845"/>
                      <a:pt x="1568" y="2810"/>
                      <a:pt x="1723" y="2745"/>
                    </a:cubicBezTo>
                    <a:cubicBezTo>
                      <a:pt x="2026" y="2621"/>
                      <a:pt x="2247" y="2371"/>
                      <a:pt x="2386" y="2083"/>
                    </a:cubicBezTo>
                    <a:cubicBezTo>
                      <a:pt x="2630" y="1586"/>
                      <a:pt x="2543" y="901"/>
                      <a:pt x="2157" y="498"/>
                    </a:cubicBezTo>
                    <a:cubicBezTo>
                      <a:pt x="2027" y="361"/>
                      <a:pt x="1869" y="254"/>
                      <a:pt x="1694" y="186"/>
                    </a:cubicBezTo>
                    <a:cubicBezTo>
                      <a:pt x="1536" y="84"/>
                      <a:pt x="1359" y="12"/>
                      <a:pt x="1168" y="2"/>
                    </a:cubicBezTo>
                    <a:cubicBezTo>
                      <a:pt x="1150" y="1"/>
                      <a:pt x="1131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2" name="Google Shape;2942;p21"/>
              <p:cNvSpPr/>
              <p:nvPr/>
            </p:nvSpPr>
            <p:spPr>
              <a:xfrm>
                <a:off x="6869500" y="3822550"/>
                <a:ext cx="69425" cy="156150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6246" extrusionOk="0">
                    <a:moveTo>
                      <a:pt x="1028" y="1"/>
                    </a:moveTo>
                    <a:cubicBezTo>
                      <a:pt x="924" y="1"/>
                      <a:pt x="813" y="24"/>
                      <a:pt x="696" y="77"/>
                    </a:cubicBezTo>
                    <a:cubicBezTo>
                      <a:pt x="1" y="386"/>
                      <a:pt x="213" y="1189"/>
                      <a:pt x="354" y="1763"/>
                    </a:cubicBezTo>
                    <a:cubicBezTo>
                      <a:pt x="517" y="2432"/>
                      <a:pt x="711" y="3095"/>
                      <a:pt x="928" y="3746"/>
                    </a:cubicBezTo>
                    <a:cubicBezTo>
                      <a:pt x="969" y="4035"/>
                      <a:pt x="1020" y="4322"/>
                      <a:pt x="1079" y="4604"/>
                    </a:cubicBezTo>
                    <a:cubicBezTo>
                      <a:pt x="1142" y="4907"/>
                      <a:pt x="1213" y="5208"/>
                      <a:pt x="1294" y="5506"/>
                    </a:cubicBezTo>
                    <a:cubicBezTo>
                      <a:pt x="1382" y="5831"/>
                      <a:pt x="1532" y="6165"/>
                      <a:pt x="1901" y="6233"/>
                    </a:cubicBezTo>
                    <a:cubicBezTo>
                      <a:pt x="1948" y="6241"/>
                      <a:pt x="1992" y="6245"/>
                      <a:pt x="2035" y="6245"/>
                    </a:cubicBezTo>
                    <a:cubicBezTo>
                      <a:pt x="2707" y="6245"/>
                      <a:pt x="2777" y="5225"/>
                      <a:pt x="2747" y="4717"/>
                    </a:cubicBezTo>
                    <a:cubicBezTo>
                      <a:pt x="2711" y="4113"/>
                      <a:pt x="2556" y="3501"/>
                      <a:pt x="2434" y="2910"/>
                    </a:cubicBezTo>
                    <a:cubicBezTo>
                      <a:pt x="2304" y="2282"/>
                      <a:pt x="2170" y="1654"/>
                      <a:pt x="2006" y="1034"/>
                    </a:cubicBezTo>
                    <a:cubicBezTo>
                      <a:pt x="1881" y="561"/>
                      <a:pt x="1536" y="1"/>
                      <a:pt x="10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3" name="Google Shape;2943;p21"/>
              <p:cNvSpPr/>
              <p:nvPr/>
            </p:nvSpPr>
            <p:spPr>
              <a:xfrm>
                <a:off x="6445000" y="3632650"/>
                <a:ext cx="264575" cy="234900"/>
              </a:xfrm>
              <a:custGeom>
                <a:avLst/>
                <a:gdLst/>
                <a:ahLst/>
                <a:cxnLst/>
                <a:rect l="l" t="t" r="r" b="b"/>
                <a:pathLst>
                  <a:path w="10583" h="9396" extrusionOk="0">
                    <a:moveTo>
                      <a:pt x="1923" y="0"/>
                    </a:moveTo>
                    <a:cubicBezTo>
                      <a:pt x="1735" y="0"/>
                      <a:pt x="1546" y="37"/>
                      <a:pt x="1367" y="109"/>
                    </a:cubicBezTo>
                    <a:cubicBezTo>
                      <a:pt x="910" y="297"/>
                      <a:pt x="589" y="676"/>
                      <a:pt x="371" y="1108"/>
                    </a:cubicBezTo>
                    <a:cubicBezTo>
                      <a:pt x="184" y="1477"/>
                      <a:pt x="1" y="1944"/>
                      <a:pt x="74" y="2365"/>
                    </a:cubicBezTo>
                    <a:cubicBezTo>
                      <a:pt x="99" y="2517"/>
                      <a:pt x="164" y="2652"/>
                      <a:pt x="249" y="2767"/>
                    </a:cubicBezTo>
                    <a:cubicBezTo>
                      <a:pt x="348" y="3147"/>
                      <a:pt x="580" y="3491"/>
                      <a:pt x="851" y="3772"/>
                    </a:cubicBezTo>
                    <a:cubicBezTo>
                      <a:pt x="1749" y="4709"/>
                      <a:pt x="2835" y="5516"/>
                      <a:pt x="3857" y="6312"/>
                    </a:cubicBezTo>
                    <a:cubicBezTo>
                      <a:pt x="4919" y="7142"/>
                      <a:pt x="6023" y="7919"/>
                      <a:pt x="7153" y="8659"/>
                    </a:cubicBezTo>
                    <a:cubicBezTo>
                      <a:pt x="7645" y="8980"/>
                      <a:pt x="8181" y="9326"/>
                      <a:pt x="8781" y="9388"/>
                    </a:cubicBezTo>
                    <a:cubicBezTo>
                      <a:pt x="8837" y="9393"/>
                      <a:pt x="8894" y="9396"/>
                      <a:pt x="8951" y="9396"/>
                    </a:cubicBezTo>
                    <a:cubicBezTo>
                      <a:pt x="9456" y="9396"/>
                      <a:pt x="9976" y="9184"/>
                      <a:pt x="10278" y="8771"/>
                    </a:cubicBezTo>
                    <a:cubicBezTo>
                      <a:pt x="10496" y="8474"/>
                      <a:pt x="10556" y="8170"/>
                      <a:pt x="10520" y="7869"/>
                    </a:cubicBezTo>
                    <a:cubicBezTo>
                      <a:pt x="10582" y="7616"/>
                      <a:pt x="10532" y="7292"/>
                      <a:pt x="10467" y="7097"/>
                    </a:cubicBezTo>
                    <a:cubicBezTo>
                      <a:pt x="10333" y="6695"/>
                      <a:pt x="10092" y="6321"/>
                      <a:pt x="9834" y="5988"/>
                    </a:cubicBezTo>
                    <a:cubicBezTo>
                      <a:pt x="9213" y="5182"/>
                      <a:pt x="8384" y="4532"/>
                      <a:pt x="7622" y="3867"/>
                    </a:cubicBezTo>
                    <a:cubicBezTo>
                      <a:pt x="6742" y="3099"/>
                      <a:pt x="5841" y="2362"/>
                      <a:pt x="4926" y="1636"/>
                    </a:cubicBezTo>
                    <a:cubicBezTo>
                      <a:pt x="4221" y="1075"/>
                      <a:pt x="3501" y="429"/>
                      <a:pt x="2616" y="187"/>
                    </a:cubicBezTo>
                    <a:cubicBezTo>
                      <a:pt x="2404" y="61"/>
                      <a:pt x="2164" y="0"/>
                      <a:pt x="1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4" name="Google Shape;2944;p21"/>
              <p:cNvSpPr/>
              <p:nvPr/>
            </p:nvSpPr>
            <p:spPr>
              <a:xfrm>
                <a:off x="6240175" y="3510675"/>
                <a:ext cx="242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682" h="5954" extrusionOk="0">
                    <a:moveTo>
                      <a:pt x="291" y="0"/>
                    </a:moveTo>
                    <a:cubicBezTo>
                      <a:pt x="146" y="0"/>
                      <a:pt x="1" y="150"/>
                      <a:pt x="37" y="298"/>
                    </a:cubicBezTo>
                    <a:cubicBezTo>
                      <a:pt x="132" y="689"/>
                      <a:pt x="530" y="983"/>
                      <a:pt x="853" y="1199"/>
                    </a:cubicBezTo>
                    <a:cubicBezTo>
                      <a:pt x="1209" y="1437"/>
                      <a:pt x="1604" y="1601"/>
                      <a:pt x="2022" y="1693"/>
                    </a:cubicBezTo>
                    <a:cubicBezTo>
                      <a:pt x="2227" y="1738"/>
                      <a:pt x="2438" y="1752"/>
                      <a:pt x="2651" y="1752"/>
                    </a:cubicBezTo>
                    <a:cubicBezTo>
                      <a:pt x="2957" y="1752"/>
                      <a:pt x="3268" y="1724"/>
                      <a:pt x="3573" y="1724"/>
                    </a:cubicBezTo>
                    <a:cubicBezTo>
                      <a:pt x="3865" y="1724"/>
                      <a:pt x="4152" y="1749"/>
                      <a:pt x="4423" y="1848"/>
                    </a:cubicBezTo>
                    <a:cubicBezTo>
                      <a:pt x="5258" y="2147"/>
                      <a:pt x="5279" y="3246"/>
                      <a:pt x="5579" y="3943"/>
                    </a:cubicBezTo>
                    <a:cubicBezTo>
                      <a:pt x="5877" y="4644"/>
                      <a:pt x="6519" y="4951"/>
                      <a:pt x="7218" y="5123"/>
                    </a:cubicBezTo>
                    <a:cubicBezTo>
                      <a:pt x="7996" y="5313"/>
                      <a:pt x="8938" y="5317"/>
                      <a:pt x="9530" y="5931"/>
                    </a:cubicBezTo>
                    <a:cubicBezTo>
                      <a:pt x="9547" y="5947"/>
                      <a:pt x="9566" y="5954"/>
                      <a:pt x="9584" y="5954"/>
                    </a:cubicBezTo>
                    <a:cubicBezTo>
                      <a:pt x="9636" y="5954"/>
                      <a:pt x="9681" y="5897"/>
                      <a:pt x="9640" y="5845"/>
                    </a:cubicBezTo>
                    <a:cubicBezTo>
                      <a:pt x="8721" y="4692"/>
                      <a:pt x="6718" y="5396"/>
                      <a:pt x="6086" y="3928"/>
                    </a:cubicBezTo>
                    <a:cubicBezTo>
                      <a:pt x="5772" y="3192"/>
                      <a:pt x="5781" y="2283"/>
                      <a:pt x="5177" y="1692"/>
                    </a:cubicBezTo>
                    <a:cubicBezTo>
                      <a:pt x="4702" y="1226"/>
                      <a:pt x="4061" y="1184"/>
                      <a:pt x="3433" y="1184"/>
                    </a:cubicBezTo>
                    <a:cubicBezTo>
                      <a:pt x="3294" y="1184"/>
                      <a:pt x="3155" y="1186"/>
                      <a:pt x="3019" y="1186"/>
                    </a:cubicBezTo>
                    <a:cubicBezTo>
                      <a:pt x="3011" y="1186"/>
                      <a:pt x="3003" y="1186"/>
                      <a:pt x="2995" y="1186"/>
                    </a:cubicBezTo>
                    <a:cubicBezTo>
                      <a:pt x="2502" y="1185"/>
                      <a:pt x="2040" y="1108"/>
                      <a:pt x="1588" y="899"/>
                    </a:cubicBezTo>
                    <a:cubicBezTo>
                      <a:pt x="1366" y="797"/>
                      <a:pt x="1160" y="666"/>
                      <a:pt x="968" y="511"/>
                    </a:cubicBezTo>
                    <a:cubicBezTo>
                      <a:pt x="765" y="349"/>
                      <a:pt x="616" y="135"/>
                      <a:pt x="378" y="20"/>
                    </a:cubicBezTo>
                    <a:cubicBezTo>
                      <a:pt x="350" y="6"/>
                      <a:pt x="321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5" name="Google Shape;2945;p21"/>
              <p:cNvSpPr/>
              <p:nvPr/>
            </p:nvSpPr>
            <p:spPr>
              <a:xfrm>
                <a:off x="6353200" y="3435625"/>
                <a:ext cx="115725" cy="24647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9859" extrusionOk="0">
                    <a:moveTo>
                      <a:pt x="93" y="1"/>
                    </a:moveTo>
                    <a:cubicBezTo>
                      <a:pt x="45" y="1"/>
                      <a:pt x="0" y="37"/>
                      <a:pt x="9" y="94"/>
                    </a:cubicBezTo>
                    <a:cubicBezTo>
                      <a:pt x="55" y="355"/>
                      <a:pt x="110" y="584"/>
                      <a:pt x="107" y="854"/>
                    </a:cubicBezTo>
                    <a:cubicBezTo>
                      <a:pt x="102" y="1083"/>
                      <a:pt x="79" y="1311"/>
                      <a:pt x="74" y="1539"/>
                    </a:cubicBezTo>
                    <a:cubicBezTo>
                      <a:pt x="63" y="2035"/>
                      <a:pt x="156" y="2522"/>
                      <a:pt x="388" y="2961"/>
                    </a:cubicBezTo>
                    <a:cubicBezTo>
                      <a:pt x="626" y="3411"/>
                      <a:pt x="964" y="3786"/>
                      <a:pt x="1384" y="4076"/>
                    </a:cubicBezTo>
                    <a:cubicBezTo>
                      <a:pt x="1849" y="4397"/>
                      <a:pt x="2407" y="4643"/>
                      <a:pt x="2674" y="5172"/>
                    </a:cubicBezTo>
                    <a:cubicBezTo>
                      <a:pt x="3175" y="6173"/>
                      <a:pt x="2726" y="7355"/>
                      <a:pt x="2985" y="8404"/>
                    </a:cubicBezTo>
                    <a:cubicBezTo>
                      <a:pt x="3166" y="9136"/>
                      <a:pt x="3754" y="9859"/>
                      <a:pt x="4549" y="9859"/>
                    </a:cubicBezTo>
                    <a:cubicBezTo>
                      <a:pt x="4572" y="9859"/>
                      <a:pt x="4595" y="9858"/>
                      <a:pt x="4618" y="9857"/>
                    </a:cubicBezTo>
                    <a:cubicBezTo>
                      <a:pt x="4628" y="9854"/>
                      <a:pt x="4627" y="9838"/>
                      <a:pt x="4618" y="9837"/>
                    </a:cubicBezTo>
                    <a:cubicBezTo>
                      <a:pt x="3461" y="9586"/>
                      <a:pt x="3429" y="8238"/>
                      <a:pt x="3467" y="7301"/>
                    </a:cubicBezTo>
                    <a:cubicBezTo>
                      <a:pt x="3507" y="6352"/>
                      <a:pt x="3586" y="5289"/>
                      <a:pt x="2890" y="4532"/>
                    </a:cubicBezTo>
                    <a:cubicBezTo>
                      <a:pt x="2546" y="4158"/>
                      <a:pt x="2090" y="3950"/>
                      <a:pt x="1676" y="3665"/>
                    </a:cubicBezTo>
                    <a:cubicBezTo>
                      <a:pt x="1241" y="3366"/>
                      <a:pt x="921" y="2961"/>
                      <a:pt x="727" y="2468"/>
                    </a:cubicBezTo>
                    <a:cubicBezTo>
                      <a:pt x="535" y="1983"/>
                      <a:pt x="546" y="1507"/>
                      <a:pt x="535" y="995"/>
                    </a:cubicBezTo>
                    <a:cubicBezTo>
                      <a:pt x="528" y="652"/>
                      <a:pt x="466" y="202"/>
                      <a:pt x="141" y="14"/>
                    </a:cubicBezTo>
                    <a:cubicBezTo>
                      <a:pt x="126" y="5"/>
                      <a:pt x="10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6" name="Google Shape;2946;p21"/>
              <p:cNvSpPr/>
              <p:nvPr/>
            </p:nvSpPr>
            <p:spPr>
              <a:xfrm>
                <a:off x="6218525" y="3578325"/>
                <a:ext cx="27885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11154" h="2539" extrusionOk="0">
                    <a:moveTo>
                      <a:pt x="353" y="0"/>
                    </a:moveTo>
                    <a:cubicBezTo>
                      <a:pt x="288" y="0"/>
                      <a:pt x="225" y="8"/>
                      <a:pt x="162" y="25"/>
                    </a:cubicBezTo>
                    <a:cubicBezTo>
                      <a:pt x="77" y="50"/>
                      <a:pt x="0" y="138"/>
                      <a:pt x="48" y="231"/>
                    </a:cubicBezTo>
                    <a:cubicBezTo>
                      <a:pt x="263" y="644"/>
                      <a:pt x="859" y="749"/>
                      <a:pt x="1278" y="811"/>
                    </a:cubicBezTo>
                    <a:cubicBezTo>
                      <a:pt x="1504" y="845"/>
                      <a:pt x="1733" y="861"/>
                      <a:pt x="1962" y="861"/>
                    </a:cubicBezTo>
                    <a:cubicBezTo>
                      <a:pt x="2221" y="861"/>
                      <a:pt x="2479" y="840"/>
                      <a:pt x="2733" y="802"/>
                    </a:cubicBezTo>
                    <a:cubicBezTo>
                      <a:pt x="3093" y="747"/>
                      <a:pt x="3471" y="644"/>
                      <a:pt x="3843" y="644"/>
                    </a:cubicBezTo>
                    <a:cubicBezTo>
                      <a:pt x="3994" y="644"/>
                      <a:pt x="4144" y="661"/>
                      <a:pt x="4292" y="706"/>
                    </a:cubicBezTo>
                    <a:cubicBezTo>
                      <a:pt x="4780" y="853"/>
                      <a:pt x="5139" y="1269"/>
                      <a:pt x="5573" y="1520"/>
                    </a:cubicBezTo>
                    <a:cubicBezTo>
                      <a:pt x="5949" y="1736"/>
                      <a:pt x="6339" y="1808"/>
                      <a:pt x="6735" y="1808"/>
                    </a:cubicBezTo>
                    <a:cubicBezTo>
                      <a:pt x="7244" y="1808"/>
                      <a:pt x="7763" y="1690"/>
                      <a:pt x="8276" y="1606"/>
                    </a:cubicBezTo>
                    <a:cubicBezTo>
                      <a:pt x="8540" y="1563"/>
                      <a:pt x="8814" y="1527"/>
                      <a:pt x="9085" y="1527"/>
                    </a:cubicBezTo>
                    <a:cubicBezTo>
                      <a:pt x="9292" y="1527"/>
                      <a:pt x="9497" y="1548"/>
                      <a:pt x="9695" y="1601"/>
                    </a:cubicBezTo>
                    <a:cubicBezTo>
                      <a:pt x="10250" y="1748"/>
                      <a:pt x="10540" y="2197"/>
                      <a:pt x="10977" y="2523"/>
                    </a:cubicBezTo>
                    <a:cubicBezTo>
                      <a:pt x="10991" y="2534"/>
                      <a:pt x="11008" y="2539"/>
                      <a:pt x="11025" y="2539"/>
                    </a:cubicBezTo>
                    <a:cubicBezTo>
                      <a:pt x="11088" y="2539"/>
                      <a:pt x="11154" y="2473"/>
                      <a:pt x="11115" y="2411"/>
                    </a:cubicBezTo>
                    <a:cubicBezTo>
                      <a:pt x="10870" y="2007"/>
                      <a:pt x="10627" y="1556"/>
                      <a:pt x="10193" y="1330"/>
                    </a:cubicBezTo>
                    <a:cubicBezTo>
                      <a:pt x="9857" y="1156"/>
                      <a:pt x="9488" y="1100"/>
                      <a:pt x="9117" y="1100"/>
                    </a:cubicBezTo>
                    <a:cubicBezTo>
                      <a:pt x="9041" y="1100"/>
                      <a:pt x="8965" y="1102"/>
                      <a:pt x="8890" y="1106"/>
                    </a:cubicBezTo>
                    <a:cubicBezTo>
                      <a:pt x="8240" y="1144"/>
                      <a:pt x="7537" y="1386"/>
                      <a:pt x="6865" y="1386"/>
                    </a:cubicBezTo>
                    <a:cubicBezTo>
                      <a:pt x="6539" y="1386"/>
                      <a:pt x="6220" y="1329"/>
                      <a:pt x="5919" y="1164"/>
                    </a:cubicBezTo>
                    <a:cubicBezTo>
                      <a:pt x="5471" y="919"/>
                      <a:pt x="5136" y="511"/>
                      <a:pt x="4675" y="283"/>
                    </a:cubicBezTo>
                    <a:cubicBezTo>
                      <a:pt x="4392" y="144"/>
                      <a:pt x="4091" y="97"/>
                      <a:pt x="3785" y="97"/>
                    </a:cubicBezTo>
                    <a:cubicBezTo>
                      <a:pt x="3608" y="97"/>
                      <a:pt x="3430" y="113"/>
                      <a:pt x="3252" y="136"/>
                    </a:cubicBezTo>
                    <a:cubicBezTo>
                      <a:pt x="2833" y="190"/>
                      <a:pt x="2430" y="256"/>
                      <a:pt x="2015" y="256"/>
                    </a:cubicBezTo>
                    <a:cubicBezTo>
                      <a:pt x="1898" y="256"/>
                      <a:pt x="1779" y="251"/>
                      <a:pt x="1659" y="239"/>
                    </a:cubicBezTo>
                    <a:cubicBezTo>
                      <a:pt x="1401" y="211"/>
                      <a:pt x="1148" y="162"/>
                      <a:pt x="896" y="102"/>
                    </a:cubicBezTo>
                    <a:cubicBezTo>
                      <a:pt x="721" y="59"/>
                      <a:pt x="535" y="0"/>
                      <a:pt x="3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7" name="Google Shape;2947;p21"/>
              <p:cNvSpPr/>
              <p:nvPr/>
            </p:nvSpPr>
            <p:spPr>
              <a:xfrm>
                <a:off x="6628850" y="3789150"/>
                <a:ext cx="5842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316" extrusionOk="0">
                    <a:moveTo>
                      <a:pt x="1112" y="0"/>
                    </a:moveTo>
                    <a:cubicBezTo>
                      <a:pt x="950" y="0"/>
                      <a:pt x="789" y="51"/>
                      <a:pt x="651" y="137"/>
                    </a:cubicBezTo>
                    <a:cubicBezTo>
                      <a:pt x="420" y="234"/>
                      <a:pt x="232" y="425"/>
                      <a:pt x="122" y="652"/>
                    </a:cubicBezTo>
                    <a:cubicBezTo>
                      <a:pt x="1" y="901"/>
                      <a:pt x="2" y="1181"/>
                      <a:pt x="74" y="1441"/>
                    </a:cubicBezTo>
                    <a:cubicBezTo>
                      <a:pt x="201" y="1891"/>
                      <a:pt x="638" y="2273"/>
                      <a:pt x="1109" y="2312"/>
                    </a:cubicBezTo>
                    <a:cubicBezTo>
                      <a:pt x="1137" y="2314"/>
                      <a:pt x="1165" y="2315"/>
                      <a:pt x="1193" y="2315"/>
                    </a:cubicBezTo>
                    <a:cubicBezTo>
                      <a:pt x="1323" y="2315"/>
                      <a:pt x="1454" y="2293"/>
                      <a:pt x="1575" y="2249"/>
                    </a:cubicBezTo>
                    <a:cubicBezTo>
                      <a:pt x="1732" y="2223"/>
                      <a:pt x="1886" y="2171"/>
                      <a:pt x="2010" y="2068"/>
                    </a:cubicBezTo>
                    <a:cubicBezTo>
                      <a:pt x="2123" y="1976"/>
                      <a:pt x="2224" y="1859"/>
                      <a:pt x="2271" y="1718"/>
                    </a:cubicBezTo>
                    <a:cubicBezTo>
                      <a:pt x="2336" y="1528"/>
                      <a:pt x="2332" y="1351"/>
                      <a:pt x="2283" y="1159"/>
                    </a:cubicBezTo>
                    <a:cubicBezTo>
                      <a:pt x="2250" y="1033"/>
                      <a:pt x="2186" y="921"/>
                      <a:pt x="2126" y="809"/>
                    </a:cubicBezTo>
                    <a:cubicBezTo>
                      <a:pt x="2084" y="734"/>
                      <a:pt x="2039" y="662"/>
                      <a:pt x="1984" y="592"/>
                    </a:cubicBezTo>
                    <a:cubicBezTo>
                      <a:pt x="1948" y="546"/>
                      <a:pt x="1909" y="503"/>
                      <a:pt x="1868" y="460"/>
                    </a:cubicBezTo>
                    <a:cubicBezTo>
                      <a:pt x="1708" y="248"/>
                      <a:pt x="1507" y="58"/>
                      <a:pt x="1235" y="10"/>
                    </a:cubicBezTo>
                    <a:cubicBezTo>
                      <a:pt x="1194" y="3"/>
                      <a:pt x="1153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8" name="Google Shape;2948;p21"/>
              <p:cNvSpPr/>
              <p:nvPr/>
            </p:nvSpPr>
            <p:spPr>
              <a:xfrm>
                <a:off x="6498625" y="3709725"/>
                <a:ext cx="1265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3672" extrusionOk="0">
                    <a:moveTo>
                      <a:pt x="854" y="1"/>
                    </a:moveTo>
                    <a:cubicBezTo>
                      <a:pt x="764" y="1"/>
                      <a:pt x="673" y="23"/>
                      <a:pt x="583" y="78"/>
                    </a:cubicBezTo>
                    <a:cubicBezTo>
                      <a:pt x="1" y="438"/>
                      <a:pt x="580" y="1189"/>
                      <a:pt x="902" y="1512"/>
                    </a:cubicBezTo>
                    <a:cubicBezTo>
                      <a:pt x="1265" y="1873"/>
                      <a:pt x="1702" y="2171"/>
                      <a:pt x="2111" y="2474"/>
                    </a:cubicBezTo>
                    <a:cubicBezTo>
                      <a:pt x="2545" y="2796"/>
                      <a:pt x="2984" y="3116"/>
                      <a:pt x="3436" y="3416"/>
                    </a:cubicBezTo>
                    <a:cubicBezTo>
                      <a:pt x="3647" y="3557"/>
                      <a:pt x="3931" y="3671"/>
                      <a:pt x="4192" y="3671"/>
                    </a:cubicBezTo>
                    <a:cubicBezTo>
                      <a:pt x="4441" y="3671"/>
                      <a:pt x="4670" y="3567"/>
                      <a:pt x="4798" y="3284"/>
                    </a:cubicBezTo>
                    <a:cubicBezTo>
                      <a:pt x="5063" y="2696"/>
                      <a:pt x="4476" y="2311"/>
                      <a:pt x="4065" y="2027"/>
                    </a:cubicBezTo>
                    <a:cubicBezTo>
                      <a:pt x="3587" y="1700"/>
                      <a:pt x="3092" y="1390"/>
                      <a:pt x="2591" y="1100"/>
                    </a:cubicBezTo>
                    <a:cubicBezTo>
                      <a:pt x="2403" y="941"/>
                      <a:pt x="2210" y="790"/>
                      <a:pt x="2014" y="643"/>
                    </a:cubicBezTo>
                    <a:cubicBezTo>
                      <a:pt x="1805" y="489"/>
                      <a:pt x="1591" y="337"/>
                      <a:pt x="1373" y="195"/>
                    </a:cubicBezTo>
                    <a:cubicBezTo>
                      <a:pt x="1214" y="92"/>
                      <a:pt x="1036" y="1"/>
                      <a:pt x="8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9" name="Google Shape;2949;p21"/>
              <p:cNvSpPr/>
              <p:nvPr/>
            </p:nvSpPr>
            <p:spPr>
              <a:xfrm>
                <a:off x="6224900" y="3778825"/>
                <a:ext cx="166975" cy="368875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4755" extrusionOk="0">
                    <a:moveTo>
                      <a:pt x="2120" y="0"/>
                    </a:moveTo>
                    <a:cubicBezTo>
                      <a:pt x="1979" y="0"/>
                      <a:pt x="1838" y="17"/>
                      <a:pt x="1700" y="54"/>
                    </a:cubicBezTo>
                    <a:cubicBezTo>
                      <a:pt x="1276" y="167"/>
                      <a:pt x="994" y="400"/>
                      <a:pt x="802" y="703"/>
                    </a:cubicBezTo>
                    <a:cubicBezTo>
                      <a:pt x="560" y="889"/>
                      <a:pt x="362" y="1226"/>
                      <a:pt x="276" y="1452"/>
                    </a:cubicBezTo>
                    <a:cubicBezTo>
                      <a:pt x="99" y="1921"/>
                      <a:pt x="42" y="2447"/>
                      <a:pt x="29" y="2944"/>
                    </a:cubicBezTo>
                    <a:cubicBezTo>
                      <a:pt x="1" y="4148"/>
                      <a:pt x="277" y="5367"/>
                      <a:pt x="482" y="6548"/>
                    </a:cubicBezTo>
                    <a:cubicBezTo>
                      <a:pt x="717" y="7910"/>
                      <a:pt x="997" y="9263"/>
                      <a:pt x="1296" y="10611"/>
                    </a:cubicBezTo>
                    <a:cubicBezTo>
                      <a:pt x="1527" y="11652"/>
                      <a:pt x="1706" y="12786"/>
                      <a:pt x="2339" y="13668"/>
                    </a:cubicBezTo>
                    <a:cubicBezTo>
                      <a:pt x="2519" y="14157"/>
                      <a:pt x="2934" y="14520"/>
                      <a:pt x="3430" y="14672"/>
                    </a:cubicBezTo>
                    <a:cubicBezTo>
                      <a:pt x="3618" y="14729"/>
                      <a:pt x="3808" y="14755"/>
                      <a:pt x="3997" y="14755"/>
                    </a:cubicBezTo>
                    <a:cubicBezTo>
                      <a:pt x="4372" y="14755"/>
                      <a:pt x="4743" y="14654"/>
                      <a:pt x="5090" y="14499"/>
                    </a:cubicBezTo>
                    <a:cubicBezTo>
                      <a:pt x="5540" y="14298"/>
                      <a:pt x="6056" y="14006"/>
                      <a:pt x="6302" y="13566"/>
                    </a:cubicBezTo>
                    <a:cubicBezTo>
                      <a:pt x="6392" y="13407"/>
                      <a:pt x="6435" y="13234"/>
                      <a:pt x="6442" y="13064"/>
                    </a:cubicBezTo>
                    <a:cubicBezTo>
                      <a:pt x="6637" y="12645"/>
                      <a:pt x="6679" y="12155"/>
                      <a:pt x="6640" y="11694"/>
                    </a:cubicBezTo>
                    <a:cubicBezTo>
                      <a:pt x="6513" y="10160"/>
                      <a:pt x="6118" y="8609"/>
                      <a:pt x="5772" y="7111"/>
                    </a:cubicBezTo>
                    <a:cubicBezTo>
                      <a:pt x="5413" y="5555"/>
                      <a:pt x="4976" y="4015"/>
                      <a:pt x="4491" y="2492"/>
                    </a:cubicBezTo>
                    <a:cubicBezTo>
                      <a:pt x="4279" y="1827"/>
                      <a:pt x="4045" y="1111"/>
                      <a:pt x="3538" y="606"/>
                    </a:cubicBezTo>
                    <a:cubicBezTo>
                      <a:pt x="3169" y="239"/>
                      <a:pt x="2644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0" name="Google Shape;2950;p21"/>
              <p:cNvSpPr/>
              <p:nvPr/>
            </p:nvSpPr>
            <p:spPr>
              <a:xfrm>
                <a:off x="6324400" y="4122600"/>
                <a:ext cx="122800" cy="312450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12498" extrusionOk="0">
                    <a:moveTo>
                      <a:pt x="95" y="1"/>
                    </a:moveTo>
                    <a:cubicBezTo>
                      <a:pt x="56" y="1"/>
                      <a:pt x="18" y="26"/>
                      <a:pt x="18" y="77"/>
                    </a:cubicBezTo>
                    <a:cubicBezTo>
                      <a:pt x="0" y="1826"/>
                      <a:pt x="2370" y="2672"/>
                      <a:pt x="1853" y="4494"/>
                    </a:cubicBezTo>
                    <a:cubicBezTo>
                      <a:pt x="1593" y="5406"/>
                      <a:pt x="906" y="6236"/>
                      <a:pt x="1021" y="7230"/>
                    </a:cubicBezTo>
                    <a:cubicBezTo>
                      <a:pt x="1132" y="8197"/>
                      <a:pt x="1953" y="8758"/>
                      <a:pt x="2650" y="9324"/>
                    </a:cubicBezTo>
                    <a:cubicBezTo>
                      <a:pt x="3102" y="9694"/>
                      <a:pt x="3471" y="10110"/>
                      <a:pt x="3728" y="10639"/>
                    </a:cubicBezTo>
                    <a:cubicBezTo>
                      <a:pt x="3856" y="10899"/>
                      <a:pt x="3948" y="11173"/>
                      <a:pt x="4010" y="11457"/>
                    </a:cubicBezTo>
                    <a:cubicBezTo>
                      <a:pt x="4075" y="11760"/>
                      <a:pt x="4051" y="12067"/>
                      <a:pt x="4185" y="12350"/>
                    </a:cubicBezTo>
                    <a:cubicBezTo>
                      <a:pt x="4231" y="12449"/>
                      <a:pt x="4338" y="12498"/>
                      <a:pt x="4445" y="12498"/>
                    </a:cubicBezTo>
                    <a:cubicBezTo>
                      <a:pt x="4552" y="12498"/>
                      <a:pt x="4660" y="12448"/>
                      <a:pt x="4707" y="12350"/>
                    </a:cubicBezTo>
                    <a:cubicBezTo>
                      <a:pt x="4911" y="11919"/>
                      <a:pt x="4764" y="11349"/>
                      <a:pt x="4627" y="10912"/>
                    </a:cubicBezTo>
                    <a:cubicBezTo>
                      <a:pt x="4476" y="10427"/>
                      <a:pt x="4238" y="9980"/>
                      <a:pt x="3921" y="9583"/>
                    </a:cubicBezTo>
                    <a:cubicBezTo>
                      <a:pt x="3330" y="8844"/>
                      <a:pt x="2317" y="8463"/>
                      <a:pt x="1827" y="7651"/>
                    </a:cubicBezTo>
                    <a:cubicBezTo>
                      <a:pt x="1283" y="6751"/>
                      <a:pt x="2083" y="5726"/>
                      <a:pt x="2328" y="4858"/>
                    </a:cubicBezTo>
                    <a:cubicBezTo>
                      <a:pt x="2576" y="3991"/>
                      <a:pt x="2216" y="3230"/>
                      <a:pt x="1700" y="2548"/>
                    </a:cubicBezTo>
                    <a:cubicBezTo>
                      <a:pt x="1128" y="1791"/>
                      <a:pt x="264" y="1085"/>
                      <a:pt x="178" y="77"/>
                    </a:cubicBezTo>
                    <a:cubicBezTo>
                      <a:pt x="174" y="26"/>
                      <a:pt x="134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1" name="Google Shape;2951;p21"/>
              <p:cNvSpPr/>
              <p:nvPr/>
            </p:nvSpPr>
            <p:spPr>
              <a:xfrm>
                <a:off x="6270350" y="4110625"/>
                <a:ext cx="106425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2473" extrusionOk="0">
                    <a:moveTo>
                      <a:pt x="3386" y="1"/>
                    </a:moveTo>
                    <a:cubicBezTo>
                      <a:pt x="3381" y="1"/>
                      <a:pt x="3373" y="14"/>
                      <a:pt x="3379" y="22"/>
                    </a:cubicBezTo>
                    <a:cubicBezTo>
                      <a:pt x="4257" y="1116"/>
                      <a:pt x="3279" y="2380"/>
                      <a:pt x="2544" y="3213"/>
                    </a:cubicBezTo>
                    <a:cubicBezTo>
                      <a:pt x="1801" y="4058"/>
                      <a:pt x="933" y="4977"/>
                      <a:pt x="1006" y="6191"/>
                    </a:cubicBezTo>
                    <a:cubicBezTo>
                      <a:pt x="1044" y="6795"/>
                      <a:pt x="1309" y="7324"/>
                      <a:pt x="1475" y="7896"/>
                    </a:cubicBezTo>
                    <a:cubicBezTo>
                      <a:pt x="1649" y="8496"/>
                      <a:pt x="1643" y="9108"/>
                      <a:pt x="1455" y="9705"/>
                    </a:cubicBezTo>
                    <a:cubicBezTo>
                      <a:pt x="1267" y="10296"/>
                      <a:pt x="904" y="10724"/>
                      <a:pt x="529" y="11204"/>
                    </a:cubicBezTo>
                    <a:cubicBezTo>
                      <a:pt x="280" y="11523"/>
                      <a:pt x="0" y="11985"/>
                      <a:pt x="159" y="12402"/>
                    </a:cubicBezTo>
                    <a:cubicBezTo>
                      <a:pt x="175" y="12445"/>
                      <a:pt x="218" y="12473"/>
                      <a:pt x="260" y="12473"/>
                    </a:cubicBezTo>
                    <a:cubicBezTo>
                      <a:pt x="290" y="12473"/>
                      <a:pt x="320" y="12458"/>
                      <a:pt x="339" y="12425"/>
                    </a:cubicBezTo>
                    <a:cubicBezTo>
                      <a:pt x="495" y="12151"/>
                      <a:pt x="611" y="11899"/>
                      <a:pt x="817" y="11654"/>
                    </a:cubicBezTo>
                    <a:cubicBezTo>
                      <a:pt x="992" y="11446"/>
                      <a:pt x="1182" y="11256"/>
                      <a:pt x="1358" y="11048"/>
                    </a:cubicBezTo>
                    <a:cubicBezTo>
                      <a:pt x="1737" y="10602"/>
                      <a:pt x="2015" y="10087"/>
                      <a:pt x="2131" y="9506"/>
                    </a:cubicBezTo>
                    <a:cubicBezTo>
                      <a:pt x="2247" y="8914"/>
                      <a:pt x="2217" y="8315"/>
                      <a:pt x="2046" y="7737"/>
                    </a:cubicBezTo>
                    <a:cubicBezTo>
                      <a:pt x="1857" y="7093"/>
                      <a:pt x="1527" y="6450"/>
                      <a:pt x="1678" y="5764"/>
                    </a:cubicBezTo>
                    <a:cubicBezTo>
                      <a:pt x="1965" y="4470"/>
                      <a:pt x="3258" y="3719"/>
                      <a:pt x="3804" y="2558"/>
                    </a:cubicBezTo>
                    <a:cubicBezTo>
                      <a:pt x="4195" y="1727"/>
                      <a:pt x="4185" y="584"/>
                      <a:pt x="3388" y="1"/>
                    </a:cubicBezTo>
                    <a:cubicBezTo>
                      <a:pt x="3387" y="1"/>
                      <a:pt x="3386" y="1"/>
                      <a:pt x="33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2" name="Google Shape;2952;p21"/>
              <p:cNvSpPr/>
              <p:nvPr/>
            </p:nvSpPr>
            <p:spPr>
              <a:xfrm>
                <a:off x="6292500" y="4127975"/>
                <a:ext cx="221250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8850" h="10469" extrusionOk="0">
                    <a:moveTo>
                      <a:pt x="287" y="0"/>
                    </a:moveTo>
                    <a:cubicBezTo>
                      <a:pt x="241" y="0"/>
                      <a:pt x="198" y="25"/>
                      <a:pt x="191" y="79"/>
                    </a:cubicBezTo>
                    <a:cubicBezTo>
                      <a:pt x="116" y="632"/>
                      <a:pt x="1" y="1230"/>
                      <a:pt x="231" y="1764"/>
                    </a:cubicBezTo>
                    <a:cubicBezTo>
                      <a:pt x="446" y="2258"/>
                      <a:pt x="831" y="2630"/>
                      <a:pt x="1263" y="2940"/>
                    </a:cubicBezTo>
                    <a:cubicBezTo>
                      <a:pt x="2196" y="3609"/>
                      <a:pt x="3568" y="3954"/>
                      <a:pt x="4041" y="5106"/>
                    </a:cubicBezTo>
                    <a:cubicBezTo>
                      <a:pt x="4270" y="5667"/>
                      <a:pt x="4272" y="6291"/>
                      <a:pt x="4525" y="6845"/>
                    </a:cubicBezTo>
                    <a:cubicBezTo>
                      <a:pt x="4772" y="7382"/>
                      <a:pt x="5232" y="7740"/>
                      <a:pt x="5723" y="8042"/>
                    </a:cubicBezTo>
                    <a:cubicBezTo>
                      <a:pt x="6269" y="8378"/>
                      <a:pt x="6806" y="8681"/>
                      <a:pt x="7264" y="9136"/>
                    </a:cubicBezTo>
                    <a:cubicBezTo>
                      <a:pt x="7480" y="9353"/>
                      <a:pt x="7681" y="9589"/>
                      <a:pt x="7864" y="9833"/>
                    </a:cubicBezTo>
                    <a:cubicBezTo>
                      <a:pt x="8038" y="10060"/>
                      <a:pt x="8208" y="10333"/>
                      <a:pt x="8482" y="10450"/>
                    </a:cubicBezTo>
                    <a:cubicBezTo>
                      <a:pt x="8510" y="10462"/>
                      <a:pt x="8543" y="10469"/>
                      <a:pt x="8574" y="10469"/>
                    </a:cubicBezTo>
                    <a:cubicBezTo>
                      <a:pt x="8649" y="10469"/>
                      <a:pt x="8722" y="10432"/>
                      <a:pt x="8740" y="10346"/>
                    </a:cubicBezTo>
                    <a:cubicBezTo>
                      <a:pt x="8850" y="9807"/>
                      <a:pt x="8380" y="9265"/>
                      <a:pt x="8042" y="8893"/>
                    </a:cubicBezTo>
                    <a:cubicBezTo>
                      <a:pt x="7655" y="8468"/>
                      <a:pt x="7192" y="8106"/>
                      <a:pt x="6696" y="7816"/>
                    </a:cubicBezTo>
                    <a:cubicBezTo>
                      <a:pt x="6174" y="7509"/>
                      <a:pt x="5543" y="7263"/>
                      <a:pt x="5190" y="6742"/>
                    </a:cubicBezTo>
                    <a:cubicBezTo>
                      <a:pt x="4850" y="6241"/>
                      <a:pt x="4831" y="5591"/>
                      <a:pt x="4619" y="5036"/>
                    </a:cubicBezTo>
                    <a:cubicBezTo>
                      <a:pt x="4201" y="3940"/>
                      <a:pt x="3149" y="3480"/>
                      <a:pt x="2197" y="2937"/>
                    </a:cubicBezTo>
                    <a:cubicBezTo>
                      <a:pt x="1715" y="2660"/>
                      <a:pt x="1220" y="2340"/>
                      <a:pt x="887" y="1882"/>
                    </a:cubicBezTo>
                    <a:cubicBezTo>
                      <a:pt x="488" y="1331"/>
                      <a:pt x="556" y="703"/>
                      <a:pt x="398" y="77"/>
                    </a:cubicBezTo>
                    <a:cubicBezTo>
                      <a:pt x="387" y="28"/>
                      <a:pt x="336" y="0"/>
                      <a:pt x="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3" name="Google Shape;2953;p21"/>
              <p:cNvSpPr/>
              <p:nvPr/>
            </p:nvSpPr>
            <p:spPr>
              <a:xfrm>
                <a:off x="6253050" y="3807450"/>
                <a:ext cx="655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836" extrusionOk="0">
                    <a:moveTo>
                      <a:pt x="1090" y="0"/>
                    </a:moveTo>
                    <a:cubicBezTo>
                      <a:pt x="1088" y="0"/>
                      <a:pt x="1086" y="0"/>
                      <a:pt x="1084" y="0"/>
                    </a:cubicBezTo>
                    <a:cubicBezTo>
                      <a:pt x="911" y="0"/>
                      <a:pt x="731" y="33"/>
                      <a:pt x="581" y="127"/>
                    </a:cubicBezTo>
                    <a:cubicBezTo>
                      <a:pt x="379" y="255"/>
                      <a:pt x="250" y="418"/>
                      <a:pt x="152" y="634"/>
                    </a:cubicBezTo>
                    <a:cubicBezTo>
                      <a:pt x="90" y="774"/>
                      <a:pt x="62" y="926"/>
                      <a:pt x="35" y="1073"/>
                    </a:cubicBezTo>
                    <a:cubicBezTo>
                      <a:pt x="18" y="1174"/>
                      <a:pt x="5" y="1274"/>
                      <a:pt x="3" y="1377"/>
                    </a:cubicBezTo>
                    <a:cubicBezTo>
                      <a:pt x="0" y="1447"/>
                      <a:pt x="5" y="1517"/>
                      <a:pt x="12" y="1586"/>
                    </a:cubicBezTo>
                    <a:cubicBezTo>
                      <a:pt x="3" y="1900"/>
                      <a:pt x="42" y="2226"/>
                      <a:pt x="258" y="2471"/>
                    </a:cubicBezTo>
                    <a:cubicBezTo>
                      <a:pt x="418" y="2654"/>
                      <a:pt x="649" y="2762"/>
                      <a:pt x="891" y="2792"/>
                    </a:cubicBezTo>
                    <a:cubicBezTo>
                      <a:pt x="996" y="2822"/>
                      <a:pt x="1104" y="2836"/>
                      <a:pt x="1213" y="2836"/>
                    </a:cubicBezTo>
                    <a:cubicBezTo>
                      <a:pt x="1403" y="2836"/>
                      <a:pt x="1593" y="2793"/>
                      <a:pt x="1765" y="2713"/>
                    </a:cubicBezTo>
                    <a:cubicBezTo>
                      <a:pt x="2060" y="2575"/>
                      <a:pt x="2269" y="2317"/>
                      <a:pt x="2397" y="2023"/>
                    </a:cubicBezTo>
                    <a:cubicBezTo>
                      <a:pt x="2619" y="1515"/>
                      <a:pt x="2500" y="835"/>
                      <a:pt x="2096" y="450"/>
                    </a:cubicBezTo>
                    <a:cubicBezTo>
                      <a:pt x="1959" y="320"/>
                      <a:pt x="1795" y="219"/>
                      <a:pt x="1619" y="160"/>
                    </a:cubicBezTo>
                    <a:cubicBezTo>
                      <a:pt x="1456" y="65"/>
                      <a:pt x="1278" y="0"/>
                      <a:pt x="10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4" name="Google Shape;2954;p21"/>
              <p:cNvSpPr/>
              <p:nvPr/>
            </p:nvSpPr>
            <p:spPr>
              <a:xfrm>
                <a:off x="6282200" y="3895400"/>
                <a:ext cx="749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6194" extrusionOk="0">
                    <a:moveTo>
                      <a:pt x="1041" y="0"/>
                    </a:moveTo>
                    <a:cubicBezTo>
                      <a:pt x="928" y="0"/>
                      <a:pt x="808" y="28"/>
                      <a:pt x="682" y="92"/>
                    </a:cubicBezTo>
                    <a:cubicBezTo>
                      <a:pt x="0" y="435"/>
                      <a:pt x="250" y="1226"/>
                      <a:pt x="417" y="1792"/>
                    </a:cubicBezTo>
                    <a:cubicBezTo>
                      <a:pt x="612" y="2453"/>
                      <a:pt x="835" y="3107"/>
                      <a:pt x="1081" y="3748"/>
                    </a:cubicBezTo>
                    <a:cubicBezTo>
                      <a:pt x="1135" y="4034"/>
                      <a:pt x="1200" y="4318"/>
                      <a:pt x="1272" y="4596"/>
                    </a:cubicBezTo>
                    <a:cubicBezTo>
                      <a:pt x="1350" y="4896"/>
                      <a:pt x="1433" y="5193"/>
                      <a:pt x="1528" y="5488"/>
                    </a:cubicBezTo>
                    <a:cubicBezTo>
                      <a:pt x="1631" y="5810"/>
                      <a:pt x="1796" y="6135"/>
                      <a:pt x="2168" y="6186"/>
                    </a:cubicBezTo>
                    <a:cubicBezTo>
                      <a:pt x="2205" y="6191"/>
                      <a:pt x="2240" y="6193"/>
                      <a:pt x="2273" y="6193"/>
                    </a:cubicBezTo>
                    <a:cubicBezTo>
                      <a:pt x="2972" y="6193"/>
                      <a:pt x="2997" y="5147"/>
                      <a:pt x="2942" y="4632"/>
                    </a:cubicBezTo>
                    <a:cubicBezTo>
                      <a:pt x="2877" y="4031"/>
                      <a:pt x="2697" y="3428"/>
                      <a:pt x="2549" y="2843"/>
                    </a:cubicBezTo>
                    <a:cubicBezTo>
                      <a:pt x="2390" y="2222"/>
                      <a:pt x="2226" y="1601"/>
                      <a:pt x="2034" y="988"/>
                    </a:cubicBezTo>
                    <a:cubicBezTo>
                      <a:pt x="1892" y="531"/>
                      <a:pt x="1533" y="0"/>
                      <a:pt x="10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5" name="Google Shape;2955;p21"/>
              <p:cNvSpPr/>
              <p:nvPr/>
            </p:nvSpPr>
            <p:spPr>
              <a:xfrm>
                <a:off x="7063225" y="3863825"/>
                <a:ext cx="133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04" extrusionOk="0">
                    <a:moveTo>
                      <a:pt x="149" y="1"/>
                    </a:moveTo>
                    <a:cubicBezTo>
                      <a:pt x="133" y="1"/>
                      <a:pt x="117" y="3"/>
                      <a:pt x="102" y="10"/>
                    </a:cubicBezTo>
                    <a:cubicBezTo>
                      <a:pt x="79" y="20"/>
                      <a:pt x="57" y="36"/>
                      <a:pt x="38" y="57"/>
                    </a:cubicBezTo>
                    <a:cubicBezTo>
                      <a:pt x="17" y="86"/>
                      <a:pt x="1" y="142"/>
                      <a:pt x="7" y="184"/>
                    </a:cubicBezTo>
                    <a:cubicBezTo>
                      <a:pt x="11" y="227"/>
                      <a:pt x="18" y="271"/>
                      <a:pt x="25" y="314"/>
                    </a:cubicBezTo>
                    <a:cubicBezTo>
                      <a:pt x="36" y="372"/>
                      <a:pt x="51" y="429"/>
                      <a:pt x="64" y="487"/>
                    </a:cubicBezTo>
                    <a:cubicBezTo>
                      <a:pt x="86" y="575"/>
                      <a:pt x="105" y="661"/>
                      <a:pt x="125" y="749"/>
                    </a:cubicBezTo>
                    <a:cubicBezTo>
                      <a:pt x="134" y="778"/>
                      <a:pt x="146" y="804"/>
                      <a:pt x="167" y="826"/>
                    </a:cubicBezTo>
                    <a:cubicBezTo>
                      <a:pt x="183" y="850"/>
                      <a:pt x="204" y="869"/>
                      <a:pt x="230" y="882"/>
                    </a:cubicBezTo>
                    <a:cubicBezTo>
                      <a:pt x="256" y="895"/>
                      <a:pt x="289" y="903"/>
                      <a:pt x="322" y="903"/>
                    </a:cubicBezTo>
                    <a:cubicBezTo>
                      <a:pt x="344" y="903"/>
                      <a:pt x="367" y="899"/>
                      <a:pt x="386" y="890"/>
                    </a:cubicBezTo>
                    <a:cubicBezTo>
                      <a:pt x="435" y="867"/>
                      <a:pt x="482" y="828"/>
                      <a:pt x="504" y="771"/>
                    </a:cubicBezTo>
                    <a:cubicBezTo>
                      <a:pt x="523" y="717"/>
                      <a:pt x="534" y="648"/>
                      <a:pt x="511" y="595"/>
                    </a:cubicBezTo>
                    <a:cubicBezTo>
                      <a:pt x="477" y="514"/>
                      <a:pt x="442" y="431"/>
                      <a:pt x="407" y="348"/>
                    </a:cubicBezTo>
                    <a:cubicBezTo>
                      <a:pt x="386" y="295"/>
                      <a:pt x="367" y="242"/>
                      <a:pt x="341" y="191"/>
                    </a:cubicBezTo>
                    <a:cubicBezTo>
                      <a:pt x="321" y="151"/>
                      <a:pt x="301" y="113"/>
                      <a:pt x="281" y="75"/>
                    </a:cubicBezTo>
                    <a:lnTo>
                      <a:pt x="253" y="41"/>
                    </a:lnTo>
                    <a:cubicBezTo>
                      <a:pt x="237" y="26"/>
                      <a:pt x="219" y="14"/>
                      <a:pt x="198" y="10"/>
                    </a:cubicBezTo>
                    <a:cubicBezTo>
                      <a:pt x="183" y="4"/>
                      <a:pt x="166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6" name="Google Shape;2956;p21"/>
              <p:cNvSpPr/>
              <p:nvPr/>
            </p:nvSpPr>
            <p:spPr>
              <a:xfrm>
                <a:off x="7074775" y="3910775"/>
                <a:ext cx="162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77" extrusionOk="0">
                    <a:moveTo>
                      <a:pt x="428" y="0"/>
                    </a:moveTo>
                    <a:cubicBezTo>
                      <a:pt x="421" y="0"/>
                      <a:pt x="414" y="1"/>
                      <a:pt x="407" y="1"/>
                    </a:cubicBezTo>
                    <a:cubicBezTo>
                      <a:pt x="369" y="6"/>
                      <a:pt x="335" y="20"/>
                      <a:pt x="303" y="43"/>
                    </a:cubicBezTo>
                    <a:cubicBezTo>
                      <a:pt x="260" y="75"/>
                      <a:pt x="216" y="109"/>
                      <a:pt x="173" y="142"/>
                    </a:cubicBezTo>
                    <a:cubicBezTo>
                      <a:pt x="162" y="150"/>
                      <a:pt x="152" y="157"/>
                      <a:pt x="140" y="166"/>
                    </a:cubicBezTo>
                    <a:cubicBezTo>
                      <a:pt x="117" y="181"/>
                      <a:pt x="97" y="202"/>
                      <a:pt x="79" y="225"/>
                    </a:cubicBezTo>
                    <a:cubicBezTo>
                      <a:pt x="72" y="236"/>
                      <a:pt x="64" y="245"/>
                      <a:pt x="58" y="255"/>
                    </a:cubicBezTo>
                    <a:cubicBezTo>
                      <a:pt x="46" y="274"/>
                      <a:pt x="32" y="294"/>
                      <a:pt x="25" y="311"/>
                    </a:cubicBezTo>
                    <a:cubicBezTo>
                      <a:pt x="18" y="328"/>
                      <a:pt x="13" y="344"/>
                      <a:pt x="11" y="361"/>
                    </a:cubicBezTo>
                    <a:lnTo>
                      <a:pt x="11" y="361"/>
                    </a:lnTo>
                    <a:cubicBezTo>
                      <a:pt x="1" y="401"/>
                      <a:pt x="3" y="440"/>
                      <a:pt x="22" y="478"/>
                    </a:cubicBezTo>
                    <a:cubicBezTo>
                      <a:pt x="44" y="521"/>
                      <a:pt x="73" y="547"/>
                      <a:pt x="111" y="559"/>
                    </a:cubicBezTo>
                    <a:lnTo>
                      <a:pt x="111" y="559"/>
                    </a:lnTo>
                    <a:cubicBezTo>
                      <a:pt x="128" y="568"/>
                      <a:pt x="147" y="573"/>
                      <a:pt x="167" y="575"/>
                    </a:cubicBezTo>
                    <a:cubicBezTo>
                      <a:pt x="183" y="576"/>
                      <a:pt x="198" y="577"/>
                      <a:pt x="213" y="577"/>
                    </a:cubicBezTo>
                    <a:cubicBezTo>
                      <a:pt x="224" y="577"/>
                      <a:pt x="234" y="576"/>
                      <a:pt x="245" y="575"/>
                    </a:cubicBezTo>
                    <a:cubicBezTo>
                      <a:pt x="273" y="571"/>
                      <a:pt x="299" y="563"/>
                      <a:pt x="323" y="553"/>
                    </a:cubicBezTo>
                    <a:cubicBezTo>
                      <a:pt x="333" y="548"/>
                      <a:pt x="346" y="542"/>
                      <a:pt x="356" y="536"/>
                    </a:cubicBezTo>
                    <a:cubicBezTo>
                      <a:pt x="405" y="517"/>
                      <a:pt x="454" y="497"/>
                      <a:pt x="503" y="475"/>
                    </a:cubicBezTo>
                    <a:cubicBezTo>
                      <a:pt x="558" y="452"/>
                      <a:pt x="598" y="406"/>
                      <a:pt x="626" y="349"/>
                    </a:cubicBezTo>
                    <a:cubicBezTo>
                      <a:pt x="642" y="310"/>
                      <a:pt x="649" y="268"/>
                      <a:pt x="644" y="223"/>
                    </a:cubicBezTo>
                    <a:cubicBezTo>
                      <a:pt x="643" y="190"/>
                      <a:pt x="636" y="161"/>
                      <a:pt x="620" y="135"/>
                    </a:cubicBezTo>
                    <a:cubicBezTo>
                      <a:pt x="608" y="106"/>
                      <a:pt x="593" y="81"/>
                      <a:pt x="570" y="59"/>
                    </a:cubicBezTo>
                    <a:cubicBezTo>
                      <a:pt x="548" y="36"/>
                      <a:pt x="521" y="21"/>
                      <a:pt x="492" y="14"/>
                    </a:cubicBezTo>
                    <a:cubicBezTo>
                      <a:pt x="471" y="4"/>
                      <a:pt x="450" y="0"/>
                      <a:pt x="4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7" name="Google Shape;2957;p21"/>
              <p:cNvSpPr/>
              <p:nvPr/>
            </p:nvSpPr>
            <p:spPr>
              <a:xfrm>
                <a:off x="7034075" y="3932500"/>
                <a:ext cx="16900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07" extrusionOk="0">
                    <a:moveTo>
                      <a:pt x="173" y="0"/>
                    </a:moveTo>
                    <a:cubicBezTo>
                      <a:pt x="139" y="0"/>
                      <a:pt x="104" y="13"/>
                      <a:pt x="79" y="33"/>
                    </a:cubicBezTo>
                    <a:cubicBezTo>
                      <a:pt x="31" y="69"/>
                      <a:pt x="1" y="135"/>
                      <a:pt x="8" y="200"/>
                    </a:cubicBezTo>
                    <a:cubicBezTo>
                      <a:pt x="8" y="205"/>
                      <a:pt x="9" y="210"/>
                      <a:pt x="9" y="213"/>
                    </a:cubicBezTo>
                    <a:cubicBezTo>
                      <a:pt x="12" y="280"/>
                      <a:pt x="44" y="357"/>
                      <a:pt x="70" y="412"/>
                    </a:cubicBezTo>
                    <a:cubicBezTo>
                      <a:pt x="89" y="451"/>
                      <a:pt x="110" y="491"/>
                      <a:pt x="132" y="529"/>
                    </a:cubicBezTo>
                    <a:cubicBezTo>
                      <a:pt x="165" y="590"/>
                      <a:pt x="197" y="650"/>
                      <a:pt x="231" y="711"/>
                    </a:cubicBezTo>
                    <a:cubicBezTo>
                      <a:pt x="243" y="751"/>
                      <a:pt x="260" y="787"/>
                      <a:pt x="283" y="816"/>
                    </a:cubicBezTo>
                    <a:cubicBezTo>
                      <a:pt x="319" y="860"/>
                      <a:pt x="370" y="902"/>
                      <a:pt x="426" y="905"/>
                    </a:cubicBezTo>
                    <a:cubicBezTo>
                      <a:pt x="445" y="905"/>
                      <a:pt x="462" y="907"/>
                      <a:pt x="481" y="907"/>
                    </a:cubicBezTo>
                    <a:cubicBezTo>
                      <a:pt x="507" y="905"/>
                      <a:pt x="533" y="897"/>
                      <a:pt x="556" y="881"/>
                    </a:cubicBezTo>
                    <a:cubicBezTo>
                      <a:pt x="593" y="859"/>
                      <a:pt x="635" y="820"/>
                      <a:pt x="649" y="774"/>
                    </a:cubicBezTo>
                    <a:cubicBezTo>
                      <a:pt x="662" y="731"/>
                      <a:pt x="675" y="693"/>
                      <a:pt x="671" y="644"/>
                    </a:cubicBezTo>
                    <a:cubicBezTo>
                      <a:pt x="670" y="618"/>
                      <a:pt x="664" y="588"/>
                      <a:pt x="655" y="565"/>
                    </a:cubicBezTo>
                    <a:cubicBezTo>
                      <a:pt x="639" y="520"/>
                      <a:pt x="613" y="481"/>
                      <a:pt x="582" y="451"/>
                    </a:cubicBezTo>
                    <a:cubicBezTo>
                      <a:pt x="541" y="392"/>
                      <a:pt x="504" y="330"/>
                      <a:pt x="463" y="271"/>
                    </a:cubicBezTo>
                    <a:cubicBezTo>
                      <a:pt x="440" y="235"/>
                      <a:pt x="419" y="199"/>
                      <a:pt x="394" y="164"/>
                    </a:cubicBezTo>
                    <a:cubicBezTo>
                      <a:pt x="357" y="113"/>
                      <a:pt x="300" y="44"/>
                      <a:pt x="240" y="20"/>
                    </a:cubicBezTo>
                    <a:lnTo>
                      <a:pt x="240" y="20"/>
                    </a:lnTo>
                    <a:cubicBezTo>
                      <a:pt x="239" y="19"/>
                      <a:pt x="239" y="19"/>
                      <a:pt x="239" y="19"/>
                    </a:cubicBezTo>
                    <a:cubicBezTo>
                      <a:pt x="219" y="6"/>
                      <a:pt x="196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8" name="Google Shape;2958;p21"/>
              <p:cNvSpPr/>
              <p:nvPr/>
            </p:nvSpPr>
            <p:spPr>
              <a:xfrm>
                <a:off x="7058625" y="3957225"/>
                <a:ext cx="24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4" extrusionOk="0">
                    <a:moveTo>
                      <a:pt x="730" y="1"/>
                    </a:moveTo>
                    <a:cubicBezTo>
                      <a:pt x="706" y="1"/>
                      <a:pt x="682" y="5"/>
                      <a:pt x="661" y="17"/>
                    </a:cubicBezTo>
                    <a:cubicBezTo>
                      <a:pt x="570" y="62"/>
                      <a:pt x="479" y="108"/>
                      <a:pt x="390" y="155"/>
                    </a:cubicBezTo>
                    <a:cubicBezTo>
                      <a:pt x="346" y="180"/>
                      <a:pt x="302" y="204"/>
                      <a:pt x="258" y="228"/>
                    </a:cubicBezTo>
                    <a:cubicBezTo>
                      <a:pt x="224" y="246"/>
                      <a:pt x="192" y="264"/>
                      <a:pt x="159" y="288"/>
                    </a:cubicBezTo>
                    <a:cubicBezTo>
                      <a:pt x="137" y="304"/>
                      <a:pt x="116" y="318"/>
                      <a:pt x="94" y="334"/>
                    </a:cubicBezTo>
                    <a:cubicBezTo>
                      <a:pt x="34" y="379"/>
                      <a:pt x="0" y="483"/>
                      <a:pt x="29" y="562"/>
                    </a:cubicBezTo>
                    <a:cubicBezTo>
                      <a:pt x="41" y="592"/>
                      <a:pt x="58" y="621"/>
                      <a:pt x="80" y="643"/>
                    </a:cubicBezTo>
                    <a:cubicBezTo>
                      <a:pt x="104" y="673"/>
                      <a:pt x="150" y="693"/>
                      <a:pt x="190" y="693"/>
                    </a:cubicBezTo>
                    <a:cubicBezTo>
                      <a:pt x="195" y="693"/>
                      <a:pt x="201" y="693"/>
                      <a:pt x="207" y="692"/>
                    </a:cubicBezTo>
                    <a:cubicBezTo>
                      <a:pt x="267" y="680"/>
                      <a:pt x="328" y="671"/>
                      <a:pt x="387" y="651"/>
                    </a:cubicBezTo>
                    <a:cubicBezTo>
                      <a:pt x="436" y="635"/>
                      <a:pt x="482" y="621"/>
                      <a:pt x="531" y="605"/>
                    </a:cubicBezTo>
                    <a:cubicBezTo>
                      <a:pt x="626" y="573"/>
                      <a:pt x="718" y="537"/>
                      <a:pt x="813" y="504"/>
                    </a:cubicBezTo>
                    <a:cubicBezTo>
                      <a:pt x="868" y="484"/>
                      <a:pt x="920" y="428"/>
                      <a:pt x="943" y="370"/>
                    </a:cubicBezTo>
                    <a:cubicBezTo>
                      <a:pt x="966" y="313"/>
                      <a:pt x="973" y="233"/>
                      <a:pt x="952" y="173"/>
                    </a:cubicBezTo>
                    <a:cubicBezTo>
                      <a:pt x="930" y="111"/>
                      <a:pt x="891" y="53"/>
                      <a:pt x="835" y="26"/>
                    </a:cubicBezTo>
                    <a:cubicBezTo>
                      <a:pt x="803" y="11"/>
                      <a:pt x="766" y="1"/>
                      <a:pt x="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9" name="Google Shape;2959;p21"/>
              <p:cNvSpPr/>
              <p:nvPr/>
            </p:nvSpPr>
            <p:spPr>
              <a:xfrm>
                <a:off x="7107200" y="3928000"/>
                <a:ext cx="144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57" extrusionOk="0">
                    <a:moveTo>
                      <a:pt x="159" y="0"/>
                    </a:moveTo>
                    <a:cubicBezTo>
                      <a:pt x="148" y="0"/>
                      <a:pt x="137" y="2"/>
                      <a:pt x="126" y="4"/>
                    </a:cubicBezTo>
                    <a:cubicBezTo>
                      <a:pt x="71" y="19"/>
                      <a:pt x="13" y="75"/>
                      <a:pt x="8" y="142"/>
                    </a:cubicBezTo>
                    <a:cubicBezTo>
                      <a:pt x="0" y="217"/>
                      <a:pt x="2" y="290"/>
                      <a:pt x="15" y="362"/>
                    </a:cubicBezTo>
                    <a:cubicBezTo>
                      <a:pt x="25" y="424"/>
                      <a:pt x="38" y="486"/>
                      <a:pt x="47" y="549"/>
                    </a:cubicBezTo>
                    <a:cubicBezTo>
                      <a:pt x="65" y="671"/>
                      <a:pt x="81" y="795"/>
                      <a:pt x="101" y="918"/>
                    </a:cubicBezTo>
                    <a:cubicBezTo>
                      <a:pt x="104" y="963"/>
                      <a:pt x="119" y="1006"/>
                      <a:pt x="140" y="1043"/>
                    </a:cubicBezTo>
                    <a:cubicBezTo>
                      <a:pt x="155" y="1061"/>
                      <a:pt x="168" y="1078"/>
                      <a:pt x="182" y="1094"/>
                    </a:cubicBezTo>
                    <a:cubicBezTo>
                      <a:pt x="222" y="1137"/>
                      <a:pt x="277" y="1156"/>
                      <a:pt x="332" y="1156"/>
                    </a:cubicBezTo>
                    <a:cubicBezTo>
                      <a:pt x="350" y="1156"/>
                      <a:pt x="368" y="1154"/>
                      <a:pt x="385" y="1150"/>
                    </a:cubicBezTo>
                    <a:cubicBezTo>
                      <a:pt x="449" y="1134"/>
                      <a:pt x="495" y="1098"/>
                      <a:pt x="531" y="1036"/>
                    </a:cubicBezTo>
                    <a:cubicBezTo>
                      <a:pt x="571" y="961"/>
                      <a:pt x="578" y="883"/>
                      <a:pt x="557" y="803"/>
                    </a:cubicBezTo>
                    <a:cubicBezTo>
                      <a:pt x="554" y="790"/>
                      <a:pt x="548" y="775"/>
                      <a:pt x="542" y="762"/>
                    </a:cubicBezTo>
                    <a:cubicBezTo>
                      <a:pt x="508" y="659"/>
                      <a:pt x="470" y="556"/>
                      <a:pt x="434" y="451"/>
                    </a:cubicBezTo>
                    <a:cubicBezTo>
                      <a:pt x="390" y="323"/>
                      <a:pt x="361" y="186"/>
                      <a:pt x="287" y="75"/>
                    </a:cubicBezTo>
                    <a:cubicBezTo>
                      <a:pt x="255" y="27"/>
                      <a:pt x="210" y="0"/>
                      <a:pt x="1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0" name="Google Shape;2960;p21"/>
              <p:cNvSpPr/>
              <p:nvPr/>
            </p:nvSpPr>
            <p:spPr>
              <a:xfrm>
                <a:off x="7141325" y="3883475"/>
                <a:ext cx="162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77" extrusionOk="0">
                    <a:moveTo>
                      <a:pt x="431" y="0"/>
                    </a:moveTo>
                    <a:cubicBezTo>
                      <a:pt x="424" y="0"/>
                      <a:pt x="416" y="1"/>
                      <a:pt x="408" y="2"/>
                    </a:cubicBezTo>
                    <a:cubicBezTo>
                      <a:pt x="371" y="5"/>
                      <a:pt x="336" y="19"/>
                      <a:pt x="303" y="42"/>
                    </a:cubicBezTo>
                    <a:cubicBezTo>
                      <a:pt x="260" y="76"/>
                      <a:pt x="217" y="110"/>
                      <a:pt x="173" y="142"/>
                    </a:cubicBezTo>
                    <a:cubicBezTo>
                      <a:pt x="163" y="149"/>
                      <a:pt x="152" y="156"/>
                      <a:pt x="142" y="165"/>
                    </a:cubicBezTo>
                    <a:cubicBezTo>
                      <a:pt x="119" y="182"/>
                      <a:pt x="99" y="201"/>
                      <a:pt x="80" y="225"/>
                    </a:cubicBezTo>
                    <a:cubicBezTo>
                      <a:pt x="73" y="236"/>
                      <a:pt x="64" y="244"/>
                      <a:pt x="58" y="256"/>
                    </a:cubicBezTo>
                    <a:cubicBezTo>
                      <a:pt x="48" y="273"/>
                      <a:pt x="34" y="293"/>
                      <a:pt x="26" y="312"/>
                    </a:cubicBezTo>
                    <a:cubicBezTo>
                      <a:pt x="19" y="328"/>
                      <a:pt x="15" y="345"/>
                      <a:pt x="12" y="361"/>
                    </a:cubicBezTo>
                    <a:lnTo>
                      <a:pt x="12" y="361"/>
                    </a:lnTo>
                    <a:cubicBezTo>
                      <a:pt x="1" y="401"/>
                      <a:pt x="4" y="441"/>
                      <a:pt x="22" y="479"/>
                    </a:cubicBezTo>
                    <a:cubicBezTo>
                      <a:pt x="45" y="520"/>
                      <a:pt x="75" y="546"/>
                      <a:pt x="112" y="560"/>
                    </a:cubicBezTo>
                    <a:lnTo>
                      <a:pt x="112" y="560"/>
                    </a:lnTo>
                    <a:cubicBezTo>
                      <a:pt x="130" y="568"/>
                      <a:pt x="148" y="574"/>
                      <a:pt x="169" y="574"/>
                    </a:cubicBezTo>
                    <a:cubicBezTo>
                      <a:pt x="185" y="575"/>
                      <a:pt x="201" y="577"/>
                      <a:pt x="216" y="577"/>
                    </a:cubicBezTo>
                    <a:cubicBezTo>
                      <a:pt x="226" y="577"/>
                      <a:pt x="236" y="576"/>
                      <a:pt x="246" y="574"/>
                    </a:cubicBezTo>
                    <a:cubicBezTo>
                      <a:pt x="273" y="571"/>
                      <a:pt x="300" y="564"/>
                      <a:pt x="323" y="553"/>
                    </a:cubicBezTo>
                    <a:cubicBezTo>
                      <a:pt x="335" y="547"/>
                      <a:pt x="346" y="543"/>
                      <a:pt x="358" y="537"/>
                    </a:cubicBezTo>
                    <a:cubicBezTo>
                      <a:pt x="407" y="517"/>
                      <a:pt x="455" y="496"/>
                      <a:pt x="504" y="475"/>
                    </a:cubicBezTo>
                    <a:cubicBezTo>
                      <a:pt x="560" y="452"/>
                      <a:pt x="599" y="407"/>
                      <a:pt x="626" y="349"/>
                    </a:cubicBezTo>
                    <a:cubicBezTo>
                      <a:pt x="642" y="309"/>
                      <a:pt x="649" y="269"/>
                      <a:pt x="646" y="223"/>
                    </a:cubicBezTo>
                    <a:cubicBezTo>
                      <a:pt x="643" y="191"/>
                      <a:pt x="636" y="162"/>
                      <a:pt x="620" y="135"/>
                    </a:cubicBezTo>
                    <a:cubicBezTo>
                      <a:pt x="610" y="106"/>
                      <a:pt x="594" y="81"/>
                      <a:pt x="570" y="60"/>
                    </a:cubicBezTo>
                    <a:cubicBezTo>
                      <a:pt x="548" y="35"/>
                      <a:pt x="522" y="21"/>
                      <a:pt x="493" y="14"/>
                    </a:cubicBezTo>
                    <a:cubicBezTo>
                      <a:pt x="473" y="5"/>
                      <a:pt x="453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1" name="Google Shape;2961;p21"/>
              <p:cNvSpPr/>
              <p:nvPr/>
            </p:nvSpPr>
            <p:spPr>
              <a:xfrm>
                <a:off x="7139300" y="3914675"/>
                <a:ext cx="2435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2" extrusionOk="0">
                    <a:moveTo>
                      <a:pt x="730" y="0"/>
                    </a:moveTo>
                    <a:cubicBezTo>
                      <a:pt x="706" y="0"/>
                      <a:pt x="682" y="5"/>
                      <a:pt x="661" y="17"/>
                    </a:cubicBezTo>
                    <a:cubicBezTo>
                      <a:pt x="570" y="61"/>
                      <a:pt x="478" y="106"/>
                      <a:pt x="390" y="155"/>
                    </a:cubicBezTo>
                    <a:cubicBezTo>
                      <a:pt x="347" y="178"/>
                      <a:pt x="302" y="204"/>
                      <a:pt x="259" y="227"/>
                    </a:cubicBezTo>
                    <a:cubicBezTo>
                      <a:pt x="224" y="246"/>
                      <a:pt x="192" y="263"/>
                      <a:pt x="159" y="286"/>
                    </a:cubicBezTo>
                    <a:cubicBezTo>
                      <a:pt x="138" y="304"/>
                      <a:pt x="116" y="318"/>
                      <a:pt x="94" y="334"/>
                    </a:cubicBezTo>
                    <a:cubicBezTo>
                      <a:pt x="34" y="379"/>
                      <a:pt x="1" y="481"/>
                      <a:pt x="30" y="560"/>
                    </a:cubicBezTo>
                    <a:cubicBezTo>
                      <a:pt x="41" y="592"/>
                      <a:pt x="58" y="621"/>
                      <a:pt x="80" y="642"/>
                    </a:cubicBezTo>
                    <a:cubicBezTo>
                      <a:pt x="105" y="671"/>
                      <a:pt x="152" y="691"/>
                      <a:pt x="190" y="691"/>
                    </a:cubicBezTo>
                    <a:cubicBezTo>
                      <a:pt x="196" y="691"/>
                      <a:pt x="202" y="691"/>
                      <a:pt x="207" y="690"/>
                    </a:cubicBezTo>
                    <a:cubicBezTo>
                      <a:pt x="267" y="680"/>
                      <a:pt x="327" y="671"/>
                      <a:pt x="387" y="651"/>
                    </a:cubicBezTo>
                    <a:cubicBezTo>
                      <a:pt x="435" y="635"/>
                      <a:pt x="482" y="621"/>
                      <a:pt x="531" y="603"/>
                    </a:cubicBezTo>
                    <a:cubicBezTo>
                      <a:pt x="626" y="573"/>
                      <a:pt x="719" y="537"/>
                      <a:pt x="814" y="503"/>
                    </a:cubicBezTo>
                    <a:cubicBezTo>
                      <a:pt x="867" y="484"/>
                      <a:pt x="920" y="428"/>
                      <a:pt x="943" y="370"/>
                    </a:cubicBezTo>
                    <a:cubicBezTo>
                      <a:pt x="967" y="312"/>
                      <a:pt x="974" y="233"/>
                      <a:pt x="952" y="171"/>
                    </a:cubicBezTo>
                    <a:cubicBezTo>
                      <a:pt x="930" y="110"/>
                      <a:pt x="892" y="53"/>
                      <a:pt x="835" y="25"/>
                    </a:cubicBezTo>
                    <a:cubicBezTo>
                      <a:pt x="803" y="11"/>
                      <a:pt x="766" y="0"/>
                      <a:pt x="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2" name="Google Shape;2962;p21"/>
              <p:cNvSpPr/>
              <p:nvPr/>
            </p:nvSpPr>
            <p:spPr>
              <a:xfrm>
                <a:off x="7145550" y="3987625"/>
                <a:ext cx="145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157" extrusionOk="0">
                    <a:moveTo>
                      <a:pt x="159" y="1"/>
                    </a:moveTo>
                    <a:cubicBezTo>
                      <a:pt x="148" y="1"/>
                      <a:pt x="137" y="2"/>
                      <a:pt x="126" y="5"/>
                    </a:cubicBezTo>
                    <a:cubicBezTo>
                      <a:pt x="69" y="19"/>
                      <a:pt x="12" y="75"/>
                      <a:pt x="7" y="143"/>
                    </a:cubicBezTo>
                    <a:cubicBezTo>
                      <a:pt x="0" y="215"/>
                      <a:pt x="2" y="290"/>
                      <a:pt x="15" y="362"/>
                    </a:cubicBezTo>
                    <a:cubicBezTo>
                      <a:pt x="25" y="423"/>
                      <a:pt x="38" y="486"/>
                      <a:pt x="46" y="550"/>
                    </a:cubicBezTo>
                    <a:cubicBezTo>
                      <a:pt x="65" y="672"/>
                      <a:pt x="81" y="796"/>
                      <a:pt x="101" y="919"/>
                    </a:cubicBezTo>
                    <a:cubicBezTo>
                      <a:pt x="104" y="963"/>
                      <a:pt x="118" y="1006"/>
                      <a:pt x="140" y="1044"/>
                    </a:cubicBezTo>
                    <a:cubicBezTo>
                      <a:pt x="154" y="1061"/>
                      <a:pt x="167" y="1079"/>
                      <a:pt x="182" y="1094"/>
                    </a:cubicBezTo>
                    <a:cubicBezTo>
                      <a:pt x="222" y="1138"/>
                      <a:pt x="277" y="1157"/>
                      <a:pt x="331" y="1157"/>
                    </a:cubicBezTo>
                    <a:cubicBezTo>
                      <a:pt x="349" y="1157"/>
                      <a:pt x="367" y="1155"/>
                      <a:pt x="385" y="1151"/>
                    </a:cubicBezTo>
                    <a:cubicBezTo>
                      <a:pt x="448" y="1135"/>
                      <a:pt x="495" y="1099"/>
                      <a:pt x="531" y="1037"/>
                    </a:cubicBezTo>
                    <a:cubicBezTo>
                      <a:pt x="572" y="962"/>
                      <a:pt x="580" y="884"/>
                      <a:pt x="557" y="803"/>
                    </a:cubicBezTo>
                    <a:cubicBezTo>
                      <a:pt x="552" y="790"/>
                      <a:pt x="548" y="776"/>
                      <a:pt x="542" y="763"/>
                    </a:cubicBezTo>
                    <a:cubicBezTo>
                      <a:pt x="508" y="659"/>
                      <a:pt x="470" y="557"/>
                      <a:pt x="434" y="452"/>
                    </a:cubicBezTo>
                    <a:cubicBezTo>
                      <a:pt x="389" y="323"/>
                      <a:pt x="360" y="186"/>
                      <a:pt x="286" y="75"/>
                    </a:cubicBezTo>
                    <a:cubicBezTo>
                      <a:pt x="255" y="28"/>
                      <a:pt x="209" y="1"/>
                      <a:pt x="1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3" name="Google Shape;2963;p21"/>
              <p:cNvSpPr/>
              <p:nvPr/>
            </p:nvSpPr>
            <p:spPr>
              <a:xfrm>
                <a:off x="7105225" y="3871650"/>
                <a:ext cx="2152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7" extrusionOk="0">
                    <a:moveTo>
                      <a:pt x="638" y="0"/>
                    </a:moveTo>
                    <a:cubicBezTo>
                      <a:pt x="612" y="0"/>
                      <a:pt x="587" y="5"/>
                      <a:pt x="562" y="15"/>
                    </a:cubicBezTo>
                    <a:cubicBezTo>
                      <a:pt x="474" y="64"/>
                      <a:pt x="385" y="110"/>
                      <a:pt x="301" y="162"/>
                    </a:cubicBezTo>
                    <a:lnTo>
                      <a:pt x="193" y="227"/>
                    </a:lnTo>
                    <a:cubicBezTo>
                      <a:pt x="157" y="249"/>
                      <a:pt x="126" y="278"/>
                      <a:pt x="94" y="305"/>
                    </a:cubicBezTo>
                    <a:cubicBezTo>
                      <a:pt x="35" y="354"/>
                      <a:pt x="0" y="448"/>
                      <a:pt x="30" y="528"/>
                    </a:cubicBezTo>
                    <a:cubicBezTo>
                      <a:pt x="42" y="559"/>
                      <a:pt x="58" y="586"/>
                      <a:pt x="79" y="609"/>
                    </a:cubicBezTo>
                    <a:cubicBezTo>
                      <a:pt x="105" y="635"/>
                      <a:pt x="153" y="657"/>
                      <a:pt x="190" y="657"/>
                    </a:cubicBezTo>
                    <a:cubicBezTo>
                      <a:pt x="195" y="657"/>
                      <a:pt x="200" y="656"/>
                      <a:pt x="205" y="655"/>
                    </a:cubicBezTo>
                    <a:cubicBezTo>
                      <a:pt x="258" y="644"/>
                      <a:pt x="312" y="637"/>
                      <a:pt x="362" y="616"/>
                    </a:cubicBezTo>
                    <a:cubicBezTo>
                      <a:pt x="402" y="602"/>
                      <a:pt x="440" y="588"/>
                      <a:pt x="479" y="573"/>
                    </a:cubicBezTo>
                    <a:cubicBezTo>
                      <a:pt x="557" y="544"/>
                      <a:pt x="634" y="513"/>
                      <a:pt x="712" y="479"/>
                    </a:cubicBezTo>
                    <a:cubicBezTo>
                      <a:pt x="748" y="465"/>
                      <a:pt x="779" y="442"/>
                      <a:pt x="803" y="407"/>
                    </a:cubicBezTo>
                    <a:cubicBezTo>
                      <a:pt x="829" y="374"/>
                      <a:pt x="846" y="334"/>
                      <a:pt x="854" y="289"/>
                    </a:cubicBezTo>
                    <a:cubicBezTo>
                      <a:pt x="856" y="246"/>
                      <a:pt x="861" y="206"/>
                      <a:pt x="845" y="162"/>
                    </a:cubicBezTo>
                    <a:cubicBezTo>
                      <a:pt x="830" y="123"/>
                      <a:pt x="810" y="89"/>
                      <a:pt x="780" y="60"/>
                    </a:cubicBezTo>
                    <a:cubicBezTo>
                      <a:pt x="750" y="31"/>
                      <a:pt x="714" y="11"/>
                      <a:pt x="673" y="4"/>
                    </a:cubicBezTo>
                    <a:cubicBezTo>
                      <a:pt x="661" y="1"/>
                      <a:pt x="649" y="0"/>
                      <a:pt x="6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4" name="Google Shape;2964;p21"/>
              <p:cNvSpPr/>
              <p:nvPr/>
            </p:nvSpPr>
            <p:spPr>
              <a:xfrm>
                <a:off x="7036600" y="3999000"/>
                <a:ext cx="11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97" extrusionOk="0">
                    <a:moveTo>
                      <a:pt x="182" y="1"/>
                    </a:moveTo>
                    <a:cubicBezTo>
                      <a:pt x="166" y="1"/>
                      <a:pt x="151" y="4"/>
                      <a:pt x="136" y="9"/>
                    </a:cubicBezTo>
                    <a:cubicBezTo>
                      <a:pt x="89" y="30"/>
                      <a:pt x="53" y="61"/>
                      <a:pt x="30" y="113"/>
                    </a:cubicBezTo>
                    <a:cubicBezTo>
                      <a:pt x="21" y="135"/>
                      <a:pt x="15" y="159"/>
                      <a:pt x="12" y="182"/>
                    </a:cubicBezTo>
                    <a:cubicBezTo>
                      <a:pt x="9" y="198"/>
                      <a:pt x="6" y="214"/>
                      <a:pt x="6" y="233"/>
                    </a:cubicBezTo>
                    <a:cubicBezTo>
                      <a:pt x="1" y="282"/>
                      <a:pt x="5" y="334"/>
                      <a:pt x="8" y="383"/>
                    </a:cubicBezTo>
                    <a:cubicBezTo>
                      <a:pt x="9" y="415"/>
                      <a:pt x="14" y="449"/>
                      <a:pt x="17" y="481"/>
                    </a:cubicBezTo>
                    <a:cubicBezTo>
                      <a:pt x="19" y="498"/>
                      <a:pt x="22" y="515"/>
                      <a:pt x="24" y="531"/>
                    </a:cubicBezTo>
                    <a:cubicBezTo>
                      <a:pt x="34" y="586"/>
                      <a:pt x="38" y="644"/>
                      <a:pt x="71" y="688"/>
                    </a:cubicBezTo>
                    <a:lnTo>
                      <a:pt x="109" y="737"/>
                    </a:lnTo>
                    <a:cubicBezTo>
                      <a:pt x="132" y="760"/>
                      <a:pt x="158" y="776"/>
                      <a:pt x="187" y="784"/>
                    </a:cubicBezTo>
                    <a:cubicBezTo>
                      <a:pt x="201" y="792"/>
                      <a:pt x="218" y="795"/>
                      <a:pt x="235" y="795"/>
                    </a:cubicBezTo>
                    <a:cubicBezTo>
                      <a:pt x="238" y="795"/>
                      <a:pt x="241" y="795"/>
                      <a:pt x="244" y="795"/>
                    </a:cubicBezTo>
                    <a:cubicBezTo>
                      <a:pt x="251" y="796"/>
                      <a:pt x="257" y="796"/>
                      <a:pt x="264" y="796"/>
                    </a:cubicBezTo>
                    <a:cubicBezTo>
                      <a:pt x="286" y="796"/>
                      <a:pt x="307" y="792"/>
                      <a:pt x="329" y="782"/>
                    </a:cubicBezTo>
                    <a:cubicBezTo>
                      <a:pt x="365" y="766"/>
                      <a:pt x="396" y="740"/>
                      <a:pt x="423" y="710"/>
                    </a:cubicBezTo>
                    <a:cubicBezTo>
                      <a:pt x="445" y="686"/>
                      <a:pt x="456" y="657"/>
                      <a:pt x="463" y="622"/>
                    </a:cubicBezTo>
                    <a:cubicBezTo>
                      <a:pt x="475" y="592"/>
                      <a:pt x="478" y="559"/>
                      <a:pt x="475" y="527"/>
                    </a:cubicBezTo>
                    <a:cubicBezTo>
                      <a:pt x="475" y="472"/>
                      <a:pt x="448" y="422"/>
                      <a:pt x="430" y="373"/>
                    </a:cubicBezTo>
                    <a:cubicBezTo>
                      <a:pt x="419" y="342"/>
                      <a:pt x="409" y="311"/>
                      <a:pt x="399" y="279"/>
                    </a:cubicBezTo>
                    <a:cubicBezTo>
                      <a:pt x="390" y="249"/>
                      <a:pt x="383" y="214"/>
                      <a:pt x="373" y="184"/>
                    </a:cubicBezTo>
                    <a:cubicBezTo>
                      <a:pt x="367" y="168"/>
                      <a:pt x="361" y="152"/>
                      <a:pt x="355" y="138"/>
                    </a:cubicBezTo>
                    <a:cubicBezTo>
                      <a:pt x="338" y="87"/>
                      <a:pt x="308" y="46"/>
                      <a:pt x="262" y="22"/>
                    </a:cubicBezTo>
                    <a:cubicBezTo>
                      <a:pt x="238" y="9"/>
                      <a:pt x="210" y="1"/>
                      <a:pt x="1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5" name="Google Shape;2965;p21"/>
              <p:cNvSpPr/>
              <p:nvPr/>
            </p:nvSpPr>
            <p:spPr>
              <a:xfrm>
                <a:off x="7074325" y="4018750"/>
                <a:ext cx="192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85" extrusionOk="0">
                    <a:moveTo>
                      <a:pt x="22" y="286"/>
                    </a:moveTo>
                    <a:cubicBezTo>
                      <a:pt x="22" y="287"/>
                      <a:pt x="22" y="287"/>
                      <a:pt x="22" y="288"/>
                    </a:cubicBezTo>
                    <a:lnTo>
                      <a:pt x="22" y="288"/>
                    </a:lnTo>
                    <a:cubicBezTo>
                      <a:pt x="22" y="287"/>
                      <a:pt x="22" y="287"/>
                      <a:pt x="22" y="286"/>
                    </a:cubicBezTo>
                    <a:close/>
                    <a:moveTo>
                      <a:pt x="526" y="1"/>
                    </a:moveTo>
                    <a:cubicBezTo>
                      <a:pt x="512" y="1"/>
                      <a:pt x="499" y="3"/>
                      <a:pt x="487" y="8"/>
                    </a:cubicBezTo>
                    <a:cubicBezTo>
                      <a:pt x="475" y="11"/>
                      <a:pt x="465" y="14"/>
                      <a:pt x="455" y="15"/>
                    </a:cubicBezTo>
                    <a:cubicBezTo>
                      <a:pt x="452" y="17"/>
                      <a:pt x="448" y="19"/>
                      <a:pt x="445" y="19"/>
                    </a:cubicBezTo>
                    <a:cubicBezTo>
                      <a:pt x="429" y="27"/>
                      <a:pt x="410" y="34"/>
                      <a:pt x="394" y="38"/>
                    </a:cubicBezTo>
                    <a:cubicBezTo>
                      <a:pt x="361" y="51"/>
                      <a:pt x="328" y="66"/>
                      <a:pt x="295" y="79"/>
                    </a:cubicBezTo>
                    <a:lnTo>
                      <a:pt x="198" y="116"/>
                    </a:lnTo>
                    <a:cubicBezTo>
                      <a:pt x="165" y="129"/>
                      <a:pt x="135" y="145"/>
                      <a:pt x="108" y="166"/>
                    </a:cubicBezTo>
                    <a:cubicBezTo>
                      <a:pt x="90" y="182"/>
                      <a:pt x="73" y="200"/>
                      <a:pt x="57" y="217"/>
                    </a:cubicBezTo>
                    <a:cubicBezTo>
                      <a:pt x="38" y="239"/>
                      <a:pt x="29" y="262"/>
                      <a:pt x="21" y="290"/>
                    </a:cubicBezTo>
                    <a:lnTo>
                      <a:pt x="21" y="290"/>
                    </a:lnTo>
                    <a:cubicBezTo>
                      <a:pt x="18" y="298"/>
                      <a:pt x="15" y="307"/>
                      <a:pt x="13" y="317"/>
                    </a:cubicBezTo>
                    <a:lnTo>
                      <a:pt x="13" y="317"/>
                    </a:lnTo>
                    <a:cubicBezTo>
                      <a:pt x="11" y="322"/>
                      <a:pt x="10" y="325"/>
                      <a:pt x="9" y="332"/>
                    </a:cubicBezTo>
                    <a:lnTo>
                      <a:pt x="9" y="332"/>
                    </a:lnTo>
                    <a:cubicBezTo>
                      <a:pt x="8" y="335"/>
                      <a:pt x="7" y="337"/>
                      <a:pt x="7" y="339"/>
                    </a:cubicBezTo>
                    <a:cubicBezTo>
                      <a:pt x="1" y="365"/>
                      <a:pt x="4" y="390"/>
                      <a:pt x="11" y="414"/>
                    </a:cubicBezTo>
                    <a:cubicBezTo>
                      <a:pt x="15" y="436"/>
                      <a:pt x="23" y="460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5" y="481"/>
                    </a:cubicBezTo>
                    <a:lnTo>
                      <a:pt x="35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8" y="482"/>
                      <a:pt x="38" y="483"/>
                      <a:pt x="39" y="485"/>
                    </a:cubicBezTo>
                    <a:lnTo>
                      <a:pt x="39" y="485"/>
                    </a:lnTo>
                    <a:cubicBezTo>
                      <a:pt x="38" y="484"/>
                      <a:pt x="37" y="482"/>
                      <a:pt x="36" y="481"/>
                    </a:cubicBezTo>
                    <a:lnTo>
                      <a:pt x="36" y="481"/>
                    </a:lnTo>
                    <a:cubicBezTo>
                      <a:pt x="39" y="487"/>
                      <a:pt x="42" y="492"/>
                      <a:pt x="46" y="497"/>
                    </a:cubicBezTo>
                    <a:lnTo>
                      <a:pt x="46" y="497"/>
                    </a:lnTo>
                    <a:cubicBezTo>
                      <a:pt x="59" y="517"/>
                      <a:pt x="75" y="533"/>
                      <a:pt x="96" y="544"/>
                    </a:cubicBezTo>
                    <a:cubicBezTo>
                      <a:pt x="110" y="556"/>
                      <a:pt x="125" y="566"/>
                      <a:pt x="142" y="569"/>
                    </a:cubicBezTo>
                    <a:cubicBezTo>
                      <a:pt x="155" y="574"/>
                      <a:pt x="164" y="577"/>
                      <a:pt x="175" y="580"/>
                    </a:cubicBezTo>
                    <a:cubicBezTo>
                      <a:pt x="194" y="583"/>
                      <a:pt x="216" y="583"/>
                      <a:pt x="236" y="583"/>
                    </a:cubicBezTo>
                    <a:cubicBezTo>
                      <a:pt x="243" y="583"/>
                      <a:pt x="252" y="585"/>
                      <a:pt x="259" y="585"/>
                    </a:cubicBezTo>
                    <a:cubicBezTo>
                      <a:pt x="279" y="585"/>
                      <a:pt x="302" y="576"/>
                      <a:pt x="321" y="570"/>
                    </a:cubicBezTo>
                    <a:cubicBezTo>
                      <a:pt x="324" y="569"/>
                      <a:pt x="328" y="569"/>
                      <a:pt x="334" y="567"/>
                    </a:cubicBezTo>
                    <a:cubicBezTo>
                      <a:pt x="370" y="556"/>
                      <a:pt x="403" y="547"/>
                      <a:pt x="439" y="537"/>
                    </a:cubicBezTo>
                    <a:cubicBezTo>
                      <a:pt x="474" y="527"/>
                      <a:pt x="508" y="517"/>
                      <a:pt x="543" y="508"/>
                    </a:cubicBezTo>
                    <a:cubicBezTo>
                      <a:pt x="559" y="502"/>
                      <a:pt x="575" y="498"/>
                      <a:pt x="593" y="494"/>
                    </a:cubicBezTo>
                    <a:cubicBezTo>
                      <a:pt x="598" y="491"/>
                      <a:pt x="602" y="491"/>
                      <a:pt x="608" y="489"/>
                    </a:cubicBezTo>
                    <a:cubicBezTo>
                      <a:pt x="609" y="489"/>
                      <a:pt x="611" y="488"/>
                      <a:pt x="612" y="488"/>
                    </a:cubicBezTo>
                    <a:cubicBezTo>
                      <a:pt x="628" y="479"/>
                      <a:pt x="647" y="468"/>
                      <a:pt x="662" y="459"/>
                    </a:cubicBezTo>
                    <a:lnTo>
                      <a:pt x="706" y="416"/>
                    </a:lnTo>
                    <a:cubicBezTo>
                      <a:pt x="717" y="396"/>
                      <a:pt x="729" y="375"/>
                      <a:pt x="740" y="357"/>
                    </a:cubicBezTo>
                    <a:cubicBezTo>
                      <a:pt x="742" y="352"/>
                      <a:pt x="743" y="350"/>
                      <a:pt x="746" y="347"/>
                    </a:cubicBezTo>
                    <a:cubicBezTo>
                      <a:pt x="758" y="318"/>
                      <a:pt x="765" y="288"/>
                      <a:pt x="763" y="254"/>
                    </a:cubicBezTo>
                    <a:cubicBezTo>
                      <a:pt x="768" y="224"/>
                      <a:pt x="763" y="194"/>
                      <a:pt x="753" y="165"/>
                    </a:cubicBezTo>
                    <a:cubicBezTo>
                      <a:pt x="732" y="107"/>
                      <a:pt x="696" y="56"/>
                      <a:pt x="642" y="30"/>
                    </a:cubicBezTo>
                    <a:cubicBezTo>
                      <a:pt x="639" y="28"/>
                      <a:pt x="638" y="27"/>
                      <a:pt x="634" y="27"/>
                    </a:cubicBezTo>
                    <a:cubicBezTo>
                      <a:pt x="624" y="21"/>
                      <a:pt x="612" y="17"/>
                      <a:pt x="602" y="14"/>
                    </a:cubicBezTo>
                    <a:cubicBezTo>
                      <a:pt x="587" y="7"/>
                      <a:pt x="570" y="1"/>
                      <a:pt x="554" y="1"/>
                    </a:cubicBezTo>
                    <a:cubicBezTo>
                      <a:pt x="551" y="1"/>
                      <a:pt x="548" y="2"/>
                      <a:pt x="544" y="2"/>
                    </a:cubicBezTo>
                    <a:cubicBezTo>
                      <a:pt x="538" y="1"/>
                      <a:pt x="53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6" name="Google Shape;2966;p21"/>
              <p:cNvSpPr/>
              <p:nvPr/>
            </p:nvSpPr>
            <p:spPr>
              <a:xfrm>
                <a:off x="7104900" y="4000175"/>
                <a:ext cx="140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820" extrusionOk="0">
                    <a:moveTo>
                      <a:pt x="185" y="0"/>
                    </a:moveTo>
                    <a:cubicBezTo>
                      <a:pt x="166" y="0"/>
                      <a:pt x="148" y="4"/>
                      <a:pt x="130" y="13"/>
                    </a:cubicBezTo>
                    <a:cubicBezTo>
                      <a:pt x="100" y="27"/>
                      <a:pt x="72" y="48"/>
                      <a:pt x="51" y="73"/>
                    </a:cubicBezTo>
                    <a:cubicBezTo>
                      <a:pt x="33" y="95"/>
                      <a:pt x="20" y="121"/>
                      <a:pt x="15" y="150"/>
                    </a:cubicBezTo>
                    <a:cubicBezTo>
                      <a:pt x="5" y="174"/>
                      <a:pt x="0" y="202"/>
                      <a:pt x="5" y="231"/>
                    </a:cubicBezTo>
                    <a:cubicBezTo>
                      <a:pt x="15" y="294"/>
                      <a:pt x="26" y="357"/>
                      <a:pt x="43" y="418"/>
                    </a:cubicBezTo>
                    <a:lnTo>
                      <a:pt x="92" y="585"/>
                    </a:lnTo>
                    <a:cubicBezTo>
                      <a:pt x="95" y="598"/>
                      <a:pt x="100" y="611"/>
                      <a:pt x="103" y="621"/>
                    </a:cubicBezTo>
                    <a:lnTo>
                      <a:pt x="108" y="637"/>
                    </a:lnTo>
                    <a:cubicBezTo>
                      <a:pt x="108" y="640"/>
                      <a:pt x="110" y="643"/>
                      <a:pt x="110" y="644"/>
                    </a:cubicBezTo>
                    <a:lnTo>
                      <a:pt x="110" y="647"/>
                    </a:lnTo>
                    <a:lnTo>
                      <a:pt x="137" y="706"/>
                    </a:lnTo>
                    <a:cubicBezTo>
                      <a:pt x="149" y="726"/>
                      <a:pt x="163" y="744"/>
                      <a:pt x="179" y="757"/>
                    </a:cubicBezTo>
                    <a:cubicBezTo>
                      <a:pt x="211" y="787"/>
                      <a:pt x="250" y="807"/>
                      <a:pt x="290" y="816"/>
                    </a:cubicBezTo>
                    <a:cubicBezTo>
                      <a:pt x="304" y="818"/>
                      <a:pt x="318" y="820"/>
                      <a:pt x="332" y="820"/>
                    </a:cubicBezTo>
                    <a:cubicBezTo>
                      <a:pt x="357" y="820"/>
                      <a:pt x="383" y="815"/>
                      <a:pt x="408" y="806"/>
                    </a:cubicBezTo>
                    <a:cubicBezTo>
                      <a:pt x="446" y="790"/>
                      <a:pt x="477" y="764"/>
                      <a:pt x="505" y="729"/>
                    </a:cubicBezTo>
                    <a:cubicBezTo>
                      <a:pt x="532" y="693"/>
                      <a:pt x="549" y="651"/>
                      <a:pt x="557" y="605"/>
                    </a:cubicBezTo>
                    <a:cubicBezTo>
                      <a:pt x="557" y="591"/>
                      <a:pt x="561" y="552"/>
                      <a:pt x="559" y="538"/>
                    </a:cubicBezTo>
                    <a:cubicBezTo>
                      <a:pt x="557" y="490"/>
                      <a:pt x="539" y="451"/>
                      <a:pt x="519" y="412"/>
                    </a:cubicBezTo>
                    <a:cubicBezTo>
                      <a:pt x="519" y="411"/>
                      <a:pt x="518" y="409"/>
                      <a:pt x="518" y="408"/>
                    </a:cubicBezTo>
                    <a:cubicBezTo>
                      <a:pt x="516" y="404"/>
                      <a:pt x="513" y="398"/>
                      <a:pt x="510" y="395"/>
                    </a:cubicBezTo>
                    <a:cubicBezTo>
                      <a:pt x="505" y="386"/>
                      <a:pt x="502" y="375"/>
                      <a:pt x="496" y="366"/>
                    </a:cubicBezTo>
                    <a:cubicBezTo>
                      <a:pt x="483" y="343"/>
                      <a:pt x="473" y="319"/>
                      <a:pt x="460" y="295"/>
                    </a:cubicBezTo>
                    <a:cubicBezTo>
                      <a:pt x="434" y="245"/>
                      <a:pt x="411" y="195"/>
                      <a:pt x="382" y="146"/>
                    </a:cubicBezTo>
                    <a:lnTo>
                      <a:pt x="350" y="92"/>
                    </a:lnTo>
                    <a:cubicBezTo>
                      <a:pt x="339" y="78"/>
                      <a:pt x="329" y="65"/>
                      <a:pt x="317" y="50"/>
                    </a:cubicBezTo>
                    <a:cubicBezTo>
                      <a:pt x="297" y="30"/>
                      <a:pt x="276" y="16"/>
                      <a:pt x="251" y="11"/>
                    </a:cubicBezTo>
                    <a:cubicBezTo>
                      <a:pt x="238" y="3"/>
                      <a:pt x="225" y="1"/>
                      <a:pt x="212" y="1"/>
                    </a:cubicBezTo>
                    <a:cubicBezTo>
                      <a:pt x="209" y="1"/>
                      <a:pt x="205" y="1"/>
                      <a:pt x="202" y="1"/>
                    </a:cubicBezTo>
                    <a:cubicBezTo>
                      <a:pt x="196" y="1"/>
                      <a:pt x="190" y="0"/>
                      <a:pt x="1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7" name="Google Shape;2967;p21"/>
              <p:cNvSpPr/>
              <p:nvPr/>
            </p:nvSpPr>
            <p:spPr>
              <a:xfrm>
                <a:off x="7138950" y="3959425"/>
                <a:ext cx="2107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71" extrusionOk="0">
                    <a:moveTo>
                      <a:pt x="588" y="0"/>
                    </a:moveTo>
                    <a:cubicBezTo>
                      <a:pt x="559" y="0"/>
                      <a:pt x="531" y="7"/>
                      <a:pt x="503" y="17"/>
                    </a:cubicBezTo>
                    <a:cubicBezTo>
                      <a:pt x="434" y="39"/>
                      <a:pt x="368" y="67"/>
                      <a:pt x="304" y="102"/>
                    </a:cubicBezTo>
                    <a:cubicBezTo>
                      <a:pt x="260" y="128"/>
                      <a:pt x="209" y="152"/>
                      <a:pt x="166" y="186"/>
                    </a:cubicBezTo>
                    <a:cubicBezTo>
                      <a:pt x="124" y="217"/>
                      <a:pt x="87" y="259"/>
                      <a:pt x="49" y="297"/>
                    </a:cubicBezTo>
                    <a:cubicBezTo>
                      <a:pt x="41" y="312"/>
                      <a:pt x="29" y="331"/>
                      <a:pt x="21" y="347"/>
                    </a:cubicBezTo>
                    <a:cubicBezTo>
                      <a:pt x="8" y="374"/>
                      <a:pt x="2" y="403"/>
                      <a:pt x="2" y="434"/>
                    </a:cubicBezTo>
                    <a:cubicBezTo>
                      <a:pt x="0" y="481"/>
                      <a:pt x="9" y="533"/>
                      <a:pt x="35" y="571"/>
                    </a:cubicBezTo>
                    <a:cubicBezTo>
                      <a:pt x="57" y="604"/>
                      <a:pt x="83" y="628"/>
                      <a:pt x="114" y="647"/>
                    </a:cubicBezTo>
                    <a:cubicBezTo>
                      <a:pt x="139" y="663"/>
                      <a:pt x="169" y="670"/>
                      <a:pt x="199" y="670"/>
                    </a:cubicBezTo>
                    <a:cubicBezTo>
                      <a:pt x="223" y="670"/>
                      <a:pt x="247" y="666"/>
                      <a:pt x="268" y="657"/>
                    </a:cubicBezTo>
                    <a:cubicBezTo>
                      <a:pt x="310" y="641"/>
                      <a:pt x="352" y="630"/>
                      <a:pt x="394" y="614"/>
                    </a:cubicBezTo>
                    <a:cubicBezTo>
                      <a:pt x="426" y="601"/>
                      <a:pt x="459" y="591"/>
                      <a:pt x="493" y="582"/>
                    </a:cubicBezTo>
                    <a:lnTo>
                      <a:pt x="493" y="582"/>
                    </a:lnTo>
                    <a:cubicBezTo>
                      <a:pt x="532" y="573"/>
                      <a:pt x="570" y="568"/>
                      <a:pt x="610" y="563"/>
                    </a:cubicBezTo>
                    <a:cubicBezTo>
                      <a:pt x="676" y="556"/>
                      <a:pt x="733" y="520"/>
                      <a:pt x="777" y="467"/>
                    </a:cubicBezTo>
                    <a:cubicBezTo>
                      <a:pt x="808" y="426"/>
                      <a:pt x="826" y="382"/>
                      <a:pt x="835" y="331"/>
                    </a:cubicBezTo>
                    <a:cubicBezTo>
                      <a:pt x="842" y="295"/>
                      <a:pt x="841" y="258"/>
                      <a:pt x="831" y="223"/>
                    </a:cubicBezTo>
                    <a:cubicBezTo>
                      <a:pt x="828" y="187"/>
                      <a:pt x="815" y="152"/>
                      <a:pt x="795" y="124"/>
                    </a:cubicBezTo>
                    <a:cubicBezTo>
                      <a:pt x="777" y="92"/>
                      <a:pt x="754" y="66"/>
                      <a:pt x="723" y="49"/>
                    </a:cubicBezTo>
                    <a:cubicBezTo>
                      <a:pt x="697" y="24"/>
                      <a:pt x="665" y="10"/>
                      <a:pt x="632" y="5"/>
                    </a:cubicBezTo>
                    <a:cubicBezTo>
                      <a:pt x="617" y="2"/>
                      <a:pt x="602" y="0"/>
                      <a:pt x="5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8" name="Google Shape;2968;p21"/>
              <p:cNvSpPr/>
              <p:nvPr/>
            </p:nvSpPr>
            <p:spPr>
              <a:xfrm>
                <a:off x="6412275" y="3829425"/>
                <a:ext cx="97300" cy="134950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5398" extrusionOk="0">
                    <a:moveTo>
                      <a:pt x="1707" y="1901"/>
                    </a:moveTo>
                    <a:cubicBezTo>
                      <a:pt x="1708" y="1901"/>
                      <a:pt x="1711" y="1904"/>
                      <a:pt x="1713" y="1911"/>
                    </a:cubicBezTo>
                    <a:lnTo>
                      <a:pt x="1713" y="1911"/>
                    </a:lnTo>
                    <a:cubicBezTo>
                      <a:pt x="1705" y="1906"/>
                      <a:pt x="1705" y="1901"/>
                      <a:pt x="1707" y="1901"/>
                    </a:cubicBezTo>
                    <a:close/>
                    <a:moveTo>
                      <a:pt x="1099" y="0"/>
                    </a:moveTo>
                    <a:cubicBezTo>
                      <a:pt x="735" y="0"/>
                      <a:pt x="243" y="136"/>
                      <a:pt x="82" y="496"/>
                    </a:cubicBezTo>
                    <a:cubicBezTo>
                      <a:pt x="0" y="668"/>
                      <a:pt x="113" y="828"/>
                      <a:pt x="290" y="828"/>
                    </a:cubicBezTo>
                    <a:cubicBezTo>
                      <a:pt x="304" y="828"/>
                      <a:pt x="319" y="827"/>
                      <a:pt x="334" y="825"/>
                    </a:cubicBezTo>
                    <a:cubicBezTo>
                      <a:pt x="565" y="791"/>
                      <a:pt x="799" y="672"/>
                      <a:pt x="1032" y="672"/>
                    </a:cubicBezTo>
                    <a:cubicBezTo>
                      <a:pt x="1133" y="672"/>
                      <a:pt x="1234" y="694"/>
                      <a:pt x="1334" y="756"/>
                    </a:cubicBezTo>
                    <a:cubicBezTo>
                      <a:pt x="1493" y="854"/>
                      <a:pt x="1434" y="926"/>
                      <a:pt x="1340" y="1061"/>
                    </a:cubicBezTo>
                    <a:cubicBezTo>
                      <a:pt x="1235" y="1210"/>
                      <a:pt x="1121" y="1340"/>
                      <a:pt x="1047" y="1510"/>
                    </a:cubicBezTo>
                    <a:cubicBezTo>
                      <a:pt x="886" y="1876"/>
                      <a:pt x="975" y="2317"/>
                      <a:pt x="1340" y="2526"/>
                    </a:cubicBezTo>
                    <a:cubicBezTo>
                      <a:pt x="1495" y="2614"/>
                      <a:pt x="1653" y="2638"/>
                      <a:pt x="1814" y="2638"/>
                    </a:cubicBezTo>
                    <a:cubicBezTo>
                      <a:pt x="1985" y="2638"/>
                      <a:pt x="2159" y="2611"/>
                      <a:pt x="2335" y="2605"/>
                    </a:cubicBezTo>
                    <a:cubicBezTo>
                      <a:pt x="2366" y="2604"/>
                      <a:pt x="2401" y="2601"/>
                      <a:pt x="2435" y="2601"/>
                    </a:cubicBezTo>
                    <a:cubicBezTo>
                      <a:pt x="2516" y="2601"/>
                      <a:pt x="2588" y="2618"/>
                      <a:pt x="2583" y="2716"/>
                    </a:cubicBezTo>
                    <a:cubicBezTo>
                      <a:pt x="2574" y="2883"/>
                      <a:pt x="2342" y="3042"/>
                      <a:pt x="2238" y="3153"/>
                    </a:cubicBezTo>
                    <a:cubicBezTo>
                      <a:pt x="1992" y="3417"/>
                      <a:pt x="1793" y="3794"/>
                      <a:pt x="1954" y="4156"/>
                    </a:cubicBezTo>
                    <a:cubicBezTo>
                      <a:pt x="2104" y="4491"/>
                      <a:pt x="2443" y="4554"/>
                      <a:pt x="2771" y="4584"/>
                    </a:cubicBezTo>
                    <a:cubicBezTo>
                      <a:pt x="2900" y="4597"/>
                      <a:pt x="3041" y="4602"/>
                      <a:pt x="3127" y="4710"/>
                    </a:cubicBezTo>
                    <a:cubicBezTo>
                      <a:pt x="3230" y="4836"/>
                      <a:pt x="3174" y="4979"/>
                      <a:pt x="3194" y="5128"/>
                    </a:cubicBezTo>
                    <a:cubicBezTo>
                      <a:pt x="3214" y="5282"/>
                      <a:pt x="3337" y="5398"/>
                      <a:pt x="3473" y="5398"/>
                    </a:cubicBezTo>
                    <a:cubicBezTo>
                      <a:pt x="3534" y="5398"/>
                      <a:pt x="3599" y="5373"/>
                      <a:pt x="3656" y="5318"/>
                    </a:cubicBezTo>
                    <a:cubicBezTo>
                      <a:pt x="3891" y="5094"/>
                      <a:pt x="3834" y="4711"/>
                      <a:pt x="3685" y="4453"/>
                    </a:cubicBezTo>
                    <a:cubicBezTo>
                      <a:pt x="3531" y="4185"/>
                      <a:pt x="3272" y="4042"/>
                      <a:pt x="2972" y="4005"/>
                    </a:cubicBezTo>
                    <a:cubicBezTo>
                      <a:pt x="2848" y="3989"/>
                      <a:pt x="2698" y="4006"/>
                      <a:pt x="2580" y="3962"/>
                    </a:cubicBezTo>
                    <a:cubicBezTo>
                      <a:pt x="2430" y="3905"/>
                      <a:pt x="2499" y="3765"/>
                      <a:pt x="2581" y="3662"/>
                    </a:cubicBezTo>
                    <a:cubicBezTo>
                      <a:pt x="2812" y="3376"/>
                      <a:pt x="3127" y="3205"/>
                      <a:pt x="3210" y="2817"/>
                    </a:cubicBezTo>
                    <a:cubicBezTo>
                      <a:pt x="3282" y="2480"/>
                      <a:pt x="3126" y="2151"/>
                      <a:pt x="2812" y="2007"/>
                    </a:cubicBezTo>
                    <a:cubicBezTo>
                      <a:pt x="2670" y="1941"/>
                      <a:pt x="2529" y="1925"/>
                      <a:pt x="2387" y="1925"/>
                    </a:cubicBezTo>
                    <a:cubicBezTo>
                      <a:pt x="2240" y="1925"/>
                      <a:pt x="2091" y="1943"/>
                      <a:pt x="1938" y="1943"/>
                    </a:cubicBezTo>
                    <a:cubicBezTo>
                      <a:pt x="1924" y="1943"/>
                      <a:pt x="1910" y="1942"/>
                      <a:pt x="1896" y="1942"/>
                    </a:cubicBezTo>
                    <a:cubicBezTo>
                      <a:pt x="1846" y="1939"/>
                      <a:pt x="1801" y="1931"/>
                      <a:pt x="1751" y="1923"/>
                    </a:cubicBezTo>
                    <a:cubicBezTo>
                      <a:pt x="1732" y="1921"/>
                      <a:pt x="1721" y="1916"/>
                      <a:pt x="1714" y="1912"/>
                    </a:cubicBezTo>
                    <a:lnTo>
                      <a:pt x="1714" y="1912"/>
                    </a:lnTo>
                    <a:cubicBezTo>
                      <a:pt x="1708" y="1787"/>
                      <a:pt x="1905" y="1608"/>
                      <a:pt x="1969" y="1518"/>
                    </a:cubicBezTo>
                    <a:cubicBezTo>
                      <a:pt x="2183" y="1214"/>
                      <a:pt x="2286" y="819"/>
                      <a:pt x="2078" y="482"/>
                    </a:cubicBezTo>
                    <a:cubicBezTo>
                      <a:pt x="1879" y="156"/>
                      <a:pt x="1484" y="6"/>
                      <a:pt x="1117" y="1"/>
                    </a:cubicBezTo>
                    <a:cubicBezTo>
                      <a:pt x="1111" y="0"/>
                      <a:pt x="1105" y="0"/>
                      <a:pt x="1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9" name="Google Shape;2969;p21"/>
              <p:cNvSpPr/>
              <p:nvPr/>
            </p:nvSpPr>
            <p:spPr>
              <a:xfrm>
                <a:off x="6516750" y="4137775"/>
                <a:ext cx="148500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1650" extrusionOk="0">
                    <a:moveTo>
                      <a:pt x="1815" y="956"/>
                    </a:moveTo>
                    <a:cubicBezTo>
                      <a:pt x="1819" y="956"/>
                      <a:pt x="1817" y="961"/>
                      <a:pt x="1804" y="961"/>
                    </a:cubicBezTo>
                    <a:cubicBezTo>
                      <a:pt x="1809" y="957"/>
                      <a:pt x="1813" y="956"/>
                      <a:pt x="1815" y="956"/>
                    </a:cubicBezTo>
                    <a:close/>
                    <a:moveTo>
                      <a:pt x="4477" y="1"/>
                    </a:moveTo>
                    <a:cubicBezTo>
                      <a:pt x="4416" y="1"/>
                      <a:pt x="4350" y="8"/>
                      <a:pt x="4275" y="22"/>
                    </a:cubicBezTo>
                    <a:cubicBezTo>
                      <a:pt x="4122" y="53"/>
                      <a:pt x="3979" y="123"/>
                      <a:pt x="3874" y="241"/>
                    </a:cubicBezTo>
                    <a:cubicBezTo>
                      <a:pt x="3769" y="363"/>
                      <a:pt x="3741" y="561"/>
                      <a:pt x="3609" y="657"/>
                    </a:cubicBezTo>
                    <a:cubicBezTo>
                      <a:pt x="3588" y="671"/>
                      <a:pt x="3567" y="678"/>
                      <a:pt x="3546" y="678"/>
                    </a:cubicBezTo>
                    <a:cubicBezTo>
                      <a:pt x="3441" y="678"/>
                      <a:pt x="3329" y="529"/>
                      <a:pt x="3274" y="468"/>
                    </a:cubicBezTo>
                    <a:cubicBezTo>
                      <a:pt x="3090" y="267"/>
                      <a:pt x="2902" y="74"/>
                      <a:pt x="2626" y="17"/>
                    </a:cubicBezTo>
                    <a:cubicBezTo>
                      <a:pt x="2577" y="7"/>
                      <a:pt x="2528" y="2"/>
                      <a:pt x="2480" y="2"/>
                    </a:cubicBezTo>
                    <a:cubicBezTo>
                      <a:pt x="2249" y="2"/>
                      <a:pt x="2031" y="112"/>
                      <a:pt x="1918" y="327"/>
                    </a:cubicBezTo>
                    <a:cubicBezTo>
                      <a:pt x="1838" y="476"/>
                      <a:pt x="1903" y="720"/>
                      <a:pt x="1778" y="844"/>
                    </a:cubicBezTo>
                    <a:cubicBezTo>
                      <a:pt x="1739" y="883"/>
                      <a:pt x="1701" y="899"/>
                      <a:pt x="1664" y="899"/>
                    </a:cubicBezTo>
                    <a:cubicBezTo>
                      <a:pt x="1537" y="899"/>
                      <a:pt x="1419" y="718"/>
                      <a:pt x="1307" y="648"/>
                    </a:cubicBezTo>
                    <a:cubicBezTo>
                      <a:pt x="1162" y="556"/>
                      <a:pt x="1000" y="506"/>
                      <a:pt x="840" y="506"/>
                    </a:cubicBezTo>
                    <a:cubicBezTo>
                      <a:pt x="683" y="506"/>
                      <a:pt x="526" y="554"/>
                      <a:pt x="390" y="659"/>
                    </a:cubicBezTo>
                    <a:cubicBezTo>
                      <a:pt x="184" y="821"/>
                      <a:pt x="1" y="1150"/>
                      <a:pt x="168" y="1397"/>
                    </a:cubicBezTo>
                    <a:cubicBezTo>
                      <a:pt x="199" y="1444"/>
                      <a:pt x="250" y="1470"/>
                      <a:pt x="301" y="1470"/>
                    </a:cubicBezTo>
                    <a:cubicBezTo>
                      <a:pt x="341" y="1470"/>
                      <a:pt x="381" y="1454"/>
                      <a:pt x="413" y="1422"/>
                    </a:cubicBezTo>
                    <a:cubicBezTo>
                      <a:pt x="547" y="1287"/>
                      <a:pt x="647" y="1150"/>
                      <a:pt x="786" y="1150"/>
                    </a:cubicBezTo>
                    <a:cubicBezTo>
                      <a:pt x="847" y="1150"/>
                      <a:pt x="916" y="1177"/>
                      <a:pt x="998" y="1243"/>
                    </a:cubicBezTo>
                    <a:cubicBezTo>
                      <a:pt x="1248" y="1443"/>
                      <a:pt x="1476" y="1649"/>
                      <a:pt x="1802" y="1649"/>
                    </a:cubicBezTo>
                    <a:cubicBezTo>
                      <a:pt x="1835" y="1649"/>
                      <a:pt x="1869" y="1647"/>
                      <a:pt x="1905" y="1643"/>
                    </a:cubicBezTo>
                    <a:cubicBezTo>
                      <a:pt x="2303" y="1588"/>
                      <a:pt x="2447" y="1242"/>
                      <a:pt x="2458" y="881"/>
                    </a:cubicBezTo>
                    <a:cubicBezTo>
                      <a:pt x="2460" y="805"/>
                      <a:pt x="2422" y="597"/>
                      <a:pt x="2530" y="597"/>
                    </a:cubicBezTo>
                    <a:cubicBezTo>
                      <a:pt x="2546" y="597"/>
                      <a:pt x="2567" y="602"/>
                      <a:pt x="2591" y="613"/>
                    </a:cubicBezTo>
                    <a:cubicBezTo>
                      <a:pt x="2660" y="644"/>
                      <a:pt x="2713" y="716"/>
                      <a:pt x="2767" y="768"/>
                    </a:cubicBezTo>
                    <a:cubicBezTo>
                      <a:pt x="2951" y="948"/>
                      <a:pt x="3160" y="1138"/>
                      <a:pt x="3417" y="1207"/>
                    </a:cubicBezTo>
                    <a:cubicBezTo>
                      <a:pt x="3473" y="1223"/>
                      <a:pt x="3532" y="1231"/>
                      <a:pt x="3590" y="1231"/>
                    </a:cubicBezTo>
                    <a:cubicBezTo>
                      <a:pt x="3800" y="1231"/>
                      <a:pt x="4006" y="1128"/>
                      <a:pt x="4096" y="925"/>
                    </a:cubicBezTo>
                    <a:cubicBezTo>
                      <a:pt x="4155" y="789"/>
                      <a:pt x="4188" y="621"/>
                      <a:pt x="4328" y="543"/>
                    </a:cubicBezTo>
                    <a:cubicBezTo>
                      <a:pt x="4377" y="516"/>
                      <a:pt x="4427" y="505"/>
                      <a:pt x="4476" y="505"/>
                    </a:cubicBezTo>
                    <a:cubicBezTo>
                      <a:pt x="4686" y="505"/>
                      <a:pt x="4896" y="706"/>
                      <a:pt x="5063" y="795"/>
                    </a:cubicBezTo>
                    <a:cubicBezTo>
                      <a:pt x="5203" y="870"/>
                      <a:pt x="5355" y="936"/>
                      <a:pt x="5499" y="936"/>
                    </a:cubicBezTo>
                    <a:cubicBezTo>
                      <a:pt x="5621" y="936"/>
                      <a:pt x="5737" y="889"/>
                      <a:pt x="5838" y="760"/>
                    </a:cubicBezTo>
                    <a:cubicBezTo>
                      <a:pt x="5939" y="634"/>
                      <a:pt x="5908" y="420"/>
                      <a:pt x="5726" y="384"/>
                    </a:cubicBezTo>
                    <a:cubicBezTo>
                      <a:pt x="5595" y="357"/>
                      <a:pt x="5469" y="377"/>
                      <a:pt x="5338" y="334"/>
                    </a:cubicBezTo>
                    <a:cubicBezTo>
                      <a:pt x="4965" y="216"/>
                      <a:pt x="4822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0" name="Google Shape;2970;p21"/>
              <p:cNvSpPr/>
              <p:nvPr/>
            </p:nvSpPr>
            <p:spPr>
              <a:xfrm>
                <a:off x="6636100" y="3940100"/>
                <a:ext cx="145250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5810" h="2622" extrusionOk="0">
                    <a:moveTo>
                      <a:pt x="2181" y="1229"/>
                    </a:moveTo>
                    <a:cubicBezTo>
                      <a:pt x="2183" y="1229"/>
                      <a:pt x="2187" y="1230"/>
                      <a:pt x="2192" y="1233"/>
                    </a:cubicBezTo>
                    <a:lnTo>
                      <a:pt x="2192" y="1233"/>
                    </a:lnTo>
                    <a:cubicBezTo>
                      <a:pt x="2190" y="1233"/>
                      <a:pt x="2188" y="1233"/>
                      <a:pt x="2187" y="1233"/>
                    </a:cubicBezTo>
                    <a:cubicBezTo>
                      <a:pt x="2179" y="1233"/>
                      <a:pt x="2177" y="1229"/>
                      <a:pt x="2181" y="1229"/>
                    </a:cubicBezTo>
                    <a:close/>
                    <a:moveTo>
                      <a:pt x="2197" y="1236"/>
                    </a:moveTo>
                    <a:cubicBezTo>
                      <a:pt x="2197" y="1237"/>
                      <a:pt x="2197" y="1237"/>
                      <a:pt x="2197" y="1237"/>
                    </a:cubicBezTo>
                    <a:cubicBezTo>
                      <a:pt x="2197" y="1237"/>
                      <a:pt x="2197" y="1237"/>
                      <a:pt x="2197" y="1236"/>
                    </a:cubicBezTo>
                    <a:close/>
                    <a:moveTo>
                      <a:pt x="1278" y="1"/>
                    </a:moveTo>
                    <a:cubicBezTo>
                      <a:pt x="988" y="1"/>
                      <a:pt x="705" y="148"/>
                      <a:pt x="498" y="349"/>
                    </a:cubicBezTo>
                    <a:cubicBezTo>
                      <a:pt x="249" y="593"/>
                      <a:pt x="1" y="1024"/>
                      <a:pt x="136" y="1380"/>
                    </a:cubicBezTo>
                    <a:cubicBezTo>
                      <a:pt x="173" y="1482"/>
                      <a:pt x="254" y="1535"/>
                      <a:pt x="339" y="1535"/>
                    </a:cubicBezTo>
                    <a:cubicBezTo>
                      <a:pt x="407" y="1535"/>
                      <a:pt x="478" y="1500"/>
                      <a:pt x="530" y="1430"/>
                    </a:cubicBezTo>
                    <a:cubicBezTo>
                      <a:pt x="720" y="1172"/>
                      <a:pt x="796" y="796"/>
                      <a:pt x="1157" y="709"/>
                    </a:cubicBezTo>
                    <a:cubicBezTo>
                      <a:pt x="1185" y="702"/>
                      <a:pt x="1210" y="699"/>
                      <a:pt x="1230" y="699"/>
                    </a:cubicBezTo>
                    <a:cubicBezTo>
                      <a:pt x="1333" y="699"/>
                      <a:pt x="1343" y="783"/>
                      <a:pt x="1366" y="911"/>
                    </a:cubicBezTo>
                    <a:cubicBezTo>
                      <a:pt x="1396" y="1083"/>
                      <a:pt x="1409" y="1247"/>
                      <a:pt x="1471" y="1410"/>
                    </a:cubicBezTo>
                    <a:cubicBezTo>
                      <a:pt x="1586" y="1709"/>
                      <a:pt x="1857" y="1924"/>
                      <a:pt x="2169" y="1924"/>
                    </a:cubicBezTo>
                    <a:cubicBezTo>
                      <a:pt x="2230" y="1924"/>
                      <a:pt x="2292" y="1916"/>
                      <a:pt x="2355" y="1898"/>
                    </a:cubicBezTo>
                    <a:cubicBezTo>
                      <a:pt x="2692" y="1806"/>
                      <a:pt x="2858" y="1518"/>
                      <a:pt x="3078" y="1279"/>
                    </a:cubicBezTo>
                    <a:cubicBezTo>
                      <a:pt x="3130" y="1222"/>
                      <a:pt x="3188" y="1148"/>
                      <a:pt x="3250" y="1148"/>
                    </a:cubicBezTo>
                    <a:cubicBezTo>
                      <a:pt x="3273" y="1148"/>
                      <a:pt x="3297" y="1159"/>
                      <a:pt x="3322" y="1186"/>
                    </a:cubicBezTo>
                    <a:cubicBezTo>
                      <a:pt x="3428" y="1306"/>
                      <a:pt x="3379" y="1568"/>
                      <a:pt x="3385" y="1715"/>
                    </a:cubicBezTo>
                    <a:cubicBezTo>
                      <a:pt x="3398" y="2058"/>
                      <a:pt x="3518" y="2448"/>
                      <a:pt x="3871" y="2582"/>
                    </a:cubicBezTo>
                    <a:cubicBezTo>
                      <a:pt x="3944" y="2609"/>
                      <a:pt x="4015" y="2622"/>
                      <a:pt x="4083" y="2622"/>
                    </a:cubicBezTo>
                    <a:cubicBezTo>
                      <a:pt x="4319" y="2622"/>
                      <a:pt x="4523" y="2475"/>
                      <a:pt x="4711" y="2318"/>
                    </a:cubicBezTo>
                    <a:cubicBezTo>
                      <a:pt x="4798" y="2244"/>
                      <a:pt x="4888" y="2162"/>
                      <a:pt x="5007" y="2162"/>
                    </a:cubicBezTo>
                    <a:cubicBezTo>
                      <a:pt x="5016" y="2162"/>
                      <a:pt x="5026" y="2163"/>
                      <a:pt x="5036" y="2164"/>
                    </a:cubicBezTo>
                    <a:cubicBezTo>
                      <a:pt x="5193" y="2180"/>
                      <a:pt x="5250" y="2315"/>
                      <a:pt x="5361" y="2400"/>
                    </a:cubicBezTo>
                    <a:cubicBezTo>
                      <a:pt x="5418" y="2444"/>
                      <a:pt x="5485" y="2465"/>
                      <a:pt x="5550" y="2465"/>
                    </a:cubicBezTo>
                    <a:cubicBezTo>
                      <a:pt x="5680" y="2465"/>
                      <a:pt x="5800" y="2378"/>
                      <a:pt x="5802" y="2216"/>
                    </a:cubicBezTo>
                    <a:cubicBezTo>
                      <a:pt x="5810" y="1907"/>
                      <a:pt x="5513" y="1687"/>
                      <a:pt x="5239" y="1614"/>
                    </a:cubicBezTo>
                    <a:cubicBezTo>
                      <a:pt x="5166" y="1595"/>
                      <a:pt x="5093" y="1585"/>
                      <a:pt x="5022" y="1585"/>
                    </a:cubicBezTo>
                    <a:cubicBezTo>
                      <a:pt x="4817" y="1585"/>
                      <a:pt x="4624" y="1663"/>
                      <a:pt x="4455" y="1795"/>
                    </a:cubicBezTo>
                    <a:cubicBezTo>
                      <a:pt x="4360" y="1868"/>
                      <a:pt x="4272" y="1979"/>
                      <a:pt x="4162" y="2030"/>
                    </a:cubicBezTo>
                    <a:cubicBezTo>
                      <a:pt x="4138" y="2041"/>
                      <a:pt x="4116" y="2046"/>
                      <a:pt x="4097" y="2046"/>
                    </a:cubicBezTo>
                    <a:cubicBezTo>
                      <a:pt x="4007" y="2046"/>
                      <a:pt x="3972" y="1931"/>
                      <a:pt x="3960" y="1826"/>
                    </a:cubicBezTo>
                    <a:cubicBezTo>
                      <a:pt x="3920" y="1479"/>
                      <a:pt x="4019" y="1150"/>
                      <a:pt x="3812" y="832"/>
                    </a:cubicBezTo>
                    <a:cubicBezTo>
                      <a:pt x="3679" y="628"/>
                      <a:pt x="3465" y="511"/>
                      <a:pt x="3237" y="511"/>
                    </a:cubicBezTo>
                    <a:cubicBezTo>
                      <a:pt x="3157" y="511"/>
                      <a:pt x="3076" y="526"/>
                      <a:pt x="2996" y="555"/>
                    </a:cubicBezTo>
                    <a:cubicBezTo>
                      <a:pt x="2699" y="665"/>
                      <a:pt x="2552" y="923"/>
                      <a:pt x="2334" y="1129"/>
                    </a:cubicBezTo>
                    <a:cubicBezTo>
                      <a:pt x="2298" y="1163"/>
                      <a:pt x="2262" y="1186"/>
                      <a:pt x="2225" y="1215"/>
                    </a:cubicBezTo>
                    <a:cubicBezTo>
                      <a:pt x="2211" y="1226"/>
                      <a:pt x="2200" y="1231"/>
                      <a:pt x="2192" y="1233"/>
                    </a:cubicBezTo>
                    <a:lnTo>
                      <a:pt x="2192" y="1233"/>
                    </a:lnTo>
                    <a:cubicBezTo>
                      <a:pt x="2103" y="1155"/>
                      <a:pt x="2116" y="901"/>
                      <a:pt x="2097" y="796"/>
                    </a:cubicBezTo>
                    <a:cubicBezTo>
                      <a:pt x="2036" y="447"/>
                      <a:pt x="1838" y="111"/>
                      <a:pt x="1471" y="23"/>
                    </a:cubicBezTo>
                    <a:cubicBezTo>
                      <a:pt x="1407" y="8"/>
                      <a:pt x="1342" y="1"/>
                      <a:pt x="12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1" name="Google Shape;2971;p21"/>
              <p:cNvSpPr/>
              <p:nvPr/>
            </p:nvSpPr>
            <p:spPr>
              <a:xfrm>
                <a:off x="6840625" y="3573775"/>
                <a:ext cx="14442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5777" h="4176" extrusionOk="0">
                    <a:moveTo>
                      <a:pt x="1777" y="1321"/>
                    </a:moveTo>
                    <a:cubicBezTo>
                      <a:pt x="1791" y="1321"/>
                      <a:pt x="1794" y="1327"/>
                      <a:pt x="1790" y="1327"/>
                    </a:cubicBezTo>
                    <a:cubicBezTo>
                      <a:pt x="1787" y="1327"/>
                      <a:pt x="1783" y="1326"/>
                      <a:pt x="1777" y="1321"/>
                    </a:cubicBezTo>
                    <a:close/>
                    <a:moveTo>
                      <a:pt x="725" y="0"/>
                    </a:moveTo>
                    <a:cubicBezTo>
                      <a:pt x="429" y="0"/>
                      <a:pt x="52" y="152"/>
                      <a:pt x="13" y="481"/>
                    </a:cubicBezTo>
                    <a:cubicBezTo>
                      <a:pt x="0" y="591"/>
                      <a:pt x="82" y="688"/>
                      <a:pt x="193" y="688"/>
                    </a:cubicBezTo>
                    <a:cubicBezTo>
                      <a:pt x="198" y="688"/>
                      <a:pt x="203" y="688"/>
                      <a:pt x="209" y="687"/>
                    </a:cubicBezTo>
                    <a:cubicBezTo>
                      <a:pt x="319" y="678"/>
                      <a:pt x="422" y="662"/>
                      <a:pt x="513" y="662"/>
                    </a:cubicBezTo>
                    <a:cubicBezTo>
                      <a:pt x="681" y="662"/>
                      <a:pt x="807" y="716"/>
                      <a:pt x="856" y="968"/>
                    </a:cubicBezTo>
                    <a:cubicBezTo>
                      <a:pt x="932" y="1366"/>
                      <a:pt x="980" y="1755"/>
                      <a:pt x="1353" y="1995"/>
                    </a:cubicBezTo>
                    <a:cubicBezTo>
                      <a:pt x="1478" y="2075"/>
                      <a:pt x="1602" y="2109"/>
                      <a:pt x="1722" y="2109"/>
                    </a:cubicBezTo>
                    <a:cubicBezTo>
                      <a:pt x="1979" y="2109"/>
                      <a:pt x="2218" y="1952"/>
                      <a:pt x="2407" y="1741"/>
                    </a:cubicBezTo>
                    <a:cubicBezTo>
                      <a:pt x="2457" y="1686"/>
                      <a:pt x="2552" y="1527"/>
                      <a:pt x="2637" y="1527"/>
                    </a:cubicBezTo>
                    <a:cubicBezTo>
                      <a:pt x="2668" y="1527"/>
                      <a:pt x="2698" y="1549"/>
                      <a:pt x="2724" y="1605"/>
                    </a:cubicBezTo>
                    <a:cubicBezTo>
                      <a:pt x="2760" y="1685"/>
                      <a:pt x="2756" y="1788"/>
                      <a:pt x="2763" y="1872"/>
                    </a:cubicBezTo>
                    <a:cubicBezTo>
                      <a:pt x="2789" y="2170"/>
                      <a:pt x="2832" y="2492"/>
                      <a:pt x="3004" y="2744"/>
                    </a:cubicBezTo>
                    <a:cubicBezTo>
                      <a:pt x="3131" y="2932"/>
                      <a:pt x="3345" y="3060"/>
                      <a:pt x="3566" y="3060"/>
                    </a:cubicBezTo>
                    <a:cubicBezTo>
                      <a:pt x="3648" y="3060"/>
                      <a:pt x="3731" y="3042"/>
                      <a:pt x="3811" y="3004"/>
                    </a:cubicBezTo>
                    <a:cubicBezTo>
                      <a:pt x="3945" y="2939"/>
                      <a:pt x="4081" y="2836"/>
                      <a:pt x="4235" y="2836"/>
                    </a:cubicBezTo>
                    <a:cubicBezTo>
                      <a:pt x="4257" y="2836"/>
                      <a:pt x="4279" y="2838"/>
                      <a:pt x="4301" y="2842"/>
                    </a:cubicBezTo>
                    <a:cubicBezTo>
                      <a:pt x="4630" y="2910"/>
                      <a:pt x="4658" y="3361"/>
                      <a:pt x="4756" y="3613"/>
                    </a:cubicBezTo>
                    <a:cubicBezTo>
                      <a:pt x="4868" y="3896"/>
                      <a:pt x="5024" y="4175"/>
                      <a:pt x="5339" y="4175"/>
                    </a:cubicBezTo>
                    <a:cubicBezTo>
                      <a:pt x="5377" y="4175"/>
                      <a:pt x="5418" y="4171"/>
                      <a:pt x="5461" y="4162"/>
                    </a:cubicBezTo>
                    <a:cubicBezTo>
                      <a:pt x="5646" y="4126"/>
                      <a:pt x="5777" y="3917"/>
                      <a:pt x="5646" y="3747"/>
                    </a:cubicBezTo>
                    <a:cubicBezTo>
                      <a:pt x="5549" y="3625"/>
                      <a:pt x="5425" y="3548"/>
                      <a:pt x="5343" y="3414"/>
                    </a:cubicBezTo>
                    <a:cubicBezTo>
                      <a:pt x="5065" y="2963"/>
                      <a:pt x="5164" y="2633"/>
                      <a:pt x="4647" y="2345"/>
                    </a:cubicBezTo>
                    <a:cubicBezTo>
                      <a:pt x="4519" y="2273"/>
                      <a:pt x="4378" y="2231"/>
                      <a:pt x="4233" y="2231"/>
                    </a:cubicBezTo>
                    <a:cubicBezTo>
                      <a:pt x="4200" y="2231"/>
                      <a:pt x="4166" y="2234"/>
                      <a:pt x="4132" y="2238"/>
                    </a:cubicBezTo>
                    <a:cubicBezTo>
                      <a:pt x="3956" y="2264"/>
                      <a:pt x="3792" y="2405"/>
                      <a:pt x="3614" y="2405"/>
                    </a:cubicBezTo>
                    <a:cubicBezTo>
                      <a:pt x="3606" y="2405"/>
                      <a:pt x="3597" y="2405"/>
                      <a:pt x="3589" y="2404"/>
                    </a:cubicBezTo>
                    <a:cubicBezTo>
                      <a:pt x="3420" y="2391"/>
                      <a:pt x="3440" y="2103"/>
                      <a:pt x="3436" y="1987"/>
                    </a:cubicBezTo>
                    <a:cubicBezTo>
                      <a:pt x="3426" y="1675"/>
                      <a:pt x="3406" y="1366"/>
                      <a:pt x="3204" y="1108"/>
                    </a:cubicBezTo>
                    <a:cubicBezTo>
                      <a:pt x="3056" y="919"/>
                      <a:pt x="2834" y="801"/>
                      <a:pt x="2602" y="801"/>
                    </a:cubicBezTo>
                    <a:cubicBezTo>
                      <a:pt x="2519" y="801"/>
                      <a:pt x="2435" y="816"/>
                      <a:pt x="2352" y="849"/>
                    </a:cubicBezTo>
                    <a:cubicBezTo>
                      <a:pt x="2169" y="921"/>
                      <a:pt x="2045" y="1183"/>
                      <a:pt x="1842" y="1199"/>
                    </a:cubicBezTo>
                    <a:cubicBezTo>
                      <a:pt x="1833" y="1200"/>
                      <a:pt x="1825" y="1200"/>
                      <a:pt x="1817" y="1200"/>
                    </a:cubicBezTo>
                    <a:cubicBezTo>
                      <a:pt x="1568" y="1200"/>
                      <a:pt x="1631" y="857"/>
                      <a:pt x="1575" y="674"/>
                    </a:cubicBezTo>
                    <a:cubicBezTo>
                      <a:pt x="1460" y="301"/>
                      <a:pt x="1163" y="18"/>
                      <a:pt x="761" y="1"/>
                    </a:cubicBezTo>
                    <a:cubicBezTo>
                      <a:pt x="749" y="1"/>
                      <a:pt x="737" y="0"/>
                      <a:pt x="7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2" name="Google Shape;2972;p21"/>
              <p:cNvSpPr/>
              <p:nvPr/>
            </p:nvSpPr>
            <p:spPr>
              <a:xfrm>
                <a:off x="6079175" y="3717500"/>
                <a:ext cx="13227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2986" extrusionOk="0">
                    <a:moveTo>
                      <a:pt x="1606" y="1950"/>
                    </a:moveTo>
                    <a:cubicBezTo>
                      <a:pt x="1609" y="1950"/>
                      <a:pt x="1608" y="1955"/>
                      <a:pt x="1598" y="1959"/>
                    </a:cubicBezTo>
                    <a:cubicBezTo>
                      <a:pt x="1601" y="1953"/>
                      <a:pt x="1605" y="1950"/>
                      <a:pt x="1606" y="1950"/>
                    </a:cubicBezTo>
                    <a:close/>
                    <a:moveTo>
                      <a:pt x="5049" y="1"/>
                    </a:moveTo>
                    <a:cubicBezTo>
                      <a:pt x="5036" y="1"/>
                      <a:pt x="5022" y="2"/>
                      <a:pt x="5008" y="5"/>
                    </a:cubicBezTo>
                    <a:cubicBezTo>
                      <a:pt x="4877" y="28"/>
                      <a:pt x="4767" y="91"/>
                      <a:pt x="4633" y="100"/>
                    </a:cubicBezTo>
                    <a:cubicBezTo>
                      <a:pt x="4604" y="102"/>
                      <a:pt x="4575" y="102"/>
                      <a:pt x="4548" y="102"/>
                    </a:cubicBezTo>
                    <a:cubicBezTo>
                      <a:pt x="4321" y="102"/>
                      <a:pt x="4155" y="50"/>
                      <a:pt x="3982" y="50"/>
                    </a:cubicBezTo>
                    <a:cubicBezTo>
                      <a:pt x="3848" y="50"/>
                      <a:pt x="3710" y="81"/>
                      <a:pt x="3535" y="194"/>
                    </a:cubicBezTo>
                    <a:cubicBezTo>
                      <a:pt x="3402" y="279"/>
                      <a:pt x="3298" y="395"/>
                      <a:pt x="3247" y="541"/>
                    </a:cubicBezTo>
                    <a:cubicBezTo>
                      <a:pt x="3192" y="692"/>
                      <a:pt x="3239" y="884"/>
                      <a:pt x="3153" y="1020"/>
                    </a:cubicBezTo>
                    <a:cubicBezTo>
                      <a:pt x="3129" y="1057"/>
                      <a:pt x="3093" y="1071"/>
                      <a:pt x="3052" y="1071"/>
                    </a:cubicBezTo>
                    <a:cubicBezTo>
                      <a:pt x="2958" y="1071"/>
                      <a:pt x="2837" y="996"/>
                      <a:pt x="2774" y="966"/>
                    </a:cubicBezTo>
                    <a:cubicBezTo>
                      <a:pt x="2570" y="867"/>
                      <a:pt x="2368" y="775"/>
                      <a:pt x="2145" y="775"/>
                    </a:cubicBezTo>
                    <a:cubicBezTo>
                      <a:pt x="2101" y="775"/>
                      <a:pt x="2057" y="778"/>
                      <a:pt x="2011" y="786"/>
                    </a:cubicBezTo>
                    <a:cubicBezTo>
                      <a:pt x="1734" y="835"/>
                      <a:pt x="1504" y="1041"/>
                      <a:pt x="1471" y="1329"/>
                    </a:cubicBezTo>
                    <a:cubicBezTo>
                      <a:pt x="1453" y="1497"/>
                      <a:pt x="1599" y="1697"/>
                      <a:pt x="1531" y="1857"/>
                    </a:cubicBezTo>
                    <a:cubicBezTo>
                      <a:pt x="1498" y="1933"/>
                      <a:pt x="1446" y="1959"/>
                      <a:pt x="1386" y="1959"/>
                    </a:cubicBezTo>
                    <a:cubicBezTo>
                      <a:pt x="1275" y="1959"/>
                      <a:pt x="1134" y="1869"/>
                      <a:pt x="1024" y="1848"/>
                    </a:cubicBezTo>
                    <a:cubicBezTo>
                      <a:pt x="964" y="1837"/>
                      <a:pt x="905" y="1831"/>
                      <a:pt x="846" y="1831"/>
                    </a:cubicBezTo>
                    <a:cubicBezTo>
                      <a:pt x="579" y="1831"/>
                      <a:pt x="327" y="1950"/>
                      <a:pt x="182" y="2194"/>
                    </a:cubicBezTo>
                    <a:cubicBezTo>
                      <a:pt x="51" y="2415"/>
                      <a:pt x="0" y="2787"/>
                      <a:pt x="245" y="2955"/>
                    </a:cubicBezTo>
                    <a:cubicBezTo>
                      <a:pt x="275" y="2975"/>
                      <a:pt x="307" y="2985"/>
                      <a:pt x="339" y="2985"/>
                    </a:cubicBezTo>
                    <a:cubicBezTo>
                      <a:pt x="398" y="2985"/>
                      <a:pt x="455" y="2952"/>
                      <a:pt x="482" y="2890"/>
                    </a:cubicBezTo>
                    <a:cubicBezTo>
                      <a:pt x="571" y="2684"/>
                      <a:pt x="616" y="2490"/>
                      <a:pt x="816" y="2490"/>
                    </a:cubicBezTo>
                    <a:cubicBezTo>
                      <a:pt x="856" y="2490"/>
                      <a:pt x="902" y="2498"/>
                      <a:pt x="956" y="2514"/>
                    </a:cubicBezTo>
                    <a:cubicBezTo>
                      <a:pt x="1163" y="2578"/>
                      <a:pt x="1362" y="2649"/>
                      <a:pt x="1563" y="2649"/>
                    </a:cubicBezTo>
                    <a:cubicBezTo>
                      <a:pt x="1686" y="2649"/>
                      <a:pt x="1810" y="2622"/>
                      <a:pt x="1938" y="2552"/>
                    </a:cubicBezTo>
                    <a:cubicBezTo>
                      <a:pt x="2285" y="2357"/>
                      <a:pt x="2292" y="1987"/>
                      <a:pt x="2171" y="1649"/>
                    </a:cubicBezTo>
                    <a:cubicBezTo>
                      <a:pt x="2142" y="1569"/>
                      <a:pt x="2004" y="1354"/>
                      <a:pt x="2185" y="1354"/>
                    </a:cubicBezTo>
                    <a:cubicBezTo>
                      <a:pt x="2189" y="1354"/>
                      <a:pt x="2193" y="1354"/>
                      <a:pt x="2197" y="1354"/>
                    </a:cubicBezTo>
                    <a:cubicBezTo>
                      <a:pt x="2272" y="1358"/>
                      <a:pt x="2347" y="1404"/>
                      <a:pt x="2415" y="1433"/>
                    </a:cubicBezTo>
                    <a:cubicBezTo>
                      <a:pt x="2623" y="1521"/>
                      <a:pt x="2851" y="1608"/>
                      <a:pt x="3082" y="1608"/>
                    </a:cubicBezTo>
                    <a:cubicBezTo>
                      <a:pt x="3113" y="1608"/>
                      <a:pt x="3145" y="1607"/>
                      <a:pt x="3176" y="1603"/>
                    </a:cubicBezTo>
                    <a:cubicBezTo>
                      <a:pt x="3443" y="1574"/>
                      <a:pt x="3689" y="1376"/>
                      <a:pt x="3699" y="1094"/>
                    </a:cubicBezTo>
                    <a:cubicBezTo>
                      <a:pt x="3705" y="949"/>
                      <a:pt x="3673" y="782"/>
                      <a:pt x="3776" y="659"/>
                    </a:cubicBezTo>
                    <a:cubicBezTo>
                      <a:pt x="3849" y="571"/>
                      <a:pt x="3949" y="543"/>
                      <a:pt x="4057" y="543"/>
                    </a:cubicBezTo>
                    <a:cubicBezTo>
                      <a:pt x="4222" y="543"/>
                      <a:pt x="4406" y="608"/>
                      <a:pt x="4545" y="625"/>
                    </a:cubicBezTo>
                    <a:cubicBezTo>
                      <a:pt x="4610" y="632"/>
                      <a:pt x="4676" y="638"/>
                      <a:pt x="4740" y="638"/>
                    </a:cubicBezTo>
                    <a:cubicBezTo>
                      <a:pt x="4964" y="638"/>
                      <a:pt x="5169" y="572"/>
                      <a:pt x="5247" y="310"/>
                    </a:cubicBezTo>
                    <a:cubicBezTo>
                      <a:pt x="5291" y="170"/>
                      <a:pt x="5204" y="1"/>
                      <a:pt x="50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3" name="Google Shape;2973;p21"/>
              <p:cNvSpPr/>
              <p:nvPr/>
            </p:nvSpPr>
            <p:spPr>
              <a:xfrm>
                <a:off x="6126175" y="4013100"/>
                <a:ext cx="966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7044" extrusionOk="0">
                    <a:moveTo>
                      <a:pt x="544" y="1"/>
                    </a:moveTo>
                    <a:cubicBezTo>
                      <a:pt x="439" y="1"/>
                      <a:pt x="339" y="33"/>
                      <a:pt x="296" y="117"/>
                    </a:cubicBezTo>
                    <a:cubicBezTo>
                      <a:pt x="185" y="333"/>
                      <a:pt x="523" y="479"/>
                      <a:pt x="483" y="697"/>
                    </a:cubicBezTo>
                    <a:cubicBezTo>
                      <a:pt x="448" y="883"/>
                      <a:pt x="366" y="1061"/>
                      <a:pt x="287" y="1233"/>
                    </a:cubicBezTo>
                    <a:cubicBezTo>
                      <a:pt x="120" y="1600"/>
                      <a:pt x="0" y="2033"/>
                      <a:pt x="193" y="2416"/>
                    </a:cubicBezTo>
                    <a:cubicBezTo>
                      <a:pt x="372" y="2773"/>
                      <a:pt x="746" y="2906"/>
                      <a:pt x="1123" y="2906"/>
                    </a:cubicBezTo>
                    <a:cubicBezTo>
                      <a:pt x="1125" y="2906"/>
                      <a:pt x="1127" y="2906"/>
                      <a:pt x="1129" y="2906"/>
                    </a:cubicBezTo>
                    <a:cubicBezTo>
                      <a:pt x="1187" y="2906"/>
                      <a:pt x="1262" y="2898"/>
                      <a:pt x="1329" y="2898"/>
                    </a:cubicBezTo>
                    <a:cubicBezTo>
                      <a:pt x="1466" y="2898"/>
                      <a:pt x="1573" y="2931"/>
                      <a:pt x="1465" y="3125"/>
                    </a:cubicBezTo>
                    <a:cubicBezTo>
                      <a:pt x="1267" y="3481"/>
                      <a:pt x="980" y="3728"/>
                      <a:pt x="941" y="4160"/>
                    </a:cubicBezTo>
                    <a:cubicBezTo>
                      <a:pt x="902" y="4570"/>
                      <a:pt x="1103" y="4966"/>
                      <a:pt x="1498" y="5115"/>
                    </a:cubicBezTo>
                    <a:cubicBezTo>
                      <a:pt x="1590" y="5150"/>
                      <a:pt x="1684" y="5162"/>
                      <a:pt x="1779" y="5162"/>
                    </a:cubicBezTo>
                    <a:cubicBezTo>
                      <a:pt x="1932" y="5162"/>
                      <a:pt x="2086" y="5133"/>
                      <a:pt x="2237" y="5133"/>
                    </a:cubicBezTo>
                    <a:cubicBezTo>
                      <a:pt x="2309" y="5133"/>
                      <a:pt x="2379" y="5139"/>
                      <a:pt x="2449" y="5158"/>
                    </a:cubicBezTo>
                    <a:cubicBezTo>
                      <a:pt x="2740" y="5237"/>
                      <a:pt x="2324" y="5817"/>
                      <a:pt x="2306" y="6026"/>
                    </a:cubicBezTo>
                    <a:cubicBezTo>
                      <a:pt x="2283" y="6299"/>
                      <a:pt x="2387" y="6581"/>
                      <a:pt x="2582" y="6775"/>
                    </a:cubicBezTo>
                    <a:cubicBezTo>
                      <a:pt x="2756" y="6945"/>
                      <a:pt x="2999" y="7044"/>
                      <a:pt x="3242" y="7044"/>
                    </a:cubicBezTo>
                    <a:cubicBezTo>
                      <a:pt x="3273" y="7044"/>
                      <a:pt x="3305" y="7042"/>
                      <a:pt x="3335" y="7039"/>
                    </a:cubicBezTo>
                    <a:cubicBezTo>
                      <a:pt x="3488" y="7023"/>
                      <a:pt x="3863" y="6841"/>
                      <a:pt x="3717" y="6634"/>
                    </a:cubicBezTo>
                    <a:cubicBezTo>
                      <a:pt x="3542" y="6389"/>
                      <a:pt x="3086" y="6657"/>
                      <a:pt x="2982" y="6307"/>
                    </a:cubicBezTo>
                    <a:cubicBezTo>
                      <a:pt x="2877" y="5953"/>
                      <a:pt x="3382" y="5608"/>
                      <a:pt x="3409" y="5243"/>
                    </a:cubicBezTo>
                    <a:cubicBezTo>
                      <a:pt x="3438" y="4848"/>
                      <a:pt x="3164" y="4529"/>
                      <a:pt x="2798" y="4421"/>
                    </a:cubicBezTo>
                    <a:cubicBezTo>
                      <a:pt x="2685" y="4389"/>
                      <a:pt x="2568" y="4378"/>
                      <a:pt x="2450" y="4378"/>
                    </a:cubicBezTo>
                    <a:cubicBezTo>
                      <a:pt x="2376" y="4378"/>
                      <a:pt x="2302" y="4382"/>
                      <a:pt x="2228" y="4390"/>
                    </a:cubicBezTo>
                    <a:cubicBezTo>
                      <a:pt x="2139" y="4398"/>
                      <a:pt x="2000" y="4436"/>
                      <a:pt x="1882" y="4436"/>
                    </a:cubicBezTo>
                    <a:cubicBezTo>
                      <a:pt x="1827" y="4436"/>
                      <a:pt x="1777" y="4428"/>
                      <a:pt x="1738" y="4405"/>
                    </a:cubicBezTo>
                    <a:cubicBezTo>
                      <a:pt x="1465" y="4247"/>
                      <a:pt x="1890" y="3744"/>
                      <a:pt x="1998" y="3604"/>
                    </a:cubicBezTo>
                    <a:cubicBezTo>
                      <a:pt x="2218" y="3313"/>
                      <a:pt x="2536" y="2898"/>
                      <a:pt x="2351" y="2517"/>
                    </a:cubicBezTo>
                    <a:cubicBezTo>
                      <a:pt x="2208" y="2219"/>
                      <a:pt x="1884" y="2159"/>
                      <a:pt x="1577" y="2159"/>
                    </a:cubicBezTo>
                    <a:cubicBezTo>
                      <a:pt x="1495" y="2159"/>
                      <a:pt x="1414" y="2163"/>
                      <a:pt x="1338" y="2168"/>
                    </a:cubicBezTo>
                    <a:cubicBezTo>
                      <a:pt x="1262" y="2173"/>
                      <a:pt x="1185" y="2180"/>
                      <a:pt x="1113" y="2180"/>
                    </a:cubicBezTo>
                    <a:cubicBezTo>
                      <a:pt x="917" y="2180"/>
                      <a:pt x="763" y="2129"/>
                      <a:pt x="800" y="1847"/>
                    </a:cubicBezTo>
                    <a:cubicBezTo>
                      <a:pt x="859" y="1403"/>
                      <a:pt x="1219" y="1040"/>
                      <a:pt x="1132" y="567"/>
                    </a:cubicBezTo>
                    <a:cubicBezTo>
                      <a:pt x="1096" y="377"/>
                      <a:pt x="982" y="186"/>
                      <a:pt x="820" y="75"/>
                    </a:cubicBezTo>
                    <a:cubicBezTo>
                      <a:pt x="756" y="32"/>
                      <a:pt x="648" y="1"/>
                      <a:pt x="5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4" name="Google Shape;2974;p21"/>
              <p:cNvSpPr/>
              <p:nvPr/>
            </p:nvSpPr>
            <p:spPr>
              <a:xfrm>
                <a:off x="6998975" y="3833500"/>
                <a:ext cx="202600" cy="233175"/>
              </a:xfrm>
              <a:custGeom>
                <a:avLst/>
                <a:gdLst/>
                <a:ahLst/>
                <a:cxnLst/>
                <a:rect l="l" t="t" r="r" b="b"/>
                <a:pathLst>
                  <a:path w="8104" h="9327" extrusionOk="0">
                    <a:moveTo>
                      <a:pt x="3732" y="512"/>
                    </a:moveTo>
                    <a:cubicBezTo>
                      <a:pt x="3866" y="512"/>
                      <a:pt x="4002" y="520"/>
                      <a:pt x="4138" y="535"/>
                    </a:cubicBezTo>
                    <a:cubicBezTo>
                      <a:pt x="5033" y="636"/>
                      <a:pt x="5968" y="887"/>
                      <a:pt x="6608" y="1550"/>
                    </a:cubicBezTo>
                    <a:cubicBezTo>
                      <a:pt x="7323" y="2291"/>
                      <a:pt x="7709" y="3230"/>
                      <a:pt x="7793" y="4247"/>
                    </a:cubicBezTo>
                    <a:lnTo>
                      <a:pt x="7793" y="4247"/>
                    </a:lnTo>
                    <a:cubicBezTo>
                      <a:pt x="7762" y="4272"/>
                      <a:pt x="7741" y="4312"/>
                      <a:pt x="7740" y="4365"/>
                    </a:cubicBezTo>
                    <a:cubicBezTo>
                      <a:pt x="7707" y="6113"/>
                      <a:pt x="6918" y="7712"/>
                      <a:pt x="5336" y="8552"/>
                    </a:cubicBezTo>
                    <a:cubicBezTo>
                      <a:pt x="4785" y="8845"/>
                      <a:pt x="4173" y="8997"/>
                      <a:pt x="3570" y="8997"/>
                    </a:cubicBezTo>
                    <a:cubicBezTo>
                      <a:pt x="2611" y="8997"/>
                      <a:pt x="1675" y="8612"/>
                      <a:pt x="1044" y="7800"/>
                    </a:cubicBezTo>
                    <a:cubicBezTo>
                      <a:pt x="518" y="7122"/>
                      <a:pt x="456" y="6364"/>
                      <a:pt x="700" y="5561"/>
                    </a:cubicBezTo>
                    <a:cubicBezTo>
                      <a:pt x="808" y="5204"/>
                      <a:pt x="951" y="4858"/>
                      <a:pt x="1046" y="4496"/>
                    </a:cubicBezTo>
                    <a:cubicBezTo>
                      <a:pt x="1154" y="4084"/>
                      <a:pt x="1168" y="3667"/>
                      <a:pt x="1181" y="3244"/>
                    </a:cubicBezTo>
                    <a:cubicBezTo>
                      <a:pt x="1206" y="2423"/>
                      <a:pt x="1376" y="1701"/>
                      <a:pt x="2004" y="1133"/>
                    </a:cubicBezTo>
                    <a:cubicBezTo>
                      <a:pt x="2493" y="692"/>
                      <a:pt x="3098" y="512"/>
                      <a:pt x="3732" y="512"/>
                    </a:cubicBezTo>
                    <a:close/>
                    <a:moveTo>
                      <a:pt x="3732" y="0"/>
                    </a:moveTo>
                    <a:cubicBezTo>
                      <a:pt x="3246" y="0"/>
                      <a:pt x="2767" y="87"/>
                      <a:pt x="2319" y="316"/>
                    </a:cubicBezTo>
                    <a:cubicBezTo>
                      <a:pt x="1628" y="668"/>
                      <a:pt x="1085" y="1296"/>
                      <a:pt x="857" y="2037"/>
                    </a:cubicBezTo>
                    <a:cubicBezTo>
                      <a:pt x="722" y="2477"/>
                      <a:pt x="727" y="2934"/>
                      <a:pt x="719" y="3389"/>
                    </a:cubicBezTo>
                    <a:cubicBezTo>
                      <a:pt x="706" y="3986"/>
                      <a:pt x="576" y="4506"/>
                      <a:pt x="387" y="5066"/>
                    </a:cubicBezTo>
                    <a:cubicBezTo>
                      <a:pt x="99" y="5915"/>
                      <a:pt x="1" y="6732"/>
                      <a:pt x="428" y="7553"/>
                    </a:cubicBezTo>
                    <a:cubicBezTo>
                      <a:pt x="1050" y="8752"/>
                      <a:pt x="2379" y="9327"/>
                      <a:pt x="3687" y="9327"/>
                    </a:cubicBezTo>
                    <a:cubicBezTo>
                      <a:pt x="4056" y="9327"/>
                      <a:pt x="4423" y="9281"/>
                      <a:pt x="4772" y="9191"/>
                    </a:cubicBezTo>
                    <a:cubicBezTo>
                      <a:pt x="6858" y="8650"/>
                      <a:pt x="8103" y="6426"/>
                      <a:pt x="8058" y="4365"/>
                    </a:cubicBezTo>
                    <a:cubicBezTo>
                      <a:pt x="8058" y="4307"/>
                      <a:pt x="8032" y="4265"/>
                      <a:pt x="7996" y="4240"/>
                    </a:cubicBezTo>
                    <a:lnTo>
                      <a:pt x="7996" y="4240"/>
                    </a:lnTo>
                    <a:cubicBezTo>
                      <a:pt x="7981" y="3303"/>
                      <a:pt x="7785" y="2309"/>
                      <a:pt x="7237" y="1535"/>
                    </a:cubicBezTo>
                    <a:cubicBezTo>
                      <a:pt x="6706" y="785"/>
                      <a:pt x="5940" y="390"/>
                      <a:pt x="5063" y="179"/>
                    </a:cubicBezTo>
                    <a:cubicBezTo>
                      <a:pt x="4627" y="74"/>
                      <a:pt x="4177" y="0"/>
                      <a:pt x="3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5" name="Google Shape;2975;p21"/>
              <p:cNvSpPr/>
              <p:nvPr/>
            </p:nvSpPr>
            <p:spPr>
              <a:xfrm>
                <a:off x="6568675" y="3550925"/>
                <a:ext cx="236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08" extrusionOk="0">
                    <a:moveTo>
                      <a:pt x="704" y="1"/>
                    </a:moveTo>
                    <a:cubicBezTo>
                      <a:pt x="690" y="1"/>
                      <a:pt x="675" y="3"/>
                      <a:pt x="661" y="7"/>
                    </a:cubicBezTo>
                    <a:cubicBezTo>
                      <a:pt x="574" y="31"/>
                      <a:pt x="485" y="57"/>
                      <a:pt x="399" y="82"/>
                    </a:cubicBezTo>
                    <a:cubicBezTo>
                      <a:pt x="344" y="98"/>
                      <a:pt x="286" y="112"/>
                      <a:pt x="231" y="132"/>
                    </a:cubicBezTo>
                    <a:cubicBezTo>
                      <a:pt x="190" y="148"/>
                      <a:pt x="146" y="166"/>
                      <a:pt x="106" y="183"/>
                    </a:cubicBezTo>
                    <a:cubicBezTo>
                      <a:pt x="93" y="190"/>
                      <a:pt x="80" y="199"/>
                      <a:pt x="67" y="206"/>
                    </a:cubicBezTo>
                    <a:cubicBezTo>
                      <a:pt x="50" y="220"/>
                      <a:pt x="35" y="239"/>
                      <a:pt x="27" y="261"/>
                    </a:cubicBezTo>
                    <a:cubicBezTo>
                      <a:pt x="9" y="292"/>
                      <a:pt x="1" y="333"/>
                      <a:pt x="9" y="369"/>
                    </a:cubicBezTo>
                    <a:cubicBezTo>
                      <a:pt x="17" y="398"/>
                      <a:pt x="30" y="425"/>
                      <a:pt x="48" y="448"/>
                    </a:cubicBezTo>
                    <a:cubicBezTo>
                      <a:pt x="73" y="480"/>
                      <a:pt x="125" y="507"/>
                      <a:pt x="167" y="507"/>
                    </a:cubicBezTo>
                    <a:cubicBezTo>
                      <a:pt x="210" y="507"/>
                      <a:pt x="254" y="507"/>
                      <a:pt x="298" y="506"/>
                    </a:cubicBezTo>
                    <a:cubicBezTo>
                      <a:pt x="358" y="503"/>
                      <a:pt x="417" y="496"/>
                      <a:pt x="476" y="490"/>
                    </a:cubicBezTo>
                    <a:cubicBezTo>
                      <a:pt x="567" y="478"/>
                      <a:pt x="657" y="470"/>
                      <a:pt x="747" y="460"/>
                    </a:cubicBezTo>
                    <a:cubicBezTo>
                      <a:pt x="778" y="455"/>
                      <a:pt x="805" y="444"/>
                      <a:pt x="828" y="426"/>
                    </a:cubicBezTo>
                    <a:cubicBezTo>
                      <a:pt x="856" y="412"/>
                      <a:pt x="877" y="390"/>
                      <a:pt x="894" y="363"/>
                    </a:cubicBezTo>
                    <a:cubicBezTo>
                      <a:pt x="928" y="315"/>
                      <a:pt x="943" y="246"/>
                      <a:pt x="930" y="190"/>
                    </a:cubicBezTo>
                    <a:cubicBezTo>
                      <a:pt x="916" y="132"/>
                      <a:pt x="886" y="75"/>
                      <a:pt x="834" y="43"/>
                    </a:cubicBezTo>
                    <a:cubicBezTo>
                      <a:pt x="797" y="19"/>
                      <a:pt x="750" y="1"/>
                      <a:pt x="7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6" name="Google Shape;2976;p21"/>
              <p:cNvSpPr/>
              <p:nvPr/>
            </p:nvSpPr>
            <p:spPr>
              <a:xfrm>
                <a:off x="6618550" y="3540175"/>
                <a:ext cx="134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3" extrusionOk="0">
                    <a:moveTo>
                      <a:pt x="245" y="1"/>
                    </a:moveTo>
                    <a:cubicBezTo>
                      <a:pt x="219" y="1"/>
                      <a:pt x="193" y="7"/>
                      <a:pt x="169" y="16"/>
                    </a:cubicBezTo>
                    <a:cubicBezTo>
                      <a:pt x="139" y="23"/>
                      <a:pt x="110" y="38"/>
                      <a:pt x="87" y="62"/>
                    </a:cubicBezTo>
                    <a:cubicBezTo>
                      <a:pt x="60" y="84"/>
                      <a:pt x="40" y="108"/>
                      <a:pt x="30" y="139"/>
                    </a:cubicBezTo>
                    <a:cubicBezTo>
                      <a:pt x="14" y="166"/>
                      <a:pt x="4" y="196"/>
                      <a:pt x="2" y="231"/>
                    </a:cubicBezTo>
                    <a:cubicBezTo>
                      <a:pt x="1" y="274"/>
                      <a:pt x="8" y="314"/>
                      <a:pt x="25" y="353"/>
                    </a:cubicBezTo>
                    <a:cubicBezTo>
                      <a:pt x="51" y="405"/>
                      <a:pt x="76" y="460"/>
                      <a:pt x="102" y="512"/>
                    </a:cubicBezTo>
                    <a:cubicBezTo>
                      <a:pt x="106" y="525"/>
                      <a:pt x="112" y="538"/>
                      <a:pt x="117" y="552"/>
                    </a:cubicBezTo>
                    <a:cubicBezTo>
                      <a:pt x="130" y="581"/>
                      <a:pt x="146" y="606"/>
                      <a:pt x="166" y="629"/>
                    </a:cubicBezTo>
                    <a:cubicBezTo>
                      <a:pt x="175" y="640"/>
                      <a:pt x="182" y="649"/>
                      <a:pt x="194" y="658"/>
                    </a:cubicBezTo>
                    <a:cubicBezTo>
                      <a:pt x="210" y="672"/>
                      <a:pt x="227" y="691"/>
                      <a:pt x="244" y="704"/>
                    </a:cubicBezTo>
                    <a:cubicBezTo>
                      <a:pt x="263" y="716"/>
                      <a:pt x="281" y="725"/>
                      <a:pt x="301" y="730"/>
                    </a:cubicBezTo>
                    <a:lnTo>
                      <a:pt x="301" y="730"/>
                    </a:lnTo>
                    <a:cubicBezTo>
                      <a:pt x="320" y="738"/>
                      <a:pt x="340" y="742"/>
                      <a:pt x="360" y="742"/>
                    </a:cubicBezTo>
                    <a:cubicBezTo>
                      <a:pt x="376" y="742"/>
                      <a:pt x="393" y="739"/>
                      <a:pt x="410" y="734"/>
                    </a:cubicBezTo>
                    <a:cubicBezTo>
                      <a:pt x="442" y="720"/>
                      <a:pt x="467" y="698"/>
                      <a:pt x="486" y="669"/>
                    </a:cubicBezTo>
                    <a:lnTo>
                      <a:pt x="486" y="669"/>
                    </a:lnTo>
                    <a:cubicBezTo>
                      <a:pt x="504" y="647"/>
                      <a:pt x="517" y="621"/>
                      <a:pt x="522" y="591"/>
                    </a:cubicBezTo>
                    <a:cubicBezTo>
                      <a:pt x="528" y="562"/>
                      <a:pt x="535" y="534"/>
                      <a:pt x="535" y="505"/>
                    </a:cubicBezTo>
                    <a:cubicBezTo>
                      <a:pt x="537" y="474"/>
                      <a:pt x="535" y="444"/>
                      <a:pt x="528" y="415"/>
                    </a:cubicBezTo>
                    <a:cubicBezTo>
                      <a:pt x="525" y="401"/>
                      <a:pt x="521" y="388"/>
                      <a:pt x="520" y="374"/>
                    </a:cubicBezTo>
                    <a:cubicBezTo>
                      <a:pt x="507" y="316"/>
                      <a:pt x="497" y="258"/>
                      <a:pt x="485" y="201"/>
                    </a:cubicBezTo>
                    <a:cubicBezTo>
                      <a:pt x="472" y="136"/>
                      <a:pt x="435" y="84"/>
                      <a:pt x="383" y="43"/>
                    </a:cubicBezTo>
                    <a:cubicBezTo>
                      <a:pt x="347" y="19"/>
                      <a:pt x="305" y="6"/>
                      <a:pt x="262" y="2"/>
                    </a:cubicBezTo>
                    <a:cubicBezTo>
                      <a:pt x="256" y="1"/>
                      <a:pt x="251" y="1"/>
                      <a:pt x="2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7" name="Google Shape;2977;p21"/>
              <p:cNvSpPr/>
              <p:nvPr/>
            </p:nvSpPr>
            <p:spPr>
              <a:xfrm>
                <a:off x="6631625" y="3589750"/>
                <a:ext cx="2425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672" extrusionOk="0">
                    <a:moveTo>
                      <a:pt x="715" y="0"/>
                    </a:moveTo>
                    <a:cubicBezTo>
                      <a:pt x="694" y="0"/>
                      <a:pt x="671" y="2"/>
                      <a:pt x="652" y="6"/>
                    </a:cubicBezTo>
                    <a:cubicBezTo>
                      <a:pt x="605" y="18"/>
                      <a:pt x="562" y="40"/>
                      <a:pt x="529" y="71"/>
                    </a:cubicBezTo>
                    <a:cubicBezTo>
                      <a:pt x="461" y="106"/>
                      <a:pt x="394" y="140"/>
                      <a:pt x="330" y="174"/>
                    </a:cubicBezTo>
                    <a:cubicBezTo>
                      <a:pt x="291" y="194"/>
                      <a:pt x="250" y="214"/>
                      <a:pt x="213" y="236"/>
                    </a:cubicBezTo>
                    <a:cubicBezTo>
                      <a:pt x="153" y="268"/>
                      <a:pt x="75" y="322"/>
                      <a:pt x="41" y="386"/>
                    </a:cubicBezTo>
                    <a:lnTo>
                      <a:pt x="41" y="386"/>
                    </a:lnTo>
                    <a:cubicBezTo>
                      <a:pt x="1" y="433"/>
                      <a:pt x="1" y="512"/>
                      <a:pt x="28" y="567"/>
                    </a:cubicBezTo>
                    <a:cubicBezTo>
                      <a:pt x="56" y="625"/>
                      <a:pt x="116" y="669"/>
                      <a:pt x="181" y="669"/>
                    </a:cubicBezTo>
                    <a:lnTo>
                      <a:pt x="194" y="669"/>
                    </a:lnTo>
                    <a:cubicBezTo>
                      <a:pt x="204" y="671"/>
                      <a:pt x="214" y="671"/>
                      <a:pt x="224" y="671"/>
                    </a:cubicBezTo>
                    <a:cubicBezTo>
                      <a:pt x="284" y="671"/>
                      <a:pt x="351" y="651"/>
                      <a:pt x="400" y="633"/>
                    </a:cubicBezTo>
                    <a:cubicBezTo>
                      <a:pt x="443" y="618"/>
                      <a:pt x="484" y="599"/>
                      <a:pt x="527" y="582"/>
                    </a:cubicBezTo>
                    <a:cubicBezTo>
                      <a:pt x="592" y="554"/>
                      <a:pt x="660" y="527"/>
                      <a:pt x="725" y="501"/>
                    </a:cubicBezTo>
                    <a:cubicBezTo>
                      <a:pt x="763" y="495"/>
                      <a:pt x="804" y="481"/>
                      <a:pt x="837" y="459"/>
                    </a:cubicBezTo>
                    <a:cubicBezTo>
                      <a:pt x="887" y="426"/>
                      <a:pt x="938" y="375"/>
                      <a:pt x="952" y="315"/>
                    </a:cubicBezTo>
                    <a:cubicBezTo>
                      <a:pt x="957" y="295"/>
                      <a:pt x="959" y="274"/>
                      <a:pt x="965" y="256"/>
                    </a:cubicBezTo>
                    <a:cubicBezTo>
                      <a:pt x="970" y="224"/>
                      <a:pt x="964" y="195"/>
                      <a:pt x="952" y="166"/>
                    </a:cubicBezTo>
                    <a:cubicBezTo>
                      <a:pt x="938" y="122"/>
                      <a:pt x="908" y="70"/>
                      <a:pt x="863" y="47"/>
                    </a:cubicBezTo>
                    <a:cubicBezTo>
                      <a:pt x="817" y="22"/>
                      <a:pt x="781" y="5"/>
                      <a:pt x="733" y="1"/>
                    </a:cubicBezTo>
                    <a:cubicBezTo>
                      <a:pt x="727" y="0"/>
                      <a:pt x="721" y="0"/>
                      <a:pt x="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8" name="Google Shape;2978;p21"/>
              <p:cNvSpPr/>
              <p:nvPr/>
            </p:nvSpPr>
            <p:spPr>
              <a:xfrm>
                <a:off x="6662625" y="355657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9" y="1"/>
                    </a:moveTo>
                    <a:cubicBezTo>
                      <a:pt x="253" y="1"/>
                      <a:pt x="237" y="2"/>
                      <a:pt x="223" y="6"/>
                    </a:cubicBezTo>
                    <a:cubicBezTo>
                      <a:pt x="158" y="22"/>
                      <a:pt x="93" y="56"/>
                      <a:pt x="60" y="114"/>
                    </a:cubicBezTo>
                    <a:cubicBezTo>
                      <a:pt x="25" y="170"/>
                      <a:pt x="1" y="242"/>
                      <a:pt x="19" y="306"/>
                    </a:cubicBezTo>
                    <a:cubicBezTo>
                      <a:pt x="50" y="412"/>
                      <a:pt x="77" y="520"/>
                      <a:pt x="109" y="627"/>
                    </a:cubicBezTo>
                    <a:lnTo>
                      <a:pt x="158" y="784"/>
                    </a:lnTo>
                    <a:cubicBezTo>
                      <a:pt x="171" y="823"/>
                      <a:pt x="184" y="863"/>
                      <a:pt x="199" y="902"/>
                    </a:cubicBezTo>
                    <a:cubicBezTo>
                      <a:pt x="212" y="930"/>
                      <a:pt x="223" y="954"/>
                      <a:pt x="236" y="982"/>
                    </a:cubicBezTo>
                    <a:cubicBezTo>
                      <a:pt x="265" y="1047"/>
                      <a:pt x="339" y="1093"/>
                      <a:pt x="410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81" y="1081"/>
                      <a:pt x="511" y="1067"/>
                      <a:pt x="538" y="1045"/>
                    </a:cubicBezTo>
                    <a:cubicBezTo>
                      <a:pt x="573" y="1018"/>
                      <a:pt x="605" y="957"/>
                      <a:pt x="605" y="912"/>
                    </a:cubicBezTo>
                    <a:cubicBezTo>
                      <a:pt x="605" y="843"/>
                      <a:pt x="605" y="774"/>
                      <a:pt x="596" y="706"/>
                    </a:cubicBezTo>
                    <a:lnTo>
                      <a:pt x="574" y="539"/>
                    </a:lnTo>
                    <a:cubicBezTo>
                      <a:pt x="560" y="430"/>
                      <a:pt x="540" y="319"/>
                      <a:pt x="524" y="209"/>
                    </a:cubicBezTo>
                    <a:cubicBezTo>
                      <a:pt x="514" y="146"/>
                      <a:pt x="468" y="79"/>
                      <a:pt x="416" y="45"/>
                    </a:cubicBezTo>
                    <a:cubicBezTo>
                      <a:pt x="376" y="17"/>
                      <a:pt x="321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9" name="Google Shape;2979;p21"/>
              <p:cNvSpPr/>
              <p:nvPr/>
            </p:nvSpPr>
            <p:spPr>
              <a:xfrm>
                <a:off x="6639700" y="3511425"/>
                <a:ext cx="2970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39" extrusionOk="0">
                    <a:moveTo>
                      <a:pt x="919" y="0"/>
                    </a:moveTo>
                    <a:cubicBezTo>
                      <a:pt x="903" y="0"/>
                      <a:pt x="887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7" y="37"/>
                      <a:pt x="609" y="62"/>
                      <a:pt x="501" y="85"/>
                    </a:cubicBezTo>
                    <a:cubicBezTo>
                      <a:pt x="367" y="114"/>
                      <a:pt x="227" y="127"/>
                      <a:pt x="102" y="192"/>
                    </a:cubicBezTo>
                    <a:cubicBezTo>
                      <a:pt x="40" y="225"/>
                      <a:pt x="1" y="287"/>
                      <a:pt x="5" y="359"/>
                    </a:cubicBezTo>
                    <a:cubicBezTo>
                      <a:pt x="8" y="424"/>
                      <a:pt x="54" y="496"/>
                      <a:pt x="122" y="513"/>
                    </a:cubicBezTo>
                    <a:cubicBezTo>
                      <a:pt x="182" y="528"/>
                      <a:pt x="244" y="539"/>
                      <a:pt x="307" y="539"/>
                    </a:cubicBezTo>
                    <a:cubicBezTo>
                      <a:pt x="317" y="539"/>
                      <a:pt x="328" y="538"/>
                      <a:pt x="338" y="538"/>
                    </a:cubicBezTo>
                    <a:cubicBezTo>
                      <a:pt x="402" y="536"/>
                      <a:pt x="465" y="530"/>
                      <a:pt x="527" y="530"/>
                    </a:cubicBezTo>
                    <a:cubicBezTo>
                      <a:pt x="652" y="529"/>
                      <a:pt x="776" y="530"/>
                      <a:pt x="902" y="525"/>
                    </a:cubicBezTo>
                    <a:cubicBezTo>
                      <a:pt x="910" y="525"/>
                      <a:pt x="918" y="526"/>
                      <a:pt x="925" y="526"/>
                    </a:cubicBezTo>
                    <a:cubicBezTo>
                      <a:pt x="964" y="526"/>
                      <a:pt x="999" y="517"/>
                      <a:pt x="1033" y="500"/>
                    </a:cubicBezTo>
                    <a:cubicBezTo>
                      <a:pt x="1053" y="487"/>
                      <a:pt x="1072" y="474"/>
                      <a:pt x="1092" y="463"/>
                    </a:cubicBezTo>
                    <a:cubicBezTo>
                      <a:pt x="1158" y="409"/>
                      <a:pt x="1187" y="326"/>
                      <a:pt x="1181" y="244"/>
                    </a:cubicBezTo>
                    <a:cubicBezTo>
                      <a:pt x="1176" y="171"/>
                      <a:pt x="1150" y="114"/>
                      <a:pt x="1095" y="66"/>
                    </a:cubicBezTo>
                    <a:cubicBezTo>
                      <a:pt x="1043" y="22"/>
                      <a:pt x="984" y="0"/>
                      <a:pt x="9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0" name="Google Shape;2980;p21"/>
              <p:cNvSpPr/>
              <p:nvPr/>
            </p:nvSpPr>
            <p:spPr>
              <a:xfrm>
                <a:off x="6603025" y="3462000"/>
                <a:ext cx="134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2" extrusionOk="0">
                    <a:moveTo>
                      <a:pt x="245" y="0"/>
                    </a:moveTo>
                    <a:cubicBezTo>
                      <a:pt x="218" y="0"/>
                      <a:pt x="193" y="6"/>
                      <a:pt x="169" y="15"/>
                    </a:cubicBezTo>
                    <a:cubicBezTo>
                      <a:pt x="139" y="22"/>
                      <a:pt x="110" y="37"/>
                      <a:pt x="87" y="61"/>
                    </a:cubicBezTo>
                    <a:cubicBezTo>
                      <a:pt x="60" y="83"/>
                      <a:pt x="39" y="107"/>
                      <a:pt x="29" y="138"/>
                    </a:cubicBezTo>
                    <a:cubicBezTo>
                      <a:pt x="12" y="165"/>
                      <a:pt x="3" y="195"/>
                      <a:pt x="2" y="230"/>
                    </a:cubicBezTo>
                    <a:cubicBezTo>
                      <a:pt x="0" y="273"/>
                      <a:pt x="6" y="314"/>
                      <a:pt x="25" y="352"/>
                    </a:cubicBezTo>
                    <a:cubicBezTo>
                      <a:pt x="49" y="404"/>
                      <a:pt x="75" y="459"/>
                      <a:pt x="101" y="511"/>
                    </a:cubicBezTo>
                    <a:cubicBezTo>
                      <a:pt x="106" y="524"/>
                      <a:pt x="111" y="537"/>
                      <a:pt x="117" y="551"/>
                    </a:cubicBezTo>
                    <a:cubicBezTo>
                      <a:pt x="130" y="580"/>
                      <a:pt x="146" y="605"/>
                      <a:pt x="166" y="628"/>
                    </a:cubicBezTo>
                    <a:cubicBezTo>
                      <a:pt x="175" y="639"/>
                      <a:pt x="182" y="648"/>
                      <a:pt x="192" y="657"/>
                    </a:cubicBezTo>
                    <a:cubicBezTo>
                      <a:pt x="209" y="671"/>
                      <a:pt x="227" y="690"/>
                      <a:pt x="243" y="703"/>
                    </a:cubicBezTo>
                    <a:cubicBezTo>
                      <a:pt x="261" y="715"/>
                      <a:pt x="279" y="723"/>
                      <a:pt x="297" y="728"/>
                    </a:cubicBezTo>
                    <a:lnTo>
                      <a:pt x="297" y="728"/>
                    </a:lnTo>
                    <a:cubicBezTo>
                      <a:pt x="317" y="737"/>
                      <a:pt x="338" y="741"/>
                      <a:pt x="359" y="741"/>
                    </a:cubicBezTo>
                    <a:cubicBezTo>
                      <a:pt x="375" y="741"/>
                      <a:pt x="392" y="739"/>
                      <a:pt x="408" y="733"/>
                    </a:cubicBezTo>
                    <a:cubicBezTo>
                      <a:pt x="440" y="719"/>
                      <a:pt x="466" y="698"/>
                      <a:pt x="484" y="669"/>
                    </a:cubicBezTo>
                    <a:lnTo>
                      <a:pt x="484" y="669"/>
                    </a:lnTo>
                    <a:cubicBezTo>
                      <a:pt x="503" y="647"/>
                      <a:pt x="516" y="621"/>
                      <a:pt x="522" y="590"/>
                    </a:cubicBezTo>
                    <a:cubicBezTo>
                      <a:pt x="528" y="561"/>
                      <a:pt x="535" y="533"/>
                      <a:pt x="535" y="504"/>
                    </a:cubicBezTo>
                    <a:cubicBezTo>
                      <a:pt x="537" y="474"/>
                      <a:pt x="535" y="443"/>
                      <a:pt x="528" y="414"/>
                    </a:cubicBezTo>
                    <a:cubicBezTo>
                      <a:pt x="524" y="400"/>
                      <a:pt x="521" y="387"/>
                      <a:pt x="519" y="373"/>
                    </a:cubicBezTo>
                    <a:cubicBezTo>
                      <a:pt x="506" y="315"/>
                      <a:pt x="495" y="257"/>
                      <a:pt x="485" y="200"/>
                    </a:cubicBezTo>
                    <a:cubicBezTo>
                      <a:pt x="472" y="135"/>
                      <a:pt x="434" y="83"/>
                      <a:pt x="382" y="43"/>
                    </a:cubicBezTo>
                    <a:cubicBezTo>
                      <a:pt x="346" y="18"/>
                      <a:pt x="305" y="5"/>
                      <a:pt x="261" y="1"/>
                    </a:cubicBezTo>
                    <a:cubicBezTo>
                      <a:pt x="256" y="0"/>
                      <a:pt x="250" y="0"/>
                      <a:pt x="2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1" name="Google Shape;2981;p21"/>
              <p:cNvSpPr/>
              <p:nvPr/>
            </p:nvSpPr>
            <p:spPr>
              <a:xfrm>
                <a:off x="6634450" y="346032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8" y="1"/>
                    </a:moveTo>
                    <a:cubicBezTo>
                      <a:pt x="252" y="1"/>
                      <a:pt x="237" y="2"/>
                      <a:pt x="222" y="6"/>
                    </a:cubicBezTo>
                    <a:cubicBezTo>
                      <a:pt x="157" y="22"/>
                      <a:pt x="93" y="56"/>
                      <a:pt x="58" y="114"/>
                    </a:cubicBezTo>
                    <a:cubicBezTo>
                      <a:pt x="23" y="169"/>
                      <a:pt x="0" y="241"/>
                      <a:pt x="18" y="306"/>
                    </a:cubicBezTo>
                    <a:cubicBezTo>
                      <a:pt x="49" y="412"/>
                      <a:pt x="77" y="520"/>
                      <a:pt x="108" y="627"/>
                    </a:cubicBezTo>
                    <a:lnTo>
                      <a:pt x="157" y="784"/>
                    </a:lnTo>
                    <a:cubicBezTo>
                      <a:pt x="170" y="823"/>
                      <a:pt x="182" y="862"/>
                      <a:pt x="198" y="902"/>
                    </a:cubicBezTo>
                    <a:cubicBezTo>
                      <a:pt x="211" y="930"/>
                      <a:pt x="222" y="954"/>
                      <a:pt x="234" y="982"/>
                    </a:cubicBezTo>
                    <a:cubicBezTo>
                      <a:pt x="263" y="1046"/>
                      <a:pt x="339" y="1093"/>
                      <a:pt x="411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79" y="1081"/>
                      <a:pt x="511" y="1067"/>
                      <a:pt x="537" y="1045"/>
                    </a:cubicBezTo>
                    <a:cubicBezTo>
                      <a:pt x="571" y="1018"/>
                      <a:pt x="604" y="957"/>
                      <a:pt x="604" y="911"/>
                    </a:cubicBezTo>
                    <a:cubicBezTo>
                      <a:pt x="604" y="843"/>
                      <a:pt x="604" y="774"/>
                      <a:pt x="596" y="706"/>
                    </a:cubicBezTo>
                    <a:lnTo>
                      <a:pt x="574" y="539"/>
                    </a:lnTo>
                    <a:cubicBezTo>
                      <a:pt x="560" y="428"/>
                      <a:pt x="539" y="319"/>
                      <a:pt x="524" y="209"/>
                    </a:cubicBezTo>
                    <a:cubicBezTo>
                      <a:pt x="512" y="146"/>
                      <a:pt x="467" y="79"/>
                      <a:pt x="416" y="45"/>
                    </a:cubicBezTo>
                    <a:cubicBezTo>
                      <a:pt x="375" y="17"/>
                      <a:pt x="319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2" name="Google Shape;2982;p21"/>
              <p:cNvSpPr/>
              <p:nvPr/>
            </p:nvSpPr>
            <p:spPr>
              <a:xfrm>
                <a:off x="6705250" y="3477875"/>
                <a:ext cx="2965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539" extrusionOk="0">
                    <a:moveTo>
                      <a:pt x="918" y="1"/>
                    </a:moveTo>
                    <a:cubicBezTo>
                      <a:pt x="902" y="1"/>
                      <a:pt x="886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6" y="36"/>
                      <a:pt x="608" y="62"/>
                      <a:pt x="500" y="85"/>
                    </a:cubicBezTo>
                    <a:cubicBezTo>
                      <a:pt x="367" y="114"/>
                      <a:pt x="226" y="127"/>
                      <a:pt x="102" y="192"/>
                    </a:cubicBezTo>
                    <a:cubicBezTo>
                      <a:pt x="38" y="223"/>
                      <a:pt x="1" y="287"/>
                      <a:pt x="5" y="359"/>
                    </a:cubicBezTo>
                    <a:cubicBezTo>
                      <a:pt x="8" y="424"/>
                      <a:pt x="53" y="496"/>
                      <a:pt x="122" y="512"/>
                    </a:cubicBezTo>
                    <a:cubicBezTo>
                      <a:pt x="184" y="528"/>
                      <a:pt x="248" y="538"/>
                      <a:pt x="313" y="538"/>
                    </a:cubicBezTo>
                    <a:cubicBezTo>
                      <a:pt x="321" y="538"/>
                      <a:pt x="330" y="538"/>
                      <a:pt x="338" y="538"/>
                    </a:cubicBezTo>
                    <a:cubicBezTo>
                      <a:pt x="401" y="535"/>
                      <a:pt x="463" y="530"/>
                      <a:pt x="527" y="530"/>
                    </a:cubicBezTo>
                    <a:cubicBezTo>
                      <a:pt x="651" y="529"/>
                      <a:pt x="776" y="530"/>
                      <a:pt x="902" y="525"/>
                    </a:cubicBezTo>
                    <a:cubicBezTo>
                      <a:pt x="909" y="525"/>
                      <a:pt x="916" y="526"/>
                      <a:pt x="923" y="526"/>
                    </a:cubicBezTo>
                    <a:cubicBezTo>
                      <a:pt x="963" y="526"/>
                      <a:pt x="999" y="516"/>
                      <a:pt x="1033" y="500"/>
                    </a:cubicBezTo>
                    <a:cubicBezTo>
                      <a:pt x="1053" y="487"/>
                      <a:pt x="1070" y="474"/>
                      <a:pt x="1090" y="461"/>
                    </a:cubicBezTo>
                    <a:cubicBezTo>
                      <a:pt x="1158" y="409"/>
                      <a:pt x="1186" y="324"/>
                      <a:pt x="1181" y="244"/>
                    </a:cubicBezTo>
                    <a:cubicBezTo>
                      <a:pt x="1176" y="172"/>
                      <a:pt x="1148" y="114"/>
                      <a:pt x="1095" y="65"/>
                    </a:cubicBezTo>
                    <a:cubicBezTo>
                      <a:pt x="1043" y="22"/>
                      <a:pt x="983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3" name="Google Shape;2983;p21"/>
              <p:cNvSpPr/>
              <p:nvPr/>
            </p:nvSpPr>
            <p:spPr>
              <a:xfrm>
                <a:off x="6585900" y="3494550"/>
                <a:ext cx="144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971" extrusionOk="0">
                    <a:moveTo>
                      <a:pt x="242" y="1"/>
                    </a:moveTo>
                    <a:cubicBezTo>
                      <a:pt x="230" y="1"/>
                      <a:pt x="217" y="2"/>
                      <a:pt x="204" y="5"/>
                    </a:cubicBezTo>
                    <a:cubicBezTo>
                      <a:pt x="161" y="16"/>
                      <a:pt x="125" y="32"/>
                      <a:pt x="90" y="61"/>
                    </a:cubicBezTo>
                    <a:cubicBezTo>
                      <a:pt x="56" y="90"/>
                      <a:pt x="31" y="127"/>
                      <a:pt x="17" y="169"/>
                    </a:cubicBezTo>
                    <a:cubicBezTo>
                      <a:pt x="2" y="211"/>
                      <a:pt x="1" y="253"/>
                      <a:pt x="8" y="296"/>
                    </a:cubicBezTo>
                    <a:cubicBezTo>
                      <a:pt x="40" y="400"/>
                      <a:pt x="73" y="506"/>
                      <a:pt x="109" y="609"/>
                    </a:cubicBezTo>
                    <a:cubicBezTo>
                      <a:pt x="123" y="652"/>
                      <a:pt x="139" y="695"/>
                      <a:pt x="154" y="738"/>
                    </a:cubicBezTo>
                    <a:cubicBezTo>
                      <a:pt x="168" y="782"/>
                      <a:pt x="191" y="822"/>
                      <a:pt x="213" y="861"/>
                    </a:cubicBezTo>
                    <a:cubicBezTo>
                      <a:pt x="245" y="922"/>
                      <a:pt x="312" y="971"/>
                      <a:pt x="383" y="971"/>
                    </a:cubicBezTo>
                    <a:cubicBezTo>
                      <a:pt x="396" y="971"/>
                      <a:pt x="409" y="969"/>
                      <a:pt x="422" y="966"/>
                    </a:cubicBezTo>
                    <a:cubicBezTo>
                      <a:pt x="455" y="959"/>
                      <a:pt x="484" y="945"/>
                      <a:pt x="510" y="923"/>
                    </a:cubicBezTo>
                    <a:cubicBezTo>
                      <a:pt x="543" y="897"/>
                      <a:pt x="577" y="836"/>
                      <a:pt x="574" y="792"/>
                    </a:cubicBezTo>
                    <a:cubicBezTo>
                      <a:pt x="573" y="731"/>
                      <a:pt x="574" y="671"/>
                      <a:pt x="566" y="612"/>
                    </a:cubicBezTo>
                    <a:cubicBezTo>
                      <a:pt x="559" y="565"/>
                      <a:pt x="551" y="519"/>
                      <a:pt x="544" y="475"/>
                    </a:cubicBezTo>
                    <a:cubicBezTo>
                      <a:pt x="530" y="382"/>
                      <a:pt x="510" y="292"/>
                      <a:pt x="492" y="202"/>
                    </a:cubicBezTo>
                    <a:cubicBezTo>
                      <a:pt x="484" y="159"/>
                      <a:pt x="465" y="120"/>
                      <a:pt x="438" y="88"/>
                    </a:cubicBezTo>
                    <a:cubicBezTo>
                      <a:pt x="409" y="54"/>
                      <a:pt x="371" y="29"/>
                      <a:pt x="329" y="15"/>
                    </a:cubicBezTo>
                    <a:cubicBezTo>
                      <a:pt x="299" y="8"/>
                      <a:pt x="271" y="1"/>
                      <a:pt x="2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4" name="Google Shape;2984;p21"/>
              <p:cNvSpPr/>
              <p:nvPr/>
            </p:nvSpPr>
            <p:spPr>
              <a:xfrm>
                <a:off x="6697875" y="3602000"/>
                <a:ext cx="2037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506" extrusionOk="0">
                    <a:moveTo>
                      <a:pt x="555" y="0"/>
                    </a:moveTo>
                    <a:cubicBezTo>
                      <a:pt x="509" y="0"/>
                      <a:pt x="463" y="20"/>
                      <a:pt x="420" y="30"/>
                    </a:cubicBezTo>
                    <a:cubicBezTo>
                      <a:pt x="388" y="37"/>
                      <a:pt x="355" y="44"/>
                      <a:pt x="322" y="50"/>
                    </a:cubicBezTo>
                    <a:cubicBezTo>
                      <a:pt x="289" y="55"/>
                      <a:pt x="254" y="57"/>
                      <a:pt x="222" y="64"/>
                    </a:cubicBezTo>
                    <a:cubicBezTo>
                      <a:pt x="206" y="68"/>
                      <a:pt x="189" y="71"/>
                      <a:pt x="172" y="76"/>
                    </a:cubicBezTo>
                    <a:cubicBezTo>
                      <a:pt x="120" y="87"/>
                      <a:pt x="72" y="115"/>
                      <a:pt x="41" y="162"/>
                    </a:cubicBezTo>
                    <a:cubicBezTo>
                      <a:pt x="16" y="202"/>
                      <a:pt x="0" y="256"/>
                      <a:pt x="12" y="302"/>
                    </a:cubicBezTo>
                    <a:cubicBezTo>
                      <a:pt x="23" y="358"/>
                      <a:pt x="49" y="403"/>
                      <a:pt x="95" y="435"/>
                    </a:cubicBezTo>
                    <a:cubicBezTo>
                      <a:pt x="116" y="450"/>
                      <a:pt x="137" y="459"/>
                      <a:pt x="160" y="466"/>
                    </a:cubicBezTo>
                    <a:cubicBezTo>
                      <a:pt x="178" y="471"/>
                      <a:pt x="193" y="476"/>
                      <a:pt x="209" y="481"/>
                    </a:cubicBezTo>
                    <a:cubicBezTo>
                      <a:pt x="258" y="492"/>
                      <a:pt x="309" y="498"/>
                      <a:pt x="359" y="502"/>
                    </a:cubicBezTo>
                    <a:cubicBezTo>
                      <a:pt x="391" y="504"/>
                      <a:pt x="426" y="505"/>
                      <a:pt x="459" y="505"/>
                    </a:cubicBezTo>
                    <a:lnTo>
                      <a:pt x="509" y="505"/>
                    </a:lnTo>
                    <a:cubicBezTo>
                      <a:pt x="564" y="504"/>
                      <a:pt x="620" y="505"/>
                      <a:pt x="671" y="476"/>
                    </a:cubicBezTo>
                    <a:cubicBezTo>
                      <a:pt x="689" y="463"/>
                      <a:pt x="707" y="453"/>
                      <a:pt x="725" y="440"/>
                    </a:cubicBezTo>
                    <a:cubicBezTo>
                      <a:pt x="751" y="419"/>
                      <a:pt x="771" y="391"/>
                      <a:pt x="784" y="361"/>
                    </a:cubicBezTo>
                    <a:cubicBezTo>
                      <a:pt x="797" y="344"/>
                      <a:pt x="805" y="322"/>
                      <a:pt x="806" y="301"/>
                    </a:cubicBezTo>
                    <a:cubicBezTo>
                      <a:pt x="815" y="270"/>
                      <a:pt x="815" y="237"/>
                      <a:pt x="807" y="204"/>
                    </a:cubicBezTo>
                    <a:cubicBezTo>
                      <a:pt x="797" y="164"/>
                      <a:pt x="779" y="123"/>
                      <a:pt x="751" y="90"/>
                    </a:cubicBezTo>
                    <a:cubicBezTo>
                      <a:pt x="730" y="63"/>
                      <a:pt x="704" y="42"/>
                      <a:pt x="672" y="30"/>
                    </a:cubicBezTo>
                    <a:cubicBezTo>
                      <a:pt x="643" y="12"/>
                      <a:pt x="613" y="2"/>
                      <a:pt x="578" y="2"/>
                    </a:cubicBezTo>
                    <a:cubicBezTo>
                      <a:pt x="571" y="1"/>
                      <a:pt x="563" y="0"/>
                      <a:pt x="5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5" name="Google Shape;2985;p21"/>
              <p:cNvSpPr/>
              <p:nvPr/>
            </p:nvSpPr>
            <p:spPr>
              <a:xfrm>
                <a:off x="6725250" y="3553900"/>
                <a:ext cx="137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75" extrusionOk="0">
                    <a:moveTo>
                      <a:pt x="203" y="839"/>
                    </a:moveTo>
                    <a:cubicBezTo>
                      <a:pt x="204" y="839"/>
                      <a:pt x="205" y="840"/>
                      <a:pt x="205" y="841"/>
                    </a:cubicBezTo>
                    <a:lnTo>
                      <a:pt x="205" y="841"/>
                    </a:lnTo>
                    <a:cubicBezTo>
                      <a:pt x="204" y="840"/>
                      <a:pt x="203" y="840"/>
                      <a:pt x="203" y="839"/>
                    </a:cubicBezTo>
                    <a:close/>
                    <a:moveTo>
                      <a:pt x="208" y="842"/>
                    </a:moveTo>
                    <a:cubicBezTo>
                      <a:pt x="217" y="846"/>
                      <a:pt x="226" y="850"/>
                      <a:pt x="234" y="855"/>
                    </a:cubicBezTo>
                    <a:lnTo>
                      <a:pt x="234" y="855"/>
                    </a:lnTo>
                    <a:cubicBezTo>
                      <a:pt x="225" y="850"/>
                      <a:pt x="217" y="846"/>
                      <a:pt x="208" y="842"/>
                    </a:cubicBezTo>
                    <a:close/>
                    <a:moveTo>
                      <a:pt x="252" y="1"/>
                    </a:moveTo>
                    <a:cubicBezTo>
                      <a:pt x="237" y="1"/>
                      <a:pt x="223" y="3"/>
                      <a:pt x="208" y="6"/>
                    </a:cubicBezTo>
                    <a:cubicBezTo>
                      <a:pt x="146" y="21"/>
                      <a:pt x="89" y="54"/>
                      <a:pt x="54" y="107"/>
                    </a:cubicBezTo>
                    <a:cubicBezTo>
                      <a:pt x="53" y="111"/>
                      <a:pt x="51" y="113"/>
                      <a:pt x="50" y="116"/>
                    </a:cubicBezTo>
                    <a:cubicBezTo>
                      <a:pt x="43" y="127"/>
                      <a:pt x="37" y="137"/>
                      <a:pt x="31" y="150"/>
                    </a:cubicBezTo>
                    <a:cubicBezTo>
                      <a:pt x="18" y="170"/>
                      <a:pt x="11" y="191"/>
                      <a:pt x="9" y="214"/>
                    </a:cubicBezTo>
                    <a:cubicBezTo>
                      <a:pt x="2" y="235"/>
                      <a:pt x="1" y="257"/>
                      <a:pt x="7" y="279"/>
                    </a:cubicBezTo>
                    <a:cubicBezTo>
                      <a:pt x="7" y="292"/>
                      <a:pt x="8" y="302"/>
                      <a:pt x="8" y="315"/>
                    </a:cubicBezTo>
                    <a:cubicBezTo>
                      <a:pt x="8" y="318"/>
                      <a:pt x="9" y="323"/>
                      <a:pt x="9" y="328"/>
                    </a:cubicBezTo>
                    <a:lnTo>
                      <a:pt x="21" y="387"/>
                    </a:lnTo>
                    <a:cubicBezTo>
                      <a:pt x="28" y="426"/>
                      <a:pt x="35" y="465"/>
                      <a:pt x="43" y="503"/>
                    </a:cubicBezTo>
                    <a:lnTo>
                      <a:pt x="64" y="617"/>
                    </a:lnTo>
                    <a:cubicBezTo>
                      <a:pt x="71" y="655"/>
                      <a:pt x="81" y="691"/>
                      <a:pt x="100" y="725"/>
                    </a:cubicBezTo>
                    <a:cubicBezTo>
                      <a:pt x="113" y="747"/>
                      <a:pt x="126" y="770"/>
                      <a:pt x="141" y="790"/>
                    </a:cubicBezTo>
                    <a:cubicBezTo>
                      <a:pt x="161" y="818"/>
                      <a:pt x="187" y="834"/>
                      <a:pt x="216" y="848"/>
                    </a:cubicBezTo>
                    <a:cubicBezTo>
                      <a:pt x="236" y="857"/>
                      <a:pt x="235" y="858"/>
                      <a:pt x="248" y="861"/>
                    </a:cubicBezTo>
                    <a:lnTo>
                      <a:pt x="248" y="861"/>
                    </a:lnTo>
                    <a:cubicBezTo>
                      <a:pt x="250" y="862"/>
                      <a:pt x="251" y="863"/>
                      <a:pt x="253" y="864"/>
                    </a:cubicBezTo>
                    <a:cubicBezTo>
                      <a:pt x="271" y="870"/>
                      <a:pt x="289" y="874"/>
                      <a:pt x="307" y="874"/>
                    </a:cubicBezTo>
                    <a:cubicBezTo>
                      <a:pt x="313" y="874"/>
                      <a:pt x="320" y="874"/>
                      <a:pt x="327" y="872"/>
                    </a:cubicBezTo>
                    <a:cubicBezTo>
                      <a:pt x="353" y="870"/>
                      <a:pt x="379" y="864"/>
                      <a:pt x="403" y="853"/>
                    </a:cubicBezTo>
                    <a:lnTo>
                      <a:pt x="403" y="853"/>
                    </a:lnTo>
                    <a:cubicBezTo>
                      <a:pt x="403" y="853"/>
                      <a:pt x="403" y="854"/>
                      <a:pt x="403" y="854"/>
                    </a:cubicBezTo>
                    <a:cubicBezTo>
                      <a:pt x="403" y="853"/>
                      <a:pt x="404" y="853"/>
                      <a:pt x="404" y="853"/>
                    </a:cubicBezTo>
                    <a:lnTo>
                      <a:pt x="404" y="853"/>
                    </a:lnTo>
                    <a:cubicBezTo>
                      <a:pt x="404" y="853"/>
                      <a:pt x="404" y="853"/>
                      <a:pt x="403" y="853"/>
                    </a:cubicBezTo>
                    <a:lnTo>
                      <a:pt x="403" y="853"/>
                    </a:lnTo>
                    <a:cubicBezTo>
                      <a:pt x="404" y="851"/>
                      <a:pt x="406" y="851"/>
                      <a:pt x="408" y="850"/>
                    </a:cubicBezTo>
                    <a:lnTo>
                      <a:pt x="408" y="850"/>
                    </a:lnTo>
                    <a:cubicBezTo>
                      <a:pt x="407" y="851"/>
                      <a:pt x="405" y="852"/>
                      <a:pt x="404" y="853"/>
                    </a:cubicBezTo>
                    <a:lnTo>
                      <a:pt x="404" y="853"/>
                    </a:lnTo>
                    <a:cubicBezTo>
                      <a:pt x="414" y="848"/>
                      <a:pt x="424" y="842"/>
                      <a:pt x="433" y="836"/>
                    </a:cubicBezTo>
                    <a:lnTo>
                      <a:pt x="433" y="836"/>
                    </a:lnTo>
                    <a:cubicBezTo>
                      <a:pt x="450" y="825"/>
                      <a:pt x="464" y="813"/>
                      <a:pt x="475" y="798"/>
                    </a:cubicBezTo>
                    <a:cubicBezTo>
                      <a:pt x="489" y="785"/>
                      <a:pt x="500" y="769"/>
                      <a:pt x="507" y="748"/>
                    </a:cubicBezTo>
                    <a:cubicBezTo>
                      <a:pt x="514" y="736"/>
                      <a:pt x="520" y="727"/>
                      <a:pt x="524" y="714"/>
                    </a:cubicBezTo>
                    <a:cubicBezTo>
                      <a:pt x="531" y="692"/>
                      <a:pt x="534" y="669"/>
                      <a:pt x="538" y="648"/>
                    </a:cubicBezTo>
                    <a:lnTo>
                      <a:pt x="543" y="620"/>
                    </a:lnTo>
                    <a:cubicBezTo>
                      <a:pt x="547" y="599"/>
                      <a:pt x="541" y="573"/>
                      <a:pt x="540" y="551"/>
                    </a:cubicBezTo>
                    <a:cubicBezTo>
                      <a:pt x="540" y="545"/>
                      <a:pt x="540" y="541"/>
                      <a:pt x="537" y="537"/>
                    </a:cubicBezTo>
                    <a:cubicBezTo>
                      <a:pt x="534" y="495"/>
                      <a:pt x="530" y="454"/>
                      <a:pt x="525" y="414"/>
                    </a:cubicBezTo>
                    <a:lnTo>
                      <a:pt x="514" y="294"/>
                    </a:lnTo>
                    <a:cubicBezTo>
                      <a:pt x="512" y="274"/>
                      <a:pt x="511" y="257"/>
                      <a:pt x="508" y="237"/>
                    </a:cubicBezTo>
                    <a:cubicBezTo>
                      <a:pt x="508" y="231"/>
                      <a:pt x="508" y="227"/>
                      <a:pt x="507" y="221"/>
                    </a:cubicBezTo>
                    <a:cubicBezTo>
                      <a:pt x="507" y="219"/>
                      <a:pt x="507" y="217"/>
                      <a:pt x="505" y="214"/>
                    </a:cubicBezTo>
                    <a:cubicBezTo>
                      <a:pt x="498" y="194"/>
                      <a:pt x="491" y="172"/>
                      <a:pt x="485" y="152"/>
                    </a:cubicBezTo>
                    <a:cubicBezTo>
                      <a:pt x="472" y="134"/>
                      <a:pt x="462" y="116"/>
                      <a:pt x="449" y="97"/>
                    </a:cubicBezTo>
                    <a:cubicBezTo>
                      <a:pt x="432" y="80"/>
                      <a:pt x="414" y="65"/>
                      <a:pt x="397" y="49"/>
                    </a:cubicBezTo>
                    <a:cubicBezTo>
                      <a:pt x="393" y="48"/>
                      <a:pt x="391" y="44"/>
                      <a:pt x="389" y="42"/>
                    </a:cubicBezTo>
                    <a:cubicBezTo>
                      <a:pt x="361" y="22"/>
                      <a:pt x="332" y="12"/>
                      <a:pt x="299" y="8"/>
                    </a:cubicBezTo>
                    <a:cubicBezTo>
                      <a:pt x="283" y="3"/>
                      <a:pt x="267" y="1"/>
                      <a:pt x="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6" name="Google Shape;2986;p21"/>
              <p:cNvSpPr/>
              <p:nvPr/>
            </p:nvSpPr>
            <p:spPr>
              <a:xfrm>
                <a:off x="6710850" y="3523925"/>
                <a:ext cx="2127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6" extrusionOk="0">
                    <a:moveTo>
                      <a:pt x="581" y="0"/>
                    </a:moveTo>
                    <a:cubicBezTo>
                      <a:pt x="542" y="0"/>
                      <a:pt x="507" y="13"/>
                      <a:pt x="473" y="26"/>
                    </a:cubicBezTo>
                    <a:cubicBezTo>
                      <a:pt x="470" y="26"/>
                      <a:pt x="469" y="29"/>
                      <a:pt x="467" y="29"/>
                    </a:cubicBezTo>
                    <a:cubicBezTo>
                      <a:pt x="463" y="30"/>
                      <a:pt x="459" y="32"/>
                      <a:pt x="453" y="35"/>
                    </a:cubicBezTo>
                    <a:cubicBezTo>
                      <a:pt x="441" y="38"/>
                      <a:pt x="433" y="42"/>
                      <a:pt x="423" y="46"/>
                    </a:cubicBezTo>
                    <a:cubicBezTo>
                      <a:pt x="397" y="56"/>
                      <a:pt x="372" y="66"/>
                      <a:pt x="346" y="75"/>
                    </a:cubicBezTo>
                    <a:cubicBezTo>
                      <a:pt x="293" y="95"/>
                      <a:pt x="238" y="115"/>
                      <a:pt x="185" y="139"/>
                    </a:cubicBezTo>
                    <a:lnTo>
                      <a:pt x="124" y="166"/>
                    </a:lnTo>
                    <a:cubicBezTo>
                      <a:pt x="108" y="176"/>
                      <a:pt x="94" y="186"/>
                      <a:pt x="78" y="196"/>
                    </a:cubicBezTo>
                    <a:cubicBezTo>
                      <a:pt x="55" y="215"/>
                      <a:pt x="38" y="238"/>
                      <a:pt x="28" y="265"/>
                    </a:cubicBezTo>
                    <a:cubicBezTo>
                      <a:pt x="16" y="281"/>
                      <a:pt x="12" y="299"/>
                      <a:pt x="9" y="317"/>
                    </a:cubicBezTo>
                    <a:cubicBezTo>
                      <a:pt x="2" y="345"/>
                      <a:pt x="0" y="371"/>
                      <a:pt x="7" y="398"/>
                    </a:cubicBezTo>
                    <a:cubicBezTo>
                      <a:pt x="16" y="434"/>
                      <a:pt x="33" y="467"/>
                      <a:pt x="55" y="497"/>
                    </a:cubicBezTo>
                    <a:cubicBezTo>
                      <a:pt x="72" y="520"/>
                      <a:pt x="95" y="536"/>
                      <a:pt x="123" y="548"/>
                    </a:cubicBezTo>
                    <a:cubicBezTo>
                      <a:pt x="146" y="565"/>
                      <a:pt x="173" y="572"/>
                      <a:pt x="202" y="575"/>
                    </a:cubicBezTo>
                    <a:cubicBezTo>
                      <a:pt x="267" y="572"/>
                      <a:pt x="330" y="570"/>
                      <a:pt x="395" y="561"/>
                    </a:cubicBezTo>
                    <a:cubicBezTo>
                      <a:pt x="453" y="551"/>
                      <a:pt x="510" y="542"/>
                      <a:pt x="570" y="531"/>
                    </a:cubicBezTo>
                    <a:cubicBezTo>
                      <a:pt x="583" y="529"/>
                      <a:pt x="596" y="528"/>
                      <a:pt x="607" y="525"/>
                    </a:cubicBezTo>
                    <a:cubicBezTo>
                      <a:pt x="613" y="522"/>
                      <a:pt x="619" y="522"/>
                      <a:pt x="624" y="520"/>
                    </a:cubicBezTo>
                    <a:cubicBezTo>
                      <a:pt x="626" y="520"/>
                      <a:pt x="629" y="520"/>
                      <a:pt x="632" y="519"/>
                    </a:cubicBezTo>
                    <a:lnTo>
                      <a:pt x="634" y="519"/>
                    </a:lnTo>
                    <a:cubicBezTo>
                      <a:pt x="656" y="512"/>
                      <a:pt x="676" y="505"/>
                      <a:pt x="698" y="497"/>
                    </a:cubicBezTo>
                    <a:cubicBezTo>
                      <a:pt x="719" y="489"/>
                      <a:pt x="740" y="476"/>
                      <a:pt x="756" y="459"/>
                    </a:cubicBezTo>
                    <a:cubicBezTo>
                      <a:pt x="792" y="428"/>
                      <a:pt x="816" y="389"/>
                      <a:pt x="833" y="345"/>
                    </a:cubicBezTo>
                    <a:cubicBezTo>
                      <a:pt x="848" y="301"/>
                      <a:pt x="851" y="255"/>
                      <a:pt x="842" y="211"/>
                    </a:cubicBezTo>
                    <a:cubicBezTo>
                      <a:pt x="833" y="166"/>
                      <a:pt x="813" y="126"/>
                      <a:pt x="784" y="92"/>
                    </a:cubicBezTo>
                    <a:cubicBezTo>
                      <a:pt x="754" y="56"/>
                      <a:pt x="714" y="30"/>
                      <a:pt x="669" y="15"/>
                    </a:cubicBezTo>
                    <a:cubicBezTo>
                      <a:pt x="656" y="10"/>
                      <a:pt x="614" y="2"/>
                      <a:pt x="603" y="2"/>
                    </a:cubicBezTo>
                    <a:cubicBezTo>
                      <a:pt x="595" y="1"/>
                      <a:pt x="588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7" name="Google Shape;2987;p21"/>
              <p:cNvSpPr/>
              <p:nvPr/>
            </p:nvSpPr>
            <p:spPr>
              <a:xfrm>
                <a:off x="6678050" y="3471100"/>
                <a:ext cx="15375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962" extrusionOk="0">
                    <a:moveTo>
                      <a:pt x="297" y="1"/>
                    </a:moveTo>
                    <a:cubicBezTo>
                      <a:pt x="288" y="1"/>
                      <a:pt x="278" y="1"/>
                      <a:pt x="269" y="3"/>
                    </a:cubicBezTo>
                    <a:cubicBezTo>
                      <a:pt x="233" y="3"/>
                      <a:pt x="197" y="10"/>
                      <a:pt x="165" y="29"/>
                    </a:cubicBezTo>
                    <a:cubicBezTo>
                      <a:pt x="129" y="43"/>
                      <a:pt x="100" y="66"/>
                      <a:pt x="78" y="97"/>
                    </a:cubicBezTo>
                    <a:cubicBezTo>
                      <a:pt x="50" y="124"/>
                      <a:pt x="31" y="154"/>
                      <a:pt x="19" y="192"/>
                    </a:cubicBezTo>
                    <a:cubicBezTo>
                      <a:pt x="2" y="239"/>
                      <a:pt x="0" y="288"/>
                      <a:pt x="9" y="336"/>
                    </a:cubicBezTo>
                    <a:cubicBezTo>
                      <a:pt x="19" y="415"/>
                      <a:pt x="37" y="493"/>
                      <a:pt x="60" y="571"/>
                    </a:cubicBezTo>
                    <a:cubicBezTo>
                      <a:pt x="77" y="624"/>
                      <a:pt x="93" y="685"/>
                      <a:pt x="117" y="737"/>
                    </a:cubicBezTo>
                    <a:cubicBezTo>
                      <a:pt x="143" y="787"/>
                      <a:pt x="178" y="836"/>
                      <a:pt x="210" y="884"/>
                    </a:cubicBezTo>
                    <a:cubicBezTo>
                      <a:pt x="224" y="897"/>
                      <a:pt x="240" y="911"/>
                      <a:pt x="254" y="924"/>
                    </a:cubicBezTo>
                    <a:cubicBezTo>
                      <a:pt x="280" y="941"/>
                      <a:pt x="308" y="953"/>
                      <a:pt x="338" y="956"/>
                    </a:cubicBezTo>
                    <a:cubicBezTo>
                      <a:pt x="354" y="959"/>
                      <a:pt x="371" y="961"/>
                      <a:pt x="389" y="961"/>
                    </a:cubicBezTo>
                    <a:cubicBezTo>
                      <a:pt x="420" y="961"/>
                      <a:pt x="452" y="955"/>
                      <a:pt x="478" y="940"/>
                    </a:cubicBezTo>
                    <a:cubicBezTo>
                      <a:pt x="514" y="923"/>
                      <a:pt x="542" y="895"/>
                      <a:pt x="568" y="862"/>
                    </a:cubicBezTo>
                    <a:cubicBezTo>
                      <a:pt x="604" y="817"/>
                      <a:pt x="615" y="750"/>
                      <a:pt x="604" y="695"/>
                    </a:cubicBezTo>
                    <a:cubicBezTo>
                      <a:pt x="596" y="646"/>
                      <a:pt x="591" y="598"/>
                      <a:pt x="583" y="549"/>
                    </a:cubicBezTo>
                    <a:cubicBezTo>
                      <a:pt x="575" y="513"/>
                      <a:pt x="571" y="475"/>
                      <a:pt x="567" y="438"/>
                    </a:cubicBezTo>
                    <a:lnTo>
                      <a:pt x="567" y="438"/>
                    </a:lnTo>
                    <a:cubicBezTo>
                      <a:pt x="568" y="449"/>
                      <a:pt x="568" y="459"/>
                      <a:pt x="568" y="470"/>
                    </a:cubicBezTo>
                    <a:cubicBezTo>
                      <a:pt x="567" y="453"/>
                      <a:pt x="566" y="436"/>
                      <a:pt x="566" y="419"/>
                    </a:cubicBezTo>
                    <a:lnTo>
                      <a:pt x="566" y="419"/>
                    </a:lnTo>
                    <a:cubicBezTo>
                      <a:pt x="566" y="425"/>
                      <a:pt x="567" y="432"/>
                      <a:pt x="567" y="438"/>
                    </a:cubicBezTo>
                    <a:lnTo>
                      <a:pt x="567" y="438"/>
                    </a:lnTo>
                    <a:cubicBezTo>
                      <a:pt x="567" y="430"/>
                      <a:pt x="566" y="422"/>
                      <a:pt x="566" y="414"/>
                    </a:cubicBezTo>
                    <a:lnTo>
                      <a:pt x="566" y="414"/>
                    </a:lnTo>
                    <a:cubicBezTo>
                      <a:pt x="566" y="416"/>
                      <a:pt x="566" y="417"/>
                      <a:pt x="566" y="419"/>
                    </a:cubicBezTo>
                    <a:lnTo>
                      <a:pt x="566" y="419"/>
                    </a:lnTo>
                    <a:cubicBezTo>
                      <a:pt x="565" y="413"/>
                      <a:pt x="565" y="407"/>
                      <a:pt x="564" y="401"/>
                    </a:cubicBezTo>
                    <a:lnTo>
                      <a:pt x="564" y="401"/>
                    </a:lnTo>
                    <a:cubicBezTo>
                      <a:pt x="565" y="405"/>
                      <a:pt x="565" y="410"/>
                      <a:pt x="566" y="414"/>
                    </a:cubicBezTo>
                    <a:lnTo>
                      <a:pt x="566" y="414"/>
                    </a:lnTo>
                    <a:cubicBezTo>
                      <a:pt x="565" y="377"/>
                      <a:pt x="566" y="339"/>
                      <a:pt x="568" y="303"/>
                    </a:cubicBezTo>
                    <a:cubicBezTo>
                      <a:pt x="573" y="228"/>
                      <a:pt x="547" y="159"/>
                      <a:pt x="501" y="101"/>
                    </a:cubicBezTo>
                    <a:cubicBezTo>
                      <a:pt x="468" y="61"/>
                      <a:pt x="426" y="33"/>
                      <a:pt x="377" y="16"/>
                    </a:cubicBezTo>
                    <a:cubicBezTo>
                      <a:pt x="350" y="6"/>
                      <a:pt x="324" y="1"/>
                      <a:pt x="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8" name="Google Shape;2988;p21"/>
              <p:cNvSpPr/>
              <p:nvPr/>
            </p:nvSpPr>
            <p:spPr>
              <a:xfrm>
                <a:off x="6537550" y="3422525"/>
                <a:ext cx="242000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9127" extrusionOk="0">
                    <a:moveTo>
                      <a:pt x="4848" y="255"/>
                    </a:moveTo>
                    <a:cubicBezTo>
                      <a:pt x="4937" y="255"/>
                      <a:pt x="5026" y="258"/>
                      <a:pt x="5116" y="263"/>
                    </a:cubicBezTo>
                    <a:lnTo>
                      <a:pt x="5116" y="263"/>
                    </a:lnTo>
                    <a:cubicBezTo>
                      <a:pt x="5135" y="298"/>
                      <a:pt x="5168" y="325"/>
                      <a:pt x="5215" y="333"/>
                    </a:cubicBezTo>
                    <a:cubicBezTo>
                      <a:pt x="7037" y="649"/>
                      <a:pt x="8430" y="1859"/>
                      <a:pt x="8947" y="3647"/>
                    </a:cubicBezTo>
                    <a:cubicBezTo>
                      <a:pt x="9420" y="5291"/>
                      <a:pt x="9037" y="7246"/>
                      <a:pt x="7564" y="8265"/>
                    </a:cubicBezTo>
                    <a:cubicBezTo>
                      <a:pt x="7162" y="8542"/>
                      <a:pt x="6750" y="8674"/>
                      <a:pt x="6331" y="8674"/>
                    </a:cubicBezTo>
                    <a:cubicBezTo>
                      <a:pt x="5963" y="8674"/>
                      <a:pt x="5590" y="8572"/>
                      <a:pt x="5215" y="8376"/>
                    </a:cubicBezTo>
                    <a:cubicBezTo>
                      <a:pt x="4862" y="8190"/>
                      <a:pt x="4531" y="7970"/>
                      <a:pt x="4166" y="7805"/>
                    </a:cubicBezTo>
                    <a:cubicBezTo>
                      <a:pt x="3780" y="7631"/>
                      <a:pt x="3373" y="7560"/>
                      <a:pt x="2960" y="7481"/>
                    </a:cubicBezTo>
                    <a:cubicBezTo>
                      <a:pt x="2129" y="7324"/>
                      <a:pt x="1475" y="6982"/>
                      <a:pt x="1053" y="6221"/>
                    </a:cubicBezTo>
                    <a:cubicBezTo>
                      <a:pt x="637" y="5470"/>
                      <a:pt x="632" y="4615"/>
                      <a:pt x="841" y="3801"/>
                    </a:cubicBezTo>
                    <a:cubicBezTo>
                      <a:pt x="1080" y="2867"/>
                      <a:pt x="1446" y="1861"/>
                      <a:pt x="2201" y="1221"/>
                    </a:cubicBezTo>
                    <a:cubicBezTo>
                      <a:pt x="2961" y="575"/>
                      <a:pt x="3875" y="255"/>
                      <a:pt x="4848" y="255"/>
                    </a:cubicBezTo>
                    <a:close/>
                    <a:moveTo>
                      <a:pt x="5240" y="0"/>
                    </a:moveTo>
                    <a:cubicBezTo>
                      <a:pt x="5194" y="0"/>
                      <a:pt x="5158" y="22"/>
                      <a:pt x="5134" y="55"/>
                    </a:cubicBezTo>
                    <a:lnTo>
                      <a:pt x="5134" y="55"/>
                    </a:lnTo>
                    <a:cubicBezTo>
                      <a:pt x="4890" y="23"/>
                      <a:pt x="4641" y="6"/>
                      <a:pt x="4392" y="6"/>
                    </a:cubicBezTo>
                    <a:cubicBezTo>
                      <a:pt x="3667" y="6"/>
                      <a:pt x="2937" y="151"/>
                      <a:pt x="2307" y="512"/>
                    </a:cubicBezTo>
                    <a:cubicBezTo>
                      <a:pt x="1446" y="1005"/>
                      <a:pt x="959" y="1812"/>
                      <a:pt x="612" y="2713"/>
                    </a:cubicBezTo>
                    <a:cubicBezTo>
                      <a:pt x="247" y="3657"/>
                      <a:pt x="0" y="4698"/>
                      <a:pt x="271" y="5699"/>
                    </a:cubicBezTo>
                    <a:cubicBezTo>
                      <a:pt x="489" y="6509"/>
                      <a:pt x="1015" y="7273"/>
                      <a:pt x="1781" y="7652"/>
                    </a:cubicBezTo>
                    <a:cubicBezTo>
                      <a:pt x="2236" y="7877"/>
                      <a:pt x="2732" y="7928"/>
                      <a:pt x="3225" y="8024"/>
                    </a:cubicBezTo>
                    <a:cubicBezTo>
                      <a:pt x="3768" y="8132"/>
                      <a:pt x="4215" y="8370"/>
                      <a:pt x="4695" y="8643"/>
                    </a:cubicBezTo>
                    <a:cubicBezTo>
                      <a:pt x="5214" y="8937"/>
                      <a:pt x="5732" y="9127"/>
                      <a:pt x="6270" y="9127"/>
                    </a:cubicBezTo>
                    <a:cubicBezTo>
                      <a:pt x="6579" y="9127"/>
                      <a:pt x="6894" y="9065"/>
                      <a:pt x="7219" y="8924"/>
                    </a:cubicBezTo>
                    <a:cubicBezTo>
                      <a:pt x="8959" y="8173"/>
                      <a:pt x="9680" y="5989"/>
                      <a:pt x="9489" y="4223"/>
                    </a:cubicBezTo>
                    <a:cubicBezTo>
                      <a:pt x="9253" y="2050"/>
                      <a:pt x="7402" y="283"/>
                      <a:pt x="5260" y="1"/>
                    </a:cubicBezTo>
                    <a:cubicBezTo>
                      <a:pt x="5253" y="1"/>
                      <a:pt x="5247" y="0"/>
                      <a:pt x="5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9" name="Google Shape;2989;p21"/>
              <p:cNvSpPr/>
              <p:nvPr/>
            </p:nvSpPr>
            <p:spPr>
              <a:xfrm>
                <a:off x="6611125" y="4385200"/>
                <a:ext cx="188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811" extrusionOk="0">
                    <a:moveTo>
                      <a:pt x="520" y="1"/>
                    </a:moveTo>
                    <a:cubicBezTo>
                      <a:pt x="513" y="1"/>
                      <a:pt x="506" y="1"/>
                      <a:pt x="500" y="2"/>
                    </a:cubicBezTo>
                    <a:cubicBezTo>
                      <a:pt x="442" y="9"/>
                      <a:pt x="377" y="34"/>
                      <a:pt x="342" y="84"/>
                    </a:cubicBezTo>
                    <a:lnTo>
                      <a:pt x="185" y="305"/>
                    </a:lnTo>
                    <a:cubicBezTo>
                      <a:pt x="152" y="352"/>
                      <a:pt x="116" y="398"/>
                      <a:pt x="87" y="449"/>
                    </a:cubicBezTo>
                    <a:cubicBezTo>
                      <a:pt x="63" y="489"/>
                      <a:pt x="41" y="527"/>
                      <a:pt x="20" y="567"/>
                    </a:cubicBezTo>
                    <a:cubicBezTo>
                      <a:pt x="15" y="581"/>
                      <a:pt x="11" y="596"/>
                      <a:pt x="5" y="607"/>
                    </a:cubicBezTo>
                    <a:cubicBezTo>
                      <a:pt x="1" y="632"/>
                      <a:pt x="1" y="653"/>
                      <a:pt x="8" y="677"/>
                    </a:cubicBezTo>
                    <a:cubicBezTo>
                      <a:pt x="15" y="713"/>
                      <a:pt x="32" y="747"/>
                      <a:pt x="61" y="770"/>
                    </a:cubicBezTo>
                    <a:cubicBezTo>
                      <a:pt x="84" y="788"/>
                      <a:pt x="112" y="801"/>
                      <a:pt x="141" y="808"/>
                    </a:cubicBezTo>
                    <a:cubicBezTo>
                      <a:pt x="150" y="810"/>
                      <a:pt x="161" y="811"/>
                      <a:pt x="172" y="811"/>
                    </a:cubicBezTo>
                    <a:cubicBezTo>
                      <a:pt x="208" y="811"/>
                      <a:pt x="247" y="800"/>
                      <a:pt x="272" y="779"/>
                    </a:cubicBezTo>
                    <a:cubicBezTo>
                      <a:pt x="306" y="752"/>
                      <a:pt x="341" y="726"/>
                      <a:pt x="373" y="697"/>
                    </a:cubicBezTo>
                    <a:cubicBezTo>
                      <a:pt x="419" y="658"/>
                      <a:pt x="459" y="615"/>
                      <a:pt x="501" y="571"/>
                    </a:cubicBezTo>
                    <a:cubicBezTo>
                      <a:pt x="566" y="506"/>
                      <a:pt x="629" y="444"/>
                      <a:pt x="694" y="381"/>
                    </a:cubicBezTo>
                    <a:cubicBezTo>
                      <a:pt x="716" y="358"/>
                      <a:pt x="729" y="332"/>
                      <a:pt x="736" y="303"/>
                    </a:cubicBezTo>
                    <a:cubicBezTo>
                      <a:pt x="747" y="274"/>
                      <a:pt x="752" y="244"/>
                      <a:pt x="747" y="214"/>
                    </a:cubicBezTo>
                    <a:cubicBezTo>
                      <a:pt x="745" y="158"/>
                      <a:pt x="714" y="91"/>
                      <a:pt x="667" y="57"/>
                    </a:cubicBezTo>
                    <a:cubicBezTo>
                      <a:pt x="626" y="25"/>
                      <a:pt x="574" y="1"/>
                      <a:pt x="5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0" name="Google Shape;2990;p21"/>
              <p:cNvSpPr/>
              <p:nvPr/>
            </p:nvSpPr>
            <p:spPr>
              <a:xfrm>
                <a:off x="6641400" y="4352800"/>
                <a:ext cx="177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06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5"/>
                      <a:pt x="145" y="19"/>
                      <a:pt x="109" y="44"/>
                    </a:cubicBezTo>
                    <a:cubicBezTo>
                      <a:pt x="81" y="63"/>
                      <a:pt x="60" y="84"/>
                      <a:pt x="45" y="113"/>
                    </a:cubicBezTo>
                    <a:cubicBezTo>
                      <a:pt x="25" y="138"/>
                      <a:pt x="12" y="166"/>
                      <a:pt x="8" y="200"/>
                    </a:cubicBezTo>
                    <a:cubicBezTo>
                      <a:pt x="1" y="231"/>
                      <a:pt x="1" y="264"/>
                      <a:pt x="11" y="296"/>
                    </a:cubicBezTo>
                    <a:cubicBezTo>
                      <a:pt x="15" y="329"/>
                      <a:pt x="27" y="358"/>
                      <a:pt x="47" y="384"/>
                    </a:cubicBezTo>
                    <a:cubicBezTo>
                      <a:pt x="73" y="419"/>
                      <a:pt x="103" y="446"/>
                      <a:pt x="140" y="466"/>
                    </a:cubicBezTo>
                    <a:cubicBezTo>
                      <a:pt x="192" y="491"/>
                      <a:pt x="246" y="518"/>
                      <a:pt x="299" y="544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7"/>
                      <a:pt x="423" y="595"/>
                    </a:cubicBezTo>
                    <a:cubicBezTo>
                      <a:pt x="436" y="597"/>
                      <a:pt x="449" y="599"/>
                      <a:pt x="463" y="600"/>
                    </a:cubicBezTo>
                    <a:cubicBezTo>
                      <a:pt x="481" y="603"/>
                      <a:pt x="500" y="605"/>
                      <a:pt x="518" y="605"/>
                    </a:cubicBezTo>
                    <a:cubicBezTo>
                      <a:pt x="522" y="605"/>
                      <a:pt x="526" y="605"/>
                      <a:pt x="530" y="605"/>
                    </a:cubicBezTo>
                    <a:cubicBezTo>
                      <a:pt x="557" y="604"/>
                      <a:pt x="581" y="596"/>
                      <a:pt x="604" y="584"/>
                    </a:cubicBezTo>
                    <a:lnTo>
                      <a:pt x="604" y="584"/>
                    </a:lnTo>
                    <a:cubicBezTo>
                      <a:pt x="633" y="572"/>
                      <a:pt x="656" y="552"/>
                      <a:pt x="674" y="524"/>
                    </a:cubicBezTo>
                    <a:cubicBezTo>
                      <a:pt x="701" y="489"/>
                      <a:pt x="709" y="452"/>
                      <a:pt x="702" y="413"/>
                    </a:cubicBezTo>
                    <a:lnTo>
                      <a:pt x="702" y="413"/>
                    </a:lnTo>
                    <a:cubicBezTo>
                      <a:pt x="701" y="387"/>
                      <a:pt x="695" y="363"/>
                      <a:pt x="682" y="339"/>
                    </a:cubicBezTo>
                    <a:cubicBezTo>
                      <a:pt x="668" y="313"/>
                      <a:pt x="656" y="288"/>
                      <a:pt x="639" y="264"/>
                    </a:cubicBezTo>
                    <a:cubicBezTo>
                      <a:pt x="622" y="239"/>
                      <a:pt x="602" y="217"/>
                      <a:pt x="577" y="200"/>
                    </a:cubicBezTo>
                    <a:cubicBezTo>
                      <a:pt x="566" y="191"/>
                      <a:pt x="556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1" name="Google Shape;2991;p21"/>
              <p:cNvSpPr/>
              <p:nvPr/>
            </p:nvSpPr>
            <p:spPr>
              <a:xfrm>
                <a:off x="6686800" y="4375875"/>
                <a:ext cx="1755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49" extrusionOk="0">
                    <a:moveTo>
                      <a:pt x="460" y="1"/>
                    </a:moveTo>
                    <a:cubicBezTo>
                      <a:pt x="452" y="1"/>
                      <a:pt x="444" y="1"/>
                      <a:pt x="436" y="3"/>
                    </a:cubicBezTo>
                    <a:cubicBezTo>
                      <a:pt x="390" y="15"/>
                      <a:pt x="350" y="20"/>
                      <a:pt x="311" y="49"/>
                    </a:cubicBezTo>
                    <a:cubicBezTo>
                      <a:pt x="289" y="64"/>
                      <a:pt x="267" y="85"/>
                      <a:pt x="250" y="105"/>
                    </a:cubicBezTo>
                    <a:cubicBezTo>
                      <a:pt x="220" y="143"/>
                      <a:pt x="203" y="186"/>
                      <a:pt x="195" y="234"/>
                    </a:cubicBezTo>
                    <a:cubicBezTo>
                      <a:pt x="164" y="301"/>
                      <a:pt x="133" y="368"/>
                      <a:pt x="103" y="437"/>
                    </a:cubicBezTo>
                    <a:cubicBezTo>
                      <a:pt x="84" y="476"/>
                      <a:pt x="66" y="516"/>
                      <a:pt x="48" y="558"/>
                    </a:cubicBezTo>
                    <a:cubicBezTo>
                      <a:pt x="26" y="615"/>
                      <a:pt x="1" y="695"/>
                      <a:pt x="7" y="763"/>
                    </a:cubicBezTo>
                    <a:lnTo>
                      <a:pt x="7" y="763"/>
                    </a:lnTo>
                    <a:cubicBezTo>
                      <a:pt x="7" y="763"/>
                      <a:pt x="7" y="763"/>
                      <a:pt x="7" y="763"/>
                    </a:cubicBezTo>
                    <a:lnTo>
                      <a:pt x="7" y="781"/>
                    </a:lnTo>
                    <a:cubicBezTo>
                      <a:pt x="7" y="843"/>
                      <a:pt x="56" y="905"/>
                      <a:pt x="110" y="930"/>
                    </a:cubicBezTo>
                    <a:cubicBezTo>
                      <a:pt x="136" y="942"/>
                      <a:pt x="165" y="948"/>
                      <a:pt x="193" y="948"/>
                    </a:cubicBezTo>
                    <a:cubicBezTo>
                      <a:pt x="229" y="948"/>
                      <a:pt x="265" y="938"/>
                      <a:pt x="293" y="916"/>
                    </a:cubicBezTo>
                    <a:cubicBezTo>
                      <a:pt x="298" y="914"/>
                      <a:pt x="301" y="911"/>
                      <a:pt x="303" y="908"/>
                    </a:cubicBezTo>
                    <a:cubicBezTo>
                      <a:pt x="361" y="875"/>
                      <a:pt x="409" y="805"/>
                      <a:pt x="442" y="753"/>
                    </a:cubicBezTo>
                    <a:cubicBezTo>
                      <a:pt x="465" y="712"/>
                      <a:pt x="487" y="673"/>
                      <a:pt x="508" y="632"/>
                    </a:cubicBezTo>
                    <a:cubicBezTo>
                      <a:pt x="543" y="568"/>
                      <a:pt x="577" y="508"/>
                      <a:pt x="610" y="444"/>
                    </a:cubicBezTo>
                    <a:cubicBezTo>
                      <a:pt x="639" y="415"/>
                      <a:pt x="661" y="379"/>
                      <a:pt x="674" y="342"/>
                    </a:cubicBezTo>
                    <a:cubicBezTo>
                      <a:pt x="694" y="284"/>
                      <a:pt x="701" y="214"/>
                      <a:pt x="674" y="157"/>
                    </a:cubicBezTo>
                    <a:lnTo>
                      <a:pt x="647" y="104"/>
                    </a:lnTo>
                    <a:cubicBezTo>
                      <a:pt x="631" y="78"/>
                      <a:pt x="609" y="56"/>
                      <a:pt x="582" y="42"/>
                    </a:cubicBezTo>
                    <a:cubicBezTo>
                      <a:pt x="549" y="21"/>
                      <a:pt x="503" y="1"/>
                      <a:pt x="4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2" name="Google Shape;2992;p21"/>
              <p:cNvSpPr/>
              <p:nvPr/>
            </p:nvSpPr>
            <p:spPr>
              <a:xfrm>
                <a:off x="6686375" y="4337575"/>
                <a:ext cx="245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868" extrusionOk="0">
                    <a:moveTo>
                      <a:pt x="268" y="1"/>
                    </a:moveTo>
                    <a:cubicBezTo>
                      <a:pt x="261" y="1"/>
                      <a:pt x="255" y="1"/>
                      <a:pt x="248" y="1"/>
                    </a:cubicBezTo>
                    <a:cubicBezTo>
                      <a:pt x="185" y="7"/>
                      <a:pt x="111" y="40"/>
                      <a:pt x="71" y="91"/>
                    </a:cubicBezTo>
                    <a:cubicBezTo>
                      <a:pt x="29" y="144"/>
                      <a:pt x="0" y="210"/>
                      <a:pt x="11" y="278"/>
                    </a:cubicBezTo>
                    <a:cubicBezTo>
                      <a:pt x="18" y="343"/>
                      <a:pt x="44" y="415"/>
                      <a:pt x="100" y="455"/>
                    </a:cubicBezTo>
                    <a:cubicBezTo>
                      <a:pt x="191" y="520"/>
                      <a:pt x="279" y="587"/>
                      <a:pt x="371" y="650"/>
                    </a:cubicBezTo>
                    <a:cubicBezTo>
                      <a:pt x="416" y="680"/>
                      <a:pt x="460" y="711"/>
                      <a:pt x="508" y="742"/>
                    </a:cubicBezTo>
                    <a:cubicBezTo>
                      <a:pt x="541" y="765"/>
                      <a:pt x="577" y="788"/>
                      <a:pt x="613" y="809"/>
                    </a:cubicBezTo>
                    <a:cubicBezTo>
                      <a:pt x="639" y="822"/>
                      <a:pt x="664" y="836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4"/>
                      <a:pt x="923" y="800"/>
                    </a:cubicBezTo>
                    <a:cubicBezTo>
                      <a:pt x="945" y="773"/>
                      <a:pt x="959" y="742"/>
                      <a:pt x="966" y="709"/>
                    </a:cubicBezTo>
                    <a:cubicBezTo>
                      <a:pt x="979" y="664"/>
                      <a:pt x="965" y="598"/>
                      <a:pt x="936" y="562"/>
                    </a:cubicBezTo>
                    <a:cubicBezTo>
                      <a:pt x="893" y="507"/>
                      <a:pt x="851" y="454"/>
                      <a:pt x="800" y="405"/>
                    </a:cubicBezTo>
                    <a:cubicBezTo>
                      <a:pt x="762" y="365"/>
                      <a:pt x="720" y="326"/>
                      <a:pt x="681" y="288"/>
                    </a:cubicBezTo>
                    <a:cubicBezTo>
                      <a:pt x="602" y="210"/>
                      <a:pt x="518" y="137"/>
                      <a:pt x="436" y="62"/>
                    </a:cubicBezTo>
                    <a:cubicBezTo>
                      <a:pt x="393" y="23"/>
                      <a:pt x="326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3" name="Google Shape;2993;p21"/>
              <p:cNvSpPr/>
              <p:nvPr/>
            </p:nvSpPr>
            <p:spPr>
              <a:xfrm>
                <a:off x="6641975" y="4306450"/>
                <a:ext cx="247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1" h="966" extrusionOk="0">
                    <a:moveTo>
                      <a:pt x="716" y="1"/>
                    </a:moveTo>
                    <a:cubicBezTo>
                      <a:pt x="636" y="1"/>
                      <a:pt x="569" y="31"/>
                      <a:pt x="512" y="92"/>
                    </a:cubicBezTo>
                    <a:cubicBezTo>
                      <a:pt x="504" y="102"/>
                      <a:pt x="494" y="113"/>
                      <a:pt x="485" y="125"/>
                    </a:cubicBezTo>
                    <a:lnTo>
                      <a:pt x="275" y="384"/>
                    </a:lnTo>
                    <a:cubicBezTo>
                      <a:pt x="188" y="491"/>
                      <a:pt x="87" y="589"/>
                      <a:pt x="29" y="716"/>
                    </a:cubicBezTo>
                    <a:cubicBezTo>
                      <a:pt x="1" y="781"/>
                      <a:pt x="9" y="854"/>
                      <a:pt x="58" y="908"/>
                    </a:cubicBezTo>
                    <a:cubicBezTo>
                      <a:pt x="89" y="943"/>
                      <a:pt x="139" y="966"/>
                      <a:pt x="188" y="966"/>
                    </a:cubicBezTo>
                    <a:cubicBezTo>
                      <a:pt x="208" y="966"/>
                      <a:pt x="227" y="962"/>
                      <a:pt x="246" y="954"/>
                    </a:cubicBezTo>
                    <a:cubicBezTo>
                      <a:pt x="312" y="924"/>
                      <a:pt x="375" y="888"/>
                      <a:pt x="429" y="838"/>
                    </a:cubicBezTo>
                    <a:cubicBezTo>
                      <a:pt x="478" y="798"/>
                      <a:pt x="525" y="755"/>
                      <a:pt x="573" y="715"/>
                    </a:cubicBezTo>
                    <a:cubicBezTo>
                      <a:pt x="671" y="635"/>
                      <a:pt x="767" y="557"/>
                      <a:pt x="864" y="478"/>
                    </a:cubicBezTo>
                    <a:cubicBezTo>
                      <a:pt x="902" y="452"/>
                      <a:pt x="930" y="418"/>
                      <a:pt x="951" y="376"/>
                    </a:cubicBezTo>
                    <a:lnTo>
                      <a:pt x="972" y="311"/>
                    </a:lnTo>
                    <a:cubicBezTo>
                      <a:pt x="991" y="230"/>
                      <a:pt x="961" y="145"/>
                      <a:pt x="907" y="86"/>
                    </a:cubicBezTo>
                    <a:cubicBezTo>
                      <a:pt x="858" y="31"/>
                      <a:pt x="799" y="5"/>
                      <a:pt x="727" y="1"/>
                    </a:cubicBezTo>
                    <a:cubicBezTo>
                      <a:pt x="723" y="1"/>
                      <a:pt x="720" y="1"/>
                      <a:pt x="7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4" name="Google Shape;2994;p21"/>
              <p:cNvSpPr/>
              <p:nvPr/>
            </p:nvSpPr>
            <p:spPr>
              <a:xfrm>
                <a:off x="6580500" y="4301375"/>
                <a:ext cx="1775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05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4"/>
                      <a:pt x="145" y="18"/>
                      <a:pt x="109" y="44"/>
                    </a:cubicBezTo>
                    <a:cubicBezTo>
                      <a:pt x="81" y="61"/>
                      <a:pt x="60" y="83"/>
                      <a:pt x="45" y="112"/>
                    </a:cubicBezTo>
                    <a:cubicBezTo>
                      <a:pt x="25" y="138"/>
                      <a:pt x="12" y="167"/>
                      <a:pt x="6" y="198"/>
                    </a:cubicBezTo>
                    <a:cubicBezTo>
                      <a:pt x="1" y="231"/>
                      <a:pt x="1" y="263"/>
                      <a:pt x="11" y="296"/>
                    </a:cubicBezTo>
                    <a:cubicBezTo>
                      <a:pt x="15" y="328"/>
                      <a:pt x="26" y="357"/>
                      <a:pt x="47" y="384"/>
                    </a:cubicBezTo>
                    <a:cubicBezTo>
                      <a:pt x="73" y="419"/>
                      <a:pt x="103" y="445"/>
                      <a:pt x="140" y="465"/>
                    </a:cubicBezTo>
                    <a:cubicBezTo>
                      <a:pt x="192" y="491"/>
                      <a:pt x="246" y="517"/>
                      <a:pt x="299" y="543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6"/>
                      <a:pt x="423" y="593"/>
                    </a:cubicBezTo>
                    <a:cubicBezTo>
                      <a:pt x="436" y="598"/>
                      <a:pt x="449" y="599"/>
                      <a:pt x="463" y="600"/>
                    </a:cubicBezTo>
                    <a:cubicBezTo>
                      <a:pt x="480" y="602"/>
                      <a:pt x="498" y="604"/>
                      <a:pt x="514" y="604"/>
                    </a:cubicBezTo>
                    <a:cubicBezTo>
                      <a:pt x="520" y="604"/>
                      <a:pt x="525" y="604"/>
                      <a:pt x="530" y="603"/>
                    </a:cubicBezTo>
                    <a:cubicBezTo>
                      <a:pt x="555" y="602"/>
                      <a:pt x="579" y="596"/>
                      <a:pt x="601" y="585"/>
                    </a:cubicBezTo>
                    <a:lnTo>
                      <a:pt x="601" y="585"/>
                    </a:lnTo>
                    <a:cubicBezTo>
                      <a:pt x="632" y="573"/>
                      <a:pt x="657" y="553"/>
                      <a:pt x="675" y="523"/>
                    </a:cubicBezTo>
                    <a:cubicBezTo>
                      <a:pt x="702" y="486"/>
                      <a:pt x="709" y="448"/>
                      <a:pt x="701" y="407"/>
                    </a:cubicBezTo>
                    <a:lnTo>
                      <a:pt x="701" y="407"/>
                    </a:lnTo>
                    <a:cubicBezTo>
                      <a:pt x="700" y="384"/>
                      <a:pt x="694" y="361"/>
                      <a:pt x="682" y="340"/>
                    </a:cubicBezTo>
                    <a:cubicBezTo>
                      <a:pt x="668" y="312"/>
                      <a:pt x="658" y="288"/>
                      <a:pt x="639" y="263"/>
                    </a:cubicBezTo>
                    <a:cubicBezTo>
                      <a:pt x="622" y="239"/>
                      <a:pt x="602" y="217"/>
                      <a:pt x="577" y="198"/>
                    </a:cubicBezTo>
                    <a:cubicBezTo>
                      <a:pt x="566" y="190"/>
                      <a:pt x="554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5" name="Google Shape;2995;p21"/>
              <p:cNvSpPr/>
              <p:nvPr/>
            </p:nvSpPr>
            <p:spPr>
              <a:xfrm>
                <a:off x="6604350" y="4279875"/>
                <a:ext cx="244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67" extrusionOk="0">
                    <a:moveTo>
                      <a:pt x="267" y="1"/>
                    </a:moveTo>
                    <a:cubicBezTo>
                      <a:pt x="260" y="1"/>
                      <a:pt x="254" y="1"/>
                      <a:pt x="247" y="2"/>
                    </a:cubicBezTo>
                    <a:cubicBezTo>
                      <a:pt x="185" y="6"/>
                      <a:pt x="110" y="41"/>
                      <a:pt x="71" y="91"/>
                    </a:cubicBezTo>
                    <a:cubicBezTo>
                      <a:pt x="30" y="143"/>
                      <a:pt x="1" y="211"/>
                      <a:pt x="9" y="278"/>
                    </a:cubicBezTo>
                    <a:cubicBezTo>
                      <a:pt x="17" y="343"/>
                      <a:pt x="44" y="415"/>
                      <a:pt x="100" y="456"/>
                    </a:cubicBezTo>
                    <a:cubicBezTo>
                      <a:pt x="190" y="521"/>
                      <a:pt x="279" y="587"/>
                      <a:pt x="370" y="650"/>
                    </a:cubicBezTo>
                    <a:cubicBezTo>
                      <a:pt x="416" y="681"/>
                      <a:pt x="461" y="711"/>
                      <a:pt x="507" y="741"/>
                    </a:cubicBezTo>
                    <a:cubicBezTo>
                      <a:pt x="541" y="766"/>
                      <a:pt x="577" y="789"/>
                      <a:pt x="613" y="809"/>
                    </a:cubicBezTo>
                    <a:cubicBezTo>
                      <a:pt x="639" y="820"/>
                      <a:pt x="664" y="835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3"/>
                      <a:pt x="923" y="799"/>
                    </a:cubicBezTo>
                    <a:cubicBezTo>
                      <a:pt x="945" y="773"/>
                      <a:pt x="959" y="744"/>
                      <a:pt x="967" y="709"/>
                    </a:cubicBezTo>
                    <a:cubicBezTo>
                      <a:pt x="978" y="666"/>
                      <a:pt x="965" y="597"/>
                      <a:pt x="936" y="561"/>
                    </a:cubicBezTo>
                    <a:cubicBezTo>
                      <a:pt x="893" y="508"/>
                      <a:pt x="851" y="453"/>
                      <a:pt x="801" y="405"/>
                    </a:cubicBezTo>
                    <a:cubicBezTo>
                      <a:pt x="762" y="365"/>
                      <a:pt x="720" y="326"/>
                      <a:pt x="680" y="287"/>
                    </a:cubicBezTo>
                    <a:cubicBezTo>
                      <a:pt x="600" y="211"/>
                      <a:pt x="518" y="136"/>
                      <a:pt x="435" y="62"/>
                    </a:cubicBezTo>
                    <a:cubicBezTo>
                      <a:pt x="393" y="23"/>
                      <a:pt x="326" y="1"/>
                      <a:pt x="2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6" name="Google Shape;2996;p21"/>
              <p:cNvSpPr/>
              <p:nvPr/>
            </p:nvSpPr>
            <p:spPr>
              <a:xfrm>
                <a:off x="6672275" y="4239350"/>
                <a:ext cx="248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66" extrusionOk="0">
                    <a:moveTo>
                      <a:pt x="713" y="1"/>
                    </a:moveTo>
                    <a:cubicBezTo>
                      <a:pt x="634" y="1"/>
                      <a:pt x="568" y="33"/>
                      <a:pt x="513" y="90"/>
                    </a:cubicBezTo>
                    <a:cubicBezTo>
                      <a:pt x="504" y="102"/>
                      <a:pt x="495" y="112"/>
                      <a:pt x="485" y="125"/>
                    </a:cubicBezTo>
                    <a:lnTo>
                      <a:pt x="275" y="385"/>
                    </a:lnTo>
                    <a:cubicBezTo>
                      <a:pt x="188" y="490"/>
                      <a:pt x="87" y="588"/>
                      <a:pt x="30" y="716"/>
                    </a:cubicBezTo>
                    <a:cubicBezTo>
                      <a:pt x="1" y="781"/>
                      <a:pt x="10" y="854"/>
                      <a:pt x="59" y="906"/>
                    </a:cubicBezTo>
                    <a:cubicBezTo>
                      <a:pt x="90" y="942"/>
                      <a:pt x="140" y="966"/>
                      <a:pt x="190" y="966"/>
                    </a:cubicBezTo>
                    <a:cubicBezTo>
                      <a:pt x="209" y="966"/>
                      <a:pt x="228" y="962"/>
                      <a:pt x="246" y="954"/>
                    </a:cubicBezTo>
                    <a:cubicBezTo>
                      <a:pt x="312" y="924"/>
                      <a:pt x="376" y="888"/>
                      <a:pt x="430" y="839"/>
                    </a:cubicBezTo>
                    <a:cubicBezTo>
                      <a:pt x="478" y="797"/>
                      <a:pt x="526" y="754"/>
                      <a:pt x="575" y="715"/>
                    </a:cubicBezTo>
                    <a:cubicBezTo>
                      <a:pt x="671" y="635"/>
                      <a:pt x="768" y="557"/>
                      <a:pt x="864" y="478"/>
                    </a:cubicBezTo>
                    <a:cubicBezTo>
                      <a:pt x="902" y="451"/>
                      <a:pt x="931" y="416"/>
                      <a:pt x="951" y="376"/>
                    </a:cubicBezTo>
                    <a:lnTo>
                      <a:pt x="972" y="311"/>
                    </a:lnTo>
                    <a:cubicBezTo>
                      <a:pt x="993" y="229"/>
                      <a:pt x="961" y="145"/>
                      <a:pt x="908" y="85"/>
                    </a:cubicBezTo>
                    <a:cubicBezTo>
                      <a:pt x="859" y="31"/>
                      <a:pt x="799" y="4"/>
                      <a:pt x="727" y="1"/>
                    </a:cubicBezTo>
                    <a:cubicBezTo>
                      <a:pt x="722" y="1"/>
                      <a:pt x="718" y="1"/>
                      <a:pt x="7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7" name="Google Shape;2997;p21"/>
              <p:cNvSpPr/>
              <p:nvPr/>
            </p:nvSpPr>
            <p:spPr>
              <a:xfrm>
                <a:off x="6587525" y="4337375"/>
                <a:ext cx="22225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889" h="769" extrusionOk="0">
                    <a:moveTo>
                      <a:pt x="254" y="1"/>
                    </a:moveTo>
                    <a:cubicBezTo>
                      <a:pt x="225" y="1"/>
                      <a:pt x="196" y="6"/>
                      <a:pt x="168" y="17"/>
                    </a:cubicBezTo>
                    <a:cubicBezTo>
                      <a:pt x="127" y="37"/>
                      <a:pt x="91" y="53"/>
                      <a:pt x="63" y="89"/>
                    </a:cubicBezTo>
                    <a:cubicBezTo>
                      <a:pt x="37" y="123"/>
                      <a:pt x="18" y="159"/>
                      <a:pt x="9" y="203"/>
                    </a:cubicBezTo>
                    <a:cubicBezTo>
                      <a:pt x="1" y="247"/>
                      <a:pt x="4" y="290"/>
                      <a:pt x="19" y="334"/>
                    </a:cubicBezTo>
                    <a:cubicBezTo>
                      <a:pt x="34" y="376"/>
                      <a:pt x="60" y="409"/>
                      <a:pt x="91" y="438"/>
                    </a:cubicBezTo>
                    <a:cubicBezTo>
                      <a:pt x="184" y="500"/>
                      <a:pt x="275" y="563"/>
                      <a:pt x="368" y="621"/>
                    </a:cubicBezTo>
                    <a:cubicBezTo>
                      <a:pt x="407" y="644"/>
                      <a:pt x="445" y="668"/>
                      <a:pt x="485" y="693"/>
                    </a:cubicBezTo>
                    <a:cubicBezTo>
                      <a:pt x="524" y="716"/>
                      <a:pt x="566" y="733"/>
                      <a:pt x="607" y="752"/>
                    </a:cubicBezTo>
                    <a:cubicBezTo>
                      <a:pt x="633" y="763"/>
                      <a:pt x="663" y="769"/>
                      <a:pt x="692" y="769"/>
                    </a:cubicBezTo>
                    <a:cubicBezTo>
                      <a:pt x="747" y="769"/>
                      <a:pt x="802" y="748"/>
                      <a:pt x="837" y="703"/>
                    </a:cubicBezTo>
                    <a:cubicBezTo>
                      <a:pt x="855" y="675"/>
                      <a:pt x="870" y="647"/>
                      <a:pt x="878" y="615"/>
                    </a:cubicBezTo>
                    <a:cubicBezTo>
                      <a:pt x="889" y="570"/>
                      <a:pt x="876" y="502"/>
                      <a:pt x="847" y="469"/>
                    </a:cubicBezTo>
                    <a:cubicBezTo>
                      <a:pt x="809" y="422"/>
                      <a:pt x="770" y="376"/>
                      <a:pt x="726" y="334"/>
                    </a:cubicBezTo>
                    <a:cubicBezTo>
                      <a:pt x="693" y="303"/>
                      <a:pt x="658" y="272"/>
                      <a:pt x="623" y="240"/>
                    </a:cubicBezTo>
                    <a:cubicBezTo>
                      <a:pt x="554" y="178"/>
                      <a:pt x="482" y="119"/>
                      <a:pt x="413" y="60"/>
                    </a:cubicBezTo>
                    <a:cubicBezTo>
                      <a:pt x="380" y="31"/>
                      <a:pt x="342" y="12"/>
                      <a:pt x="299" y="5"/>
                    </a:cubicBezTo>
                    <a:cubicBezTo>
                      <a:pt x="284" y="2"/>
                      <a:pt x="269" y="1"/>
                      <a:pt x="2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8" name="Google Shape;2998;p21"/>
              <p:cNvSpPr/>
              <p:nvPr/>
            </p:nvSpPr>
            <p:spPr>
              <a:xfrm>
                <a:off x="6742875" y="4346700"/>
                <a:ext cx="1805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685" extrusionOk="0">
                    <a:moveTo>
                      <a:pt x="471" y="0"/>
                    </a:moveTo>
                    <a:cubicBezTo>
                      <a:pt x="453" y="0"/>
                      <a:pt x="435" y="3"/>
                      <a:pt x="417" y="10"/>
                    </a:cubicBezTo>
                    <a:cubicBezTo>
                      <a:pt x="384" y="13"/>
                      <a:pt x="354" y="26"/>
                      <a:pt x="326" y="46"/>
                    </a:cubicBezTo>
                    <a:cubicBezTo>
                      <a:pt x="280" y="72"/>
                      <a:pt x="253" y="125"/>
                      <a:pt x="220" y="165"/>
                    </a:cubicBezTo>
                    <a:cubicBezTo>
                      <a:pt x="201" y="193"/>
                      <a:pt x="179" y="219"/>
                      <a:pt x="155" y="243"/>
                    </a:cubicBezTo>
                    <a:cubicBezTo>
                      <a:pt x="133" y="269"/>
                      <a:pt x="109" y="291"/>
                      <a:pt x="87" y="317"/>
                    </a:cubicBezTo>
                    <a:cubicBezTo>
                      <a:pt x="76" y="330"/>
                      <a:pt x="65" y="343"/>
                      <a:pt x="54" y="357"/>
                    </a:cubicBezTo>
                    <a:cubicBezTo>
                      <a:pt x="21" y="399"/>
                      <a:pt x="1" y="451"/>
                      <a:pt x="6" y="504"/>
                    </a:cubicBezTo>
                    <a:cubicBezTo>
                      <a:pt x="9" y="552"/>
                      <a:pt x="29" y="602"/>
                      <a:pt x="67" y="632"/>
                    </a:cubicBezTo>
                    <a:cubicBezTo>
                      <a:pt x="108" y="665"/>
                      <a:pt x="151" y="685"/>
                      <a:pt x="202" y="685"/>
                    </a:cubicBezTo>
                    <a:cubicBezTo>
                      <a:pt x="207" y="685"/>
                      <a:pt x="212" y="685"/>
                      <a:pt x="217" y="684"/>
                    </a:cubicBezTo>
                    <a:cubicBezTo>
                      <a:pt x="240" y="683"/>
                      <a:pt x="263" y="677"/>
                      <a:pt x="286" y="668"/>
                    </a:cubicBezTo>
                    <a:cubicBezTo>
                      <a:pt x="303" y="663"/>
                      <a:pt x="318" y="656"/>
                      <a:pt x="334" y="651"/>
                    </a:cubicBezTo>
                    <a:cubicBezTo>
                      <a:pt x="378" y="631"/>
                      <a:pt x="422" y="602"/>
                      <a:pt x="463" y="575"/>
                    </a:cubicBezTo>
                    <a:cubicBezTo>
                      <a:pt x="491" y="557"/>
                      <a:pt x="518" y="537"/>
                      <a:pt x="544" y="516"/>
                    </a:cubicBezTo>
                    <a:cubicBezTo>
                      <a:pt x="557" y="504"/>
                      <a:pt x="571" y="494"/>
                      <a:pt x="584" y="483"/>
                    </a:cubicBezTo>
                    <a:cubicBezTo>
                      <a:pt x="628" y="446"/>
                      <a:pt x="672" y="413"/>
                      <a:pt x="694" y="359"/>
                    </a:cubicBezTo>
                    <a:cubicBezTo>
                      <a:pt x="701" y="338"/>
                      <a:pt x="708" y="317"/>
                      <a:pt x="714" y="298"/>
                    </a:cubicBezTo>
                    <a:cubicBezTo>
                      <a:pt x="721" y="263"/>
                      <a:pt x="721" y="230"/>
                      <a:pt x="710" y="199"/>
                    </a:cubicBezTo>
                    <a:cubicBezTo>
                      <a:pt x="708" y="177"/>
                      <a:pt x="701" y="155"/>
                      <a:pt x="688" y="137"/>
                    </a:cubicBezTo>
                    <a:cubicBezTo>
                      <a:pt x="677" y="106"/>
                      <a:pt x="656" y="82"/>
                      <a:pt x="631" y="62"/>
                    </a:cubicBezTo>
                    <a:cubicBezTo>
                      <a:pt x="597" y="34"/>
                      <a:pt x="558" y="17"/>
                      <a:pt x="515" y="5"/>
                    </a:cubicBezTo>
                    <a:cubicBezTo>
                      <a:pt x="501" y="2"/>
                      <a:pt x="486" y="0"/>
                      <a:pt x="4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9" name="Google Shape;2999;p21"/>
              <p:cNvSpPr/>
              <p:nvPr/>
            </p:nvSpPr>
            <p:spPr>
              <a:xfrm>
                <a:off x="6733625" y="4296925"/>
                <a:ext cx="19225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45" extrusionOk="0">
                    <a:moveTo>
                      <a:pt x="745" y="619"/>
                    </a:moveTo>
                    <a:lnTo>
                      <a:pt x="744" y="621"/>
                    </a:lnTo>
                    <a:cubicBezTo>
                      <a:pt x="744" y="621"/>
                      <a:pt x="744" y="620"/>
                      <a:pt x="745" y="619"/>
                    </a:cubicBezTo>
                    <a:close/>
                    <a:moveTo>
                      <a:pt x="228" y="0"/>
                    </a:moveTo>
                    <a:cubicBezTo>
                      <a:pt x="195" y="1"/>
                      <a:pt x="165" y="12"/>
                      <a:pt x="137" y="27"/>
                    </a:cubicBezTo>
                    <a:cubicBezTo>
                      <a:pt x="108" y="40"/>
                      <a:pt x="84" y="58"/>
                      <a:pt x="64" y="84"/>
                    </a:cubicBezTo>
                    <a:cubicBezTo>
                      <a:pt x="26" y="131"/>
                      <a:pt x="0" y="193"/>
                      <a:pt x="7" y="258"/>
                    </a:cubicBezTo>
                    <a:cubicBezTo>
                      <a:pt x="7" y="261"/>
                      <a:pt x="7" y="265"/>
                      <a:pt x="10" y="268"/>
                    </a:cubicBezTo>
                    <a:cubicBezTo>
                      <a:pt x="12" y="281"/>
                      <a:pt x="13" y="294"/>
                      <a:pt x="17" y="307"/>
                    </a:cubicBezTo>
                    <a:cubicBezTo>
                      <a:pt x="19" y="330"/>
                      <a:pt x="26" y="350"/>
                      <a:pt x="39" y="369"/>
                    </a:cubicBezTo>
                    <a:cubicBezTo>
                      <a:pt x="46" y="391"/>
                      <a:pt x="58" y="408"/>
                      <a:pt x="75" y="422"/>
                    </a:cubicBezTo>
                    <a:cubicBezTo>
                      <a:pt x="82" y="431"/>
                      <a:pt x="91" y="440"/>
                      <a:pt x="98" y="448"/>
                    </a:cubicBezTo>
                    <a:cubicBezTo>
                      <a:pt x="101" y="453"/>
                      <a:pt x="105" y="454"/>
                      <a:pt x="108" y="458"/>
                    </a:cubicBezTo>
                    <a:cubicBezTo>
                      <a:pt x="126" y="470"/>
                      <a:pt x="140" y="484"/>
                      <a:pt x="156" y="497"/>
                    </a:cubicBezTo>
                    <a:cubicBezTo>
                      <a:pt x="186" y="523"/>
                      <a:pt x="215" y="549"/>
                      <a:pt x="245" y="575"/>
                    </a:cubicBezTo>
                    <a:lnTo>
                      <a:pt x="332" y="650"/>
                    </a:lnTo>
                    <a:cubicBezTo>
                      <a:pt x="361" y="676"/>
                      <a:pt x="392" y="698"/>
                      <a:pt x="428" y="714"/>
                    </a:cubicBezTo>
                    <a:cubicBezTo>
                      <a:pt x="451" y="725"/>
                      <a:pt x="476" y="732"/>
                      <a:pt x="502" y="740"/>
                    </a:cubicBezTo>
                    <a:cubicBezTo>
                      <a:pt x="514" y="743"/>
                      <a:pt x="526" y="744"/>
                      <a:pt x="538" y="744"/>
                    </a:cubicBezTo>
                    <a:cubicBezTo>
                      <a:pt x="557" y="744"/>
                      <a:pt x="575" y="741"/>
                      <a:pt x="595" y="737"/>
                    </a:cubicBezTo>
                    <a:cubicBezTo>
                      <a:pt x="617" y="731"/>
                      <a:pt x="618" y="733"/>
                      <a:pt x="631" y="728"/>
                    </a:cubicBezTo>
                    <a:lnTo>
                      <a:pt x="631" y="728"/>
                    </a:lnTo>
                    <a:cubicBezTo>
                      <a:pt x="633" y="727"/>
                      <a:pt x="635" y="727"/>
                      <a:pt x="637" y="727"/>
                    </a:cubicBezTo>
                    <a:cubicBezTo>
                      <a:pt x="662" y="719"/>
                      <a:pt x="682" y="705"/>
                      <a:pt x="699" y="686"/>
                    </a:cubicBezTo>
                    <a:cubicBezTo>
                      <a:pt x="725" y="658"/>
                      <a:pt x="750" y="624"/>
                      <a:pt x="758" y="586"/>
                    </a:cubicBezTo>
                    <a:lnTo>
                      <a:pt x="758" y="586"/>
                    </a:lnTo>
                    <a:cubicBezTo>
                      <a:pt x="763" y="569"/>
                      <a:pt x="766" y="551"/>
                      <a:pt x="766" y="533"/>
                    </a:cubicBezTo>
                    <a:cubicBezTo>
                      <a:pt x="768" y="513"/>
                      <a:pt x="767" y="493"/>
                      <a:pt x="760" y="476"/>
                    </a:cubicBezTo>
                    <a:cubicBezTo>
                      <a:pt x="755" y="461"/>
                      <a:pt x="754" y="451"/>
                      <a:pt x="751" y="438"/>
                    </a:cubicBezTo>
                    <a:cubicBezTo>
                      <a:pt x="744" y="417"/>
                      <a:pt x="731" y="396"/>
                      <a:pt x="719" y="376"/>
                    </a:cubicBezTo>
                    <a:cubicBezTo>
                      <a:pt x="717" y="369"/>
                      <a:pt x="712" y="360"/>
                      <a:pt x="708" y="353"/>
                    </a:cubicBezTo>
                    <a:cubicBezTo>
                      <a:pt x="696" y="334"/>
                      <a:pt x="675" y="316"/>
                      <a:pt x="660" y="301"/>
                    </a:cubicBezTo>
                    <a:lnTo>
                      <a:pt x="652" y="293"/>
                    </a:lnTo>
                    <a:cubicBezTo>
                      <a:pt x="623" y="262"/>
                      <a:pt x="594" y="232"/>
                      <a:pt x="567" y="203"/>
                    </a:cubicBezTo>
                    <a:cubicBezTo>
                      <a:pt x="539" y="174"/>
                      <a:pt x="510" y="146"/>
                      <a:pt x="483" y="117"/>
                    </a:cubicBezTo>
                    <a:cubicBezTo>
                      <a:pt x="472" y="102"/>
                      <a:pt x="457" y="91"/>
                      <a:pt x="444" y="76"/>
                    </a:cubicBezTo>
                    <a:cubicBezTo>
                      <a:pt x="440" y="72"/>
                      <a:pt x="437" y="66"/>
                      <a:pt x="431" y="63"/>
                    </a:cubicBezTo>
                    <a:cubicBezTo>
                      <a:pt x="430" y="61"/>
                      <a:pt x="428" y="59"/>
                      <a:pt x="425" y="59"/>
                    </a:cubicBezTo>
                    <a:cubicBezTo>
                      <a:pt x="408" y="48"/>
                      <a:pt x="389" y="36"/>
                      <a:pt x="372" y="23"/>
                    </a:cubicBezTo>
                    <a:cubicBezTo>
                      <a:pt x="350" y="16"/>
                      <a:pt x="330" y="9"/>
                      <a:pt x="309" y="4"/>
                    </a:cubicBezTo>
                    <a:cubicBezTo>
                      <a:pt x="286" y="1"/>
                      <a:pt x="263" y="1"/>
                      <a:pt x="2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0" name="Google Shape;3000;p21"/>
              <p:cNvSpPr/>
              <p:nvPr/>
            </p:nvSpPr>
            <p:spPr>
              <a:xfrm>
                <a:off x="6705425" y="4277100"/>
                <a:ext cx="17875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779" extrusionOk="0">
                    <a:moveTo>
                      <a:pt x="447" y="1"/>
                    </a:moveTo>
                    <a:cubicBezTo>
                      <a:pt x="417" y="1"/>
                      <a:pt x="388" y="6"/>
                      <a:pt x="360" y="16"/>
                    </a:cubicBezTo>
                    <a:cubicBezTo>
                      <a:pt x="347" y="22"/>
                      <a:pt x="311" y="39"/>
                      <a:pt x="298" y="49"/>
                    </a:cubicBezTo>
                    <a:cubicBezTo>
                      <a:pt x="259" y="74"/>
                      <a:pt x="234" y="111"/>
                      <a:pt x="211" y="150"/>
                    </a:cubicBezTo>
                    <a:cubicBezTo>
                      <a:pt x="210" y="152"/>
                      <a:pt x="210" y="153"/>
                      <a:pt x="209" y="155"/>
                    </a:cubicBezTo>
                    <a:cubicBezTo>
                      <a:pt x="206" y="159"/>
                      <a:pt x="203" y="165"/>
                      <a:pt x="201" y="167"/>
                    </a:cubicBezTo>
                    <a:cubicBezTo>
                      <a:pt x="196" y="176"/>
                      <a:pt x="190" y="188"/>
                      <a:pt x="185" y="196"/>
                    </a:cubicBezTo>
                    <a:cubicBezTo>
                      <a:pt x="171" y="221"/>
                      <a:pt x="158" y="244"/>
                      <a:pt x="144" y="267"/>
                    </a:cubicBezTo>
                    <a:cubicBezTo>
                      <a:pt x="115" y="317"/>
                      <a:pt x="82" y="366"/>
                      <a:pt x="57" y="417"/>
                    </a:cubicBezTo>
                    <a:cubicBezTo>
                      <a:pt x="49" y="437"/>
                      <a:pt x="37" y="456"/>
                      <a:pt x="27" y="474"/>
                    </a:cubicBezTo>
                    <a:cubicBezTo>
                      <a:pt x="21" y="492"/>
                      <a:pt x="15" y="511"/>
                      <a:pt x="8" y="526"/>
                    </a:cubicBezTo>
                    <a:cubicBezTo>
                      <a:pt x="1" y="555"/>
                      <a:pt x="2" y="584"/>
                      <a:pt x="13" y="611"/>
                    </a:cubicBezTo>
                    <a:cubicBezTo>
                      <a:pt x="14" y="630"/>
                      <a:pt x="20" y="647"/>
                      <a:pt x="30" y="663"/>
                    </a:cubicBezTo>
                    <a:cubicBezTo>
                      <a:pt x="41" y="688"/>
                      <a:pt x="57" y="709"/>
                      <a:pt x="80" y="728"/>
                    </a:cubicBezTo>
                    <a:cubicBezTo>
                      <a:pt x="109" y="751"/>
                      <a:pt x="144" y="767"/>
                      <a:pt x="180" y="774"/>
                    </a:cubicBezTo>
                    <a:cubicBezTo>
                      <a:pt x="192" y="777"/>
                      <a:pt x="205" y="779"/>
                      <a:pt x="217" y="779"/>
                    </a:cubicBezTo>
                    <a:cubicBezTo>
                      <a:pt x="233" y="779"/>
                      <a:pt x="249" y="776"/>
                      <a:pt x="265" y="771"/>
                    </a:cubicBezTo>
                    <a:cubicBezTo>
                      <a:pt x="295" y="771"/>
                      <a:pt x="322" y="763"/>
                      <a:pt x="345" y="744"/>
                    </a:cubicBezTo>
                    <a:cubicBezTo>
                      <a:pt x="394" y="704"/>
                      <a:pt x="442" y="660"/>
                      <a:pt x="485" y="613"/>
                    </a:cubicBezTo>
                    <a:cubicBezTo>
                      <a:pt x="526" y="570"/>
                      <a:pt x="565" y="526"/>
                      <a:pt x="605" y="482"/>
                    </a:cubicBezTo>
                    <a:cubicBezTo>
                      <a:pt x="614" y="473"/>
                      <a:pt x="622" y="462"/>
                      <a:pt x="629" y="453"/>
                    </a:cubicBezTo>
                    <a:cubicBezTo>
                      <a:pt x="634" y="449"/>
                      <a:pt x="637" y="443"/>
                      <a:pt x="641" y="440"/>
                    </a:cubicBezTo>
                    <a:lnTo>
                      <a:pt x="647" y="434"/>
                    </a:lnTo>
                    <a:lnTo>
                      <a:pt x="648" y="433"/>
                    </a:lnTo>
                    <a:cubicBezTo>
                      <a:pt x="661" y="414"/>
                      <a:pt x="673" y="395"/>
                      <a:pt x="684" y="376"/>
                    </a:cubicBezTo>
                    <a:cubicBezTo>
                      <a:pt x="694" y="355"/>
                      <a:pt x="702" y="333"/>
                      <a:pt x="706" y="312"/>
                    </a:cubicBezTo>
                    <a:cubicBezTo>
                      <a:pt x="714" y="265"/>
                      <a:pt x="712" y="218"/>
                      <a:pt x="694" y="173"/>
                    </a:cubicBezTo>
                    <a:cubicBezTo>
                      <a:pt x="678" y="130"/>
                      <a:pt x="654" y="94"/>
                      <a:pt x="619" y="64"/>
                    </a:cubicBezTo>
                    <a:cubicBezTo>
                      <a:pt x="585" y="35"/>
                      <a:pt x="543" y="15"/>
                      <a:pt x="498" y="6"/>
                    </a:cubicBezTo>
                    <a:cubicBezTo>
                      <a:pt x="481" y="2"/>
                      <a:pt x="464" y="1"/>
                      <a:pt x="4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1" name="Google Shape;3001;p21"/>
              <p:cNvSpPr/>
              <p:nvPr/>
            </p:nvSpPr>
            <p:spPr>
              <a:xfrm>
                <a:off x="6645400" y="4260750"/>
                <a:ext cx="218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05" extrusionOk="0">
                    <a:moveTo>
                      <a:pt x="286" y="1"/>
                    </a:moveTo>
                    <a:cubicBezTo>
                      <a:pt x="254" y="1"/>
                      <a:pt x="221" y="6"/>
                      <a:pt x="189" y="19"/>
                    </a:cubicBezTo>
                    <a:cubicBezTo>
                      <a:pt x="153" y="29"/>
                      <a:pt x="123" y="49"/>
                      <a:pt x="97" y="76"/>
                    </a:cubicBezTo>
                    <a:cubicBezTo>
                      <a:pt x="68" y="98"/>
                      <a:pt x="47" y="127"/>
                      <a:pt x="31" y="160"/>
                    </a:cubicBezTo>
                    <a:cubicBezTo>
                      <a:pt x="14" y="194"/>
                      <a:pt x="3" y="230"/>
                      <a:pt x="6" y="267"/>
                    </a:cubicBezTo>
                    <a:cubicBezTo>
                      <a:pt x="1" y="304"/>
                      <a:pt x="6" y="343"/>
                      <a:pt x="21" y="379"/>
                    </a:cubicBezTo>
                    <a:cubicBezTo>
                      <a:pt x="38" y="425"/>
                      <a:pt x="65" y="465"/>
                      <a:pt x="103" y="497"/>
                    </a:cubicBezTo>
                    <a:cubicBezTo>
                      <a:pt x="161" y="553"/>
                      <a:pt x="223" y="604"/>
                      <a:pt x="289" y="649"/>
                    </a:cubicBezTo>
                    <a:cubicBezTo>
                      <a:pt x="335" y="682"/>
                      <a:pt x="385" y="718"/>
                      <a:pt x="439" y="742"/>
                    </a:cubicBezTo>
                    <a:cubicBezTo>
                      <a:pt x="491" y="768"/>
                      <a:pt x="548" y="784"/>
                      <a:pt x="600" y="800"/>
                    </a:cubicBezTo>
                    <a:cubicBezTo>
                      <a:pt x="620" y="801"/>
                      <a:pt x="641" y="801"/>
                      <a:pt x="662" y="804"/>
                    </a:cubicBezTo>
                    <a:cubicBezTo>
                      <a:pt x="692" y="801"/>
                      <a:pt x="721" y="793"/>
                      <a:pt x="746" y="777"/>
                    </a:cubicBezTo>
                    <a:cubicBezTo>
                      <a:pt x="788" y="755"/>
                      <a:pt x="828" y="721"/>
                      <a:pt x="847" y="676"/>
                    </a:cubicBezTo>
                    <a:cubicBezTo>
                      <a:pt x="864" y="640"/>
                      <a:pt x="871" y="599"/>
                      <a:pt x="868" y="561"/>
                    </a:cubicBezTo>
                    <a:cubicBezTo>
                      <a:pt x="868" y="503"/>
                      <a:pt x="835" y="444"/>
                      <a:pt x="792" y="408"/>
                    </a:cubicBezTo>
                    <a:cubicBezTo>
                      <a:pt x="753" y="375"/>
                      <a:pt x="721" y="339"/>
                      <a:pt x="684" y="307"/>
                    </a:cubicBezTo>
                    <a:cubicBezTo>
                      <a:pt x="648" y="277"/>
                      <a:pt x="617" y="244"/>
                      <a:pt x="586" y="211"/>
                    </a:cubicBezTo>
                    <a:lnTo>
                      <a:pt x="586" y="211"/>
                    </a:lnTo>
                    <a:cubicBezTo>
                      <a:pt x="562" y="182"/>
                      <a:pt x="539" y="153"/>
                      <a:pt x="518" y="121"/>
                    </a:cubicBezTo>
                    <a:cubicBezTo>
                      <a:pt x="475" y="60"/>
                      <a:pt x="411" y="21"/>
                      <a:pt x="339" y="6"/>
                    </a:cubicBezTo>
                    <a:cubicBezTo>
                      <a:pt x="322" y="3"/>
                      <a:pt x="304" y="1"/>
                      <a:pt x="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2" name="Google Shape;3002;p21"/>
              <p:cNvSpPr/>
              <p:nvPr/>
            </p:nvSpPr>
            <p:spPr>
              <a:xfrm>
                <a:off x="6545650" y="4217075"/>
                <a:ext cx="256900" cy="222600"/>
              </a:xfrm>
              <a:custGeom>
                <a:avLst/>
                <a:gdLst/>
                <a:ahLst/>
                <a:cxnLst/>
                <a:rect l="l" t="t" r="r" b="b"/>
                <a:pathLst>
                  <a:path w="10276" h="8904" extrusionOk="0">
                    <a:moveTo>
                      <a:pt x="4852" y="379"/>
                    </a:moveTo>
                    <a:cubicBezTo>
                      <a:pt x="5915" y="379"/>
                      <a:pt x="6963" y="755"/>
                      <a:pt x="7856" y="1487"/>
                    </a:cubicBezTo>
                    <a:cubicBezTo>
                      <a:pt x="9066" y="2478"/>
                      <a:pt x="9781" y="4108"/>
                      <a:pt x="9356" y="5657"/>
                    </a:cubicBezTo>
                    <a:cubicBezTo>
                      <a:pt x="9147" y="6416"/>
                      <a:pt x="8655" y="6998"/>
                      <a:pt x="7882" y="7204"/>
                    </a:cubicBezTo>
                    <a:cubicBezTo>
                      <a:pt x="7473" y="7315"/>
                      <a:pt x="7054" y="7347"/>
                      <a:pt x="6638" y="7428"/>
                    </a:cubicBezTo>
                    <a:cubicBezTo>
                      <a:pt x="6218" y="7511"/>
                      <a:pt x="5837" y="7665"/>
                      <a:pt x="5459" y="7867"/>
                    </a:cubicBezTo>
                    <a:cubicBezTo>
                      <a:pt x="4915" y="8157"/>
                      <a:pt x="4405" y="8371"/>
                      <a:pt x="3854" y="8371"/>
                    </a:cubicBezTo>
                    <a:cubicBezTo>
                      <a:pt x="3599" y="8371"/>
                      <a:pt x="3335" y="8325"/>
                      <a:pt x="3054" y="8219"/>
                    </a:cubicBezTo>
                    <a:cubicBezTo>
                      <a:pt x="2232" y="7909"/>
                      <a:pt x="1668" y="7239"/>
                      <a:pt x="1311" y="6457"/>
                    </a:cubicBezTo>
                    <a:cubicBezTo>
                      <a:pt x="870" y="5493"/>
                      <a:pt x="537" y="4401"/>
                      <a:pt x="804" y="3345"/>
                    </a:cubicBezTo>
                    <a:cubicBezTo>
                      <a:pt x="1050" y="2361"/>
                      <a:pt x="1617" y="1562"/>
                      <a:pt x="2441" y="990"/>
                    </a:cubicBezTo>
                    <a:lnTo>
                      <a:pt x="2441" y="990"/>
                    </a:lnTo>
                    <a:cubicBezTo>
                      <a:pt x="2457" y="995"/>
                      <a:pt x="2474" y="999"/>
                      <a:pt x="2492" y="999"/>
                    </a:cubicBezTo>
                    <a:cubicBezTo>
                      <a:pt x="2519" y="999"/>
                      <a:pt x="2548" y="992"/>
                      <a:pt x="2577" y="976"/>
                    </a:cubicBezTo>
                    <a:cubicBezTo>
                      <a:pt x="3308" y="575"/>
                      <a:pt x="4084" y="379"/>
                      <a:pt x="4852" y="379"/>
                    </a:cubicBezTo>
                    <a:close/>
                    <a:moveTo>
                      <a:pt x="4912" y="0"/>
                    </a:moveTo>
                    <a:cubicBezTo>
                      <a:pt x="4042" y="0"/>
                      <a:pt x="3168" y="225"/>
                      <a:pt x="2405" y="685"/>
                    </a:cubicBezTo>
                    <a:cubicBezTo>
                      <a:pt x="2351" y="717"/>
                      <a:pt x="2326" y="763"/>
                      <a:pt x="2323" y="811"/>
                    </a:cubicBezTo>
                    <a:lnTo>
                      <a:pt x="2323" y="811"/>
                    </a:lnTo>
                    <a:cubicBezTo>
                      <a:pt x="1529" y="1288"/>
                      <a:pt x="803" y="1977"/>
                      <a:pt x="437" y="2838"/>
                    </a:cubicBezTo>
                    <a:cubicBezTo>
                      <a:pt x="1" y="3861"/>
                      <a:pt x="158" y="4901"/>
                      <a:pt x="510" y="5926"/>
                    </a:cubicBezTo>
                    <a:cubicBezTo>
                      <a:pt x="822" y="6838"/>
                      <a:pt x="1281" y="7717"/>
                      <a:pt x="2081" y="8294"/>
                    </a:cubicBezTo>
                    <a:cubicBezTo>
                      <a:pt x="2607" y="8671"/>
                      <a:pt x="3255" y="8903"/>
                      <a:pt x="3903" y="8903"/>
                    </a:cubicBezTo>
                    <a:cubicBezTo>
                      <a:pt x="4127" y="8903"/>
                      <a:pt x="4351" y="8876"/>
                      <a:pt x="4570" y="8817"/>
                    </a:cubicBezTo>
                    <a:cubicBezTo>
                      <a:pt x="5066" y="8684"/>
                      <a:pt x="5485" y="8385"/>
                      <a:pt x="5944" y="8166"/>
                    </a:cubicBezTo>
                    <a:cubicBezTo>
                      <a:pt x="6458" y="7919"/>
                      <a:pt x="7003" y="7869"/>
                      <a:pt x="7558" y="7769"/>
                    </a:cubicBezTo>
                    <a:cubicBezTo>
                      <a:pt x="8417" y="7616"/>
                      <a:pt x="9121" y="7187"/>
                      <a:pt x="9513" y="6391"/>
                    </a:cubicBezTo>
                    <a:cubicBezTo>
                      <a:pt x="10275" y="4849"/>
                      <a:pt x="9665" y="2975"/>
                      <a:pt x="8638" y="1711"/>
                    </a:cubicBezTo>
                    <a:cubicBezTo>
                      <a:pt x="7721" y="587"/>
                      <a:pt x="6320" y="0"/>
                      <a:pt x="4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003" name="Google Shape;3003;p21"/>
            <p:cNvSpPr txBox="1"/>
            <p:nvPr/>
          </p:nvSpPr>
          <p:spPr>
            <a:xfrm>
              <a:off x="7005150" y="3309225"/>
              <a:ext cx="18447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L’aboutissement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004" name="Google Shape;3004;p21"/>
            <p:cNvSpPr txBox="1"/>
            <p:nvPr/>
          </p:nvSpPr>
          <p:spPr>
            <a:xfrm>
              <a:off x="7005150" y="3835424"/>
              <a:ext cx="1844700" cy="931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site est là, les fonctionnalités aussi. Il est l’heure du second sprint…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site et sa V1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5" name="Google Shape;3005;p21"/>
            <p:cNvCxnSpPr/>
            <p:nvPr/>
          </p:nvCxnSpPr>
          <p:spPr>
            <a:xfrm>
              <a:off x="762727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006" name="Google Shape;3006;p21"/>
          <p:cNvCxnSpPr>
            <a:stCxn id="2671" idx="3"/>
            <a:endCxn id="2765" idx="1"/>
          </p:cNvCxnSpPr>
          <p:nvPr/>
        </p:nvCxnSpPr>
        <p:spPr>
          <a:xfrm>
            <a:off x="2864000" y="4712300"/>
            <a:ext cx="657967" cy="2699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7" name="Google Shape;3007;p21"/>
          <p:cNvCxnSpPr>
            <a:endCxn id="2924" idx="1"/>
          </p:cNvCxnSpPr>
          <p:nvPr/>
        </p:nvCxnSpPr>
        <p:spPr>
          <a:xfrm>
            <a:off x="5776349" y="4712300"/>
            <a:ext cx="6580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8" name="Google Shape;3008;p21"/>
          <p:cNvCxnSpPr>
            <a:cxnSpLocks/>
            <a:stCxn id="2924" idx="3"/>
            <a:endCxn id="3003" idx="1"/>
          </p:cNvCxnSpPr>
          <p:nvPr/>
        </p:nvCxnSpPr>
        <p:spPr>
          <a:xfrm>
            <a:off x="8688748" y="4712300"/>
            <a:ext cx="651452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4A304D0-F036-423F-ABA6-B30673693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 SITE JH2M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79AC15-5D9C-41DD-9FF2-113588074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77" y="2612433"/>
            <a:ext cx="4486010" cy="24922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700DC60-D990-4B14-A985-13C37F1C6219}"/>
              </a:ext>
            </a:extLst>
          </p:cNvPr>
          <p:cNvSpPr txBox="1"/>
          <p:nvPr/>
        </p:nvSpPr>
        <p:spPr>
          <a:xfrm>
            <a:off x="4518847" y="510466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7A398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Le mobilier « clé en main »</a:t>
            </a:r>
          </a:p>
        </p:txBody>
      </p:sp>
    </p:spTree>
    <p:extLst>
      <p:ext uri="{BB962C8B-B14F-4D97-AF65-F5344CB8AC3E}">
        <p14:creationId xmlns:p14="http://schemas.microsoft.com/office/powerpoint/2010/main" val="29879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07097AB-D27A-46C4-A1B7-28CC15E43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Un site de vente en ligne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07699F7-CC4C-4924-A6A2-E7DD87064B58}"/>
              </a:ext>
            </a:extLst>
          </p:cNvPr>
          <p:cNvSpPr/>
          <p:nvPr/>
        </p:nvSpPr>
        <p:spPr>
          <a:xfrm>
            <a:off x="3864082" y="2854098"/>
            <a:ext cx="4276742" cy="114980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Objectif N°1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Achats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(type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mobiliers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87BEF2D-4206-4414-8E32-4FBC077F8A71}"/>
              </a:ext>
            </a:extLst>
          </p:cNvPr>
          <p:cNvSpPr/>
          <p:nvPr/>
        </p:nvSpPr>
        <p:spPr>
          <a:xfrm>
            <a:off x="657009" y="1751139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Connexion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/Gestion des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0A37FEF-35DF-4C79-80BB-37053FAF5DF2}"/>
              </a:ext>
            </a:extLst>
          </p:cNvPr>
          <p:cNvCxnSpPr>
            <a:stCxn id="5" idx="3"/>
            <a:endCxn id="15" idx="0"/>
          </p:cNvCxnSpPr>
          <p:nvPr/>
        </p:nvCxnSpPr>
        <p:spPr>
          <a:xfrm>
            <a:off x="3476334" y="2213560"/>
            <a:ext cx="2526119" cy="6405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FC13986-3FAD-4F45-BBC8-D7FBF219E2C3}"/>
              </a:ext>
            </a:extLst>
          </p:cNvPr>
          <p:cNvSpPr/>
          <p:nvPr/>
        </p:nvSpPr>
        <p:spPr>
          <a:xfrm>
            <a:off x="8680216" y="1751139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Calibri"/>
              </a:rPr>
              <a:t>Historique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achats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27C021-4A7F-4231-BC9C-13A410AD7ACC}"/>
              </a:ext>
            </a:extLst>
          </p:cNvPr>
          <p:cNvCxnSpPr>
            <a:cxnSpLocks/>
            <a:stCxn id="11" idx="1"/>
            <a:endCxn id="15" idx="0"/>
          </p:cNvCxnSpPr>
          <p:nvPr/>
        </p:nvCxnSpPr>
        <p:spPr>
          <a:xfrm flipH="1">
            <a:off x="6002453" y="2213560"/>
            <a:ext cx="2677763" cy="6405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91A4FC9-1E7C-448C-922D-94965A28A817}"/>
              </a:ext>
            </a:extLst>
          </p:cNvPr>
          <p:cNvSpPr/>
          <p:nvPr/>
        </p:nvSpPr>
        <p:spPr>
          <a:xfrm>
            <a:off x="8680217" y="4037171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Navigation 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dans les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produits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8FD8F96-5D88-44A5-8B61-4B6421EF9C69}"/>
              </a:ext>
            </a:extLst>
          </p:cNvPr>
          <p:cNvCxnSpPr>
            <a:cxnSpLocks/>
            <a:stCxn id="16" idx="1"/>
            <a:endCxn id="15" idx="2"/>
          </p:cNvCxnSpPr>
          <p:nvPr/>
        </p:nvCxnSpPr>
        <p:spPr>
          <a:xfrm flipH="1" flipV="1">
            <a:off x="6002453" y="4003902"/>
            <a:ext cx="2677764" cy="4956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0D9FFD5-07AD-4F8D-992D-5CC5A08939DA}"/>
              </a:ext>
            </a:extLst>
          </p:cNvPr>
          <p:cNvSpPr/>
          <p:nvPr/>
        </p:nvSpPr>
        <p:spPr>
          <a:xfrm>
            <a:off x="704280" y="4037171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Gestion par Admin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C56DF1F-BD3E-4E08-8642-B1400AEB7022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 flipV="1">
            <a:off x="3523605" y="4003902"/>
            <a:ext cx="2478848" cy="4956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3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SWOT JH2M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7A724A-1358-4A31-BDCE-932947E04086}"/>
              </a:ext>
            </a:extLst>
          </p:cNvPr>
          <p:cNvGrpSpPr/>
          <p:nvPr/>
        </p:nvGrpSpPr>
        <p:grpSpPr>
          <a:xfrm>
            <a:off x="4222166" y="2060732"/>
            <a:ext cx="3735952" cy="3737740"/>
            <a:chOff x="2698166" y="1911760"/>
            <a:chExt cx="3735952" cy="37377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F55EF-A87B-48DD-AA81-689619AB786E}"/>
                </a:ext>
              </a:extLst>
            </p:cNvPr>
            <p:cNvSpPr/>
            <p:nvPr/>
          </p:nvSpPr>
          <p:spPr>
            <a:xfrm>
              <a:off x="4563533" y="1911760"/>
              <a:ext cx="1870585" cy="1870585"/>
            </a:xfrm>
            <a:prstGeom prst="rect">
              <a:avLst/>
            </a:prstGeom>
            <a:solidFill>
              <a:srgbClr val="FB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DFDF08-9BD6-41A4-AC5E-6329DE1A67E2}"/>
                </a:ext>
              </a:extLst>
            </p:cNvPr>
            <p:cNvSpPr/>
            <p:nvPr/>
          </p:nvSpPr>
          <p:spPr>
            <a:xfrm>
              <a:off x="4561908" y="3778915"/>
              <a:ext cx="1870585" cy="1870585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8D7E7C-DA3B-486A-83E0-7C4C01677E3A}"/>
                </a:ext>
              </a:extLst>
            </p:cNvPr>
            <p:cNvSpPr/>
            <p:nvPr/>
          </p:nvSpPr>
          <p:spPr>
            <a:xfrm>
              <a:off x="2699791" y="1911760"/>
              <a:ext cx="1870585" cy="1870585"/>
            </a:xfrm>
            <a:prstGeom prst="rect">
              <a:avLst/>
            </a:prstGeom>
            <a:solidFill>
              <a:srgbClr val="E626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3946-3C89-488B-A69A-9C956A40770E}"/>
                </a:ext>
              </a:extLst>
            </p:cNvPr>
            <p:cNvSpPr/>
            <p:nvPr/>
          </p:nvSpPr>
          <p:spPr>
            <a:xfrm>
              <a:off x="2698166" y="3778915"/>
              <a:ext cx="1870585" cy="1870585"/>
            </a:xfrm>
            <a:prstGeom prst="rect">
              <a:avLst/>
            </a:prstGeom>
            <a:solidFill>
              <a:srgbClr val="07A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78ACF7-C8B4-4046-B840-DA552A2C45F0}"/>
              </a:ext>
            </a:extLst>
          </p:cNvPr>
          <p:cNvSpPr txBox="1"/>
          <p:nvPr/>
        </p:nvSpPr>
        <p:spPr>
          <a:xfrm>
            <a:off x="4822028" y="213052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id="{7287BA88-301D-4447-B2C8-75F12DFEB470}"/>
              </a:ext>
            </a:extLst>
          </p:cNvPr>
          <p:cNvGrpSpPr/>
          <p:nvPr/>
        </p:nvGrpSpPr>
        <p:grpSpPr>
          <a:xfrm>
            <a:off x="4223792" y="2991885"/>
            <a:ext cx="1870585" cy="545452"/>
            <a:chOff x="4223791" y="2991885"/>
            <a:chExt cx="1870585" cy="5454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A4D7FD-5678-402E-AD30-3EECA11321AB}"/>
                </a:ext>
              </a:extLst>
            </p:cNvPr>
            <p:cNvSpPr txBox="1"/>
            <p:nvPr/>
          </p:nvSpPr>
          <p:spPr>
            <a:xfrm>
              <a:off x="4223791" y="2991885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FORCES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A380AA-C9FE-4C23-9158-D283912F31E1}"/>
                </a:ext>
              </a:extLst>
            </p:cNvPr>
            <p:cNvSpPr txBox="1"/>
            <p:nvPr/>
          </p:nvSpPr>
          <p:spPr>
            <a:xfrm>
              <a:off x="4223791" y="327572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E2A1E-228E-4976-965C-1D98DBF39284}"/>
              </a:ext>
            </a:extLst>
          </p:cNvPr>
          <p:cNvSpPr txBox="1"/>
          <p:nvPr/>
        </p:nvSpPr>
        <p:spPr>
          <a:xfrm>
            <a:off x="6694238" y="212820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W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808EFB-4D2B-4348-BB15-622718940253}"/>
              </a:ext>
            </a:extLst>
          </p:cNvPr>
          <p:cNvGrpSpPr/>
          <p:nvPr/>
        </p:nvGrpSpPr>
        <p:grpSpPr>
          <a:xfrm>
            <a:off x="6096002" y="2989567"/>
            <a:ext cx="1870585" cy="545452"/>
            <a:chOff x="6096001" y="2989566"/>
            <a:chExt cx="1870585" cy="5454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2FB542-FBEB-4B4E-8803-98E418A095A4}"/>
                </a:ext>
              </a:extLst>
            </p:cNvPr>
            <p:cNvSpPr txBox="1"/>
            <p:nvPr/>
          </p:nvSpPr>
          <p:spPr>
            <a:xfrm>
              <a:off x="6096001" y="298956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Faiblesses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9FA204-D197-4D45-B760-3A20D41744FE}"/>
                </a:ext>
              </a:extLst>
            </p:cNvPr>
            <p:cNvSpPr txBox="1"/>
            <p:nvPr/>
          </p:nvSpPr>
          <p:spPr>
            <a:xfrm>
              <a:off x="6096001" y="327340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D9FE3B-DD51-4D16-B24D-12F9185BE045}"/>
              </a:ext>
            </a:extLst>
          </p:cNvPr>
          <p:cNvSpPr txBox="1"/>
          <p:nvPr/>
        </p:nvSpPr>
        <p:spPr>
          <a:xfrm>
            <a:off x="4822030" y="399133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7" name="그룹 8">
            <a:extLst>
              <a:ext uri="{FF2B5EF4-FFF2-40B4-BE49-F238E27FC236}">
                <a16:creationId xmlns:a16="http://schemas.microsoft.com/office/drawing/2014/main" id="{9BFCFB8C-C7DA-4978-ABD7-757A89BB5DD4}"/>
              </a:ext>
            </a:extLst>
          </p:cNvPr>
          <p:cNvGrpSpPr/>
          <p:nvPr/>
        </p:nvGrpSpPr>
        <p:grpSpPr>
          <a:xfrm>
            <a:off x="4223794" y="4868084"/>
            <a:ext cx="1870585" cy="530063"/>
            <a:chOff x="4223793" y="4868084"/>
            <a:chExt cx="1870585" cy="5300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33A5C6-7840-446F-BBB9-800533A9FC8C}"/>
                </a:ext>
              </a:extLst>
            </p:cNvPr>
            <p:cNvSpPr txBox="1"/>
            <p:nvPr/>
          </p:nvSpPr>
          <p:spPr>
            <a:xfrm>
              <a:off x="4223793" y="4868084"/>
              <a:ext cx="187058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OPPORTUNITES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3ED636-49F5-40B7-A152-4EA281E20D66}"/>
                </a:ext>
              </a:extLst>
            </p:cNvPr>
            <p:cNvSpPr txBox="1"/>
            <p:nvPr/>
          </p:nvSpPr>
          <p:spPr>
            <a:xfrm>
              <a:off x="4223793" y="513653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0900B91-E253-46DD-A0BC-9FF97F37120A}"/>
              </a:ext>
            </a:extLst>
          </p:cNvPr>
          <p:cNvSpPr txBox="1"/>
          <p:nvPr/>
        </p:nvSpPr>
        <p:spPr>
          <a:xfrm>
            <a:off x="6694240" y="398901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21" name="그룹 9">
            <a:extLst>
              <a:ext uri="{FF2B5EF4-FFF2-40B4-BE49-F238E27FC236}">
                <a16:creationId xmlns:a16="http://schemas.microsoft.com/office/drawing/2014/main" id="{8C3CB5DF-B9BD-4C82-BB2A-D9DBF501CB99}"/>
              </a:ext>
            </a:extLst>
          </p:cNvPr>
          <p:cNvGrpSpPr/>
          <p:nvPr/>
        </p:nvGrpSpPr>
        <p:grpSpPr>
          <a:xfrm>
            <a:off x="6096004" y="4850376"/>
            <a:ext cx="1870585" cy="545452"/>
            <a:chOff x="6096003" y="4850376"/>
            <a:chExt cx="1870585" cy="5454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F47D9A-4760-4289-B963-C44ECF50857B}"/>
                </a:ext>
              </a:extLst>
            </p:cNvPr>
            <p:cNvSpPr txBox="1"/>
            <p:nvPr/>
          </p:nvSpPr>
          <p:spPr>
            <a:xfrm>
              <a:off x="6096003" y="485037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Menaces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D27AA6-C2CB-49D7-AE5A-B81370AC97A5}"/>
                </a:ext>
              </a:extLst>
            </p:cNvPr>
            <p:cNvSpPr txBox="1"/>
            <p:nvPr/>
          </p:nvSpPr>
          <p:spPr>
            <a:xfrm>
              <a:off x="6096003" y="513421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C968FB4-9456-4A55-93F3-D1B6258EE90B}"/>
              </a:ext>
            </a:extLst>
          </p:cNvPr>
          <p:cNvGrpSpPr/>
          <p:nvPr/>
        </p:nvGrpSpPr>
        <p:grpSpPr>
          <a:xfrm>
            <a:off x="8112224" y="1859427"/>
            <a:ext cx="3296412" cy="1275096"/>
            <a:chOff x="8112224" y="1830982"/>
            <a:chExt cx="3296412" cy="127509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E62522D-6497-49C5-AA94-38C105EA8D2D}"/>
                </a:ext>
              </a:extLst>
            </p:cNvPr>
            <p:cNvSpPr/>
            <p:nvPr/>
          </p:nvSpPr>
          <p:spPr>
            <a:xfrm>
              <a:off x="8112224" y="1907926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F6DE56-8B1E-4293-822B-0E715570CD16}"/>
                </a:ext>
              </a:extLst>
            </p:cNvPr>
            <p:cNvSpPr txBox="1"/>
            <p:nvPr/>
          </p:nvSpPr>
          <p:spPr>
            <a:xfrm>
              <a:off x="8330176" y="1830982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Expérience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limitée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38BF55A5-6129-4DE4-AD0F-8FAF36712516}"/>
                </a:ext>
              </a:extLst>
            </p:cNvPr>
            <p:cNvSpPr/>
            <p:nvPr/>
          </p:nvSpPr>
          <p:spPr>
            <a:xfrm>
              <a:off x="8112224" y="2405522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A4AE64-29D9-4A3F-BC47-7B535782EC83}"/>
                </a:ext>
              </a:extLst>
            </p:cNvPr>
            <p:cNvSpPr txBox="1"/>
            <p:nvPr/>
          </p:nvSpPr>
          <p:spPr>
            <a:xfrm>
              <a:off x="8330175" y="2369627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Temps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réduit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production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38EEDC8F-637B-4365-A246-A2A6E8665120}"/>
                </a:ext>
              </a:extLst>
            </p:cNvPr>
            <p:cNvSpPr/>
            <p:nvPr/>
          </p:nvSpPr>
          <p:spPr>
            <a:xfrm>
              <a:off x="8112224" y="2875929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D32381-B706-4A54-9EA3-C30C93AA82A9}"/>
                </a:ext>
              </a:extLst>
            </p:cNvPr>
            <p:cNvSpPr txBox="1"/>
            <p:nvPr/>
          </p:nvSpPr>
          <p:spPr>
            <a:xfrm>
              <a:off x="8330175" y="282907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Ressources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restreintes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id="{1C8570A7-3DEC-461A-B672-57E8629CD2EB}"/>
              </a:ext>
            </a:extLst>
          </p:cNvPr>
          <p:cNvGrpSpPr/>
          <p:nvPr/>
        </p:nvGrpSpPr>
        <p:grpSpPr>
          <a:xfrm>
            <a:off x="8112224" y="4687071"/>
            <a:ext cx="3296412" cy="1394520"/>
            <a:chOff x="8112224" y="4687071"/>
            <a:chExt cx="3296412" cy="1394520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82C02BEB-8A4D-4140-B2FA-E43D634BF455}"/>
                </a:ext>
              </a:extLst>
            </p:cNvPr>
            <p:cNvSpPr/>
            <p:nvPr/>
          </p:nvSpPr>
          <p:spPr>
            <a:xfrm>
              <a:off x="8112224" y="4777366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4197FB-82F5-45BA-8D70-17661B998957}"/>
                </a:ext>
              </a:extLst>
            </p:cNvPr>
            <p:cNvSpPr txBox="1"/>
            <p:nvPr/>
          </p:nvSpPr>
          <p:spPr>
            <a:xfrm>
              <a:off x="8292224" y="4687071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Concurrents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déjà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présents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5F6AF318-A8FD-46B5-9E90-C41E10FFEBF1}"/>
                </a:ext>
              </a:extLst>
            </p:cNvPr>
            <p:cNvSpPr/>
            <p:nvPr/>
          </p:nvSpPr>
          <p:spPr>
            <a:xfrm>
              <a:off x="8112224" y="5274962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1EF1ED-7ABF-45F1-B592-47110575B54B}"/>
                </a:ext>
              </a:extLst>
            </p:cNvPr>
            <p:cNvSpPr txBox="1"/>
            <p:nvPr/>
          </p:nvSpPr>
          <p:spPr>
            <a:xfrm>
              <a:off x="8330176" y="514951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Publicité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autour</a:t>
              </a: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 du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74B2A3CF-311A-446A-B3AC-4F0BA465D409}"/>
                </a:ext>
              </a:extLst>
            </p:cNvPr>
            <p:cNvSpPr/>
            <p:nvPr/>
          </p:nvSpPr>
          <p:spPr>
            <a:xfrm>
              <a:off x="8112224" y="5745369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E74A49-5508-40C1-998D-0E8B2A012A9B}"/>
                </a:ext>
              </a:extLst>
            </p:cNvPr>
            <p:cNvSpPr txBox="1"/>
            <p:nvPr/>
          </p:nvSpPr>
          <p:spPr>
            <a:xfrm>
              <a:off x="8330176" y="5619926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défecteux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(internet, travail à distance)</a:t>
              </a: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:a16="http://schemas.microsoft.com/office/drawing/2014/main" id="{E0EE960F-9C30-4183-945E-2710A6FFBCBA}"/>
              </a:ext>
            </a:extLst>
          </p:cNvPr>
          <p:cNvGrpSpPr/>
          <p:nvPr/>
        </p:nvGrpSpPr>
        <p:grpSpPr>
          <a:xfrm>
            <a:off x="772095" y="1837097"/>
            <a:ext cx="3303329" cy="1218833"/>
            <a:chOff x="772094" y="1837096"/>
            <a:chExt cx="3303329" cy="1218833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1A85E6AC-0702-4ACE-8308-F4B47506294C}"/>
                </a:ext>
              </a:extLst>
            </p:cNvPr>
            <p:cNvSpPr/>
            <p:nvPr/>
          </p:nvSpPr>
          <p:spPr>
            <a:xfrm>
              <a:off x="3895423" y="1907926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E1F3C3-C032-4085-97E8-6D5BFDF05590}"/>
                </a:ext>
              </a:extLst>
            </p:cNvPr>
            <p:cNvSpPr txBox="1"/>
            <p:nvPr/>
          </p:nvSpPr>
          <p:spPr>
            <a:xfrm>
              <a:off x="772094" y="183709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Polyvalence-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Adaptabilité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du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0BA00ECD-DE88-4C41-8521-5811771E75FB}"/>
                </a:ext>
              </a:extLst>
            </p:cNvPr>
            <p:cNvSpPr/>
            <p:nvPr/>
          </p:nvSpPr>
          <p:spPr>
            <a:xfrm>
              <a:off x="3895423" y="2405522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FC27B4-DEC6-4EEE-8162-D2949EDC10B9}"/>
                </a:ext>
              </a:extLst>
            </p:cNvPr>
            <p:cNvSpPr txBox="1"/>
            <p:nvPr/>
          </p:nvSpPr>
          <p:spPr>
            <a:xfrm>
              <a:off x="772095" y="2306248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Equipe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motivée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engagée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1F5D428A-D013-461F-9F5B-32F0C6312B02}"/>
                </a:ext>
              </a:extLst>
            </p:cNvPr>
            <p:cNvSpPr/>
            <p:nvPr/>
          </p:nvSpPr>
          <p:spPr>
            <a:xfrm>
              <a:off x="3895423" y="2875929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82AD08-9A97-419A-938E-92B0A18F193C}"/>
                </a:ext>
              </a:extLst>
            </p:cNvPr>
            <p:cNvSpPr txBox="1"/>
            <p:nvPr/>
          </p:nvSpPr>
          <p:spPr>
            <a:xfrm>
              <a:off x="772095" y="2776655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Une formation technique de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qualité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5" name="그룹 4">
            <a:extLst>
              <a:ext uri="{FF2B5EF4-FFF2-40B4-BE49-F238E27FC236}">
                <a16:creationId xmlns:a16="http://schemas.microsoft.com/office/drawing/2014/main" id="{87D403D7-A830-4EBB-ADE2-EB58CDA03877}"/>
              </a:ext>
            </a:extLst>
          </p:cNvPr>
          <p:cNvGrpSpPr/>
          <p:nvPr/>
        </p:nvGrpSpPr>
        <p:grpSpPr>
          <a:xfrm>
            <a:off x="783364" y="4687071"/>
            <a:ext cx="3292060" cy="1238298"/>
            <a:chOff x="783363" y="4687071"/>
            <a:chExt cx="3292060" cy="1238298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F3B7621B-252C-4E6C-B10C-3E93DF9E86F3}"/>
                </a:ext>
              </a:extLst>
            </p:cNvPr>
            <p:cNvSpPr/>
            <p:nvPr/>
          </p:nvSpPr>
          <p:spPr>
            <a:xfrm>
              <a:off x="3895423" y="477736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B58F2F-FFCC-4B13-9BCA-EEF92656FFD4}"/>
                </a:ext>
              </a:extLst>
            </p:cNvPr>
            <p:cNvSpPr txBox="1"/>
            <p:nvPr/>
          </p:nvSpPr>
          <p:spPr>
            <a:xfrm>
              <a:off x="783363" y="4687071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Large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choix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produits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36E29628-8859-4B8F-98E7-BA97817EC620}"/>
                </a:ext>
              </a:extLst>
            </p:cNvPr>
            <p:cNvSpPr/>
            <p:nvPr/>
          </p:nvSpPr>
          <p:spPr>
            <a:xfrm>
              <a:off x="3895423" y="5274962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F53B58-7EDE-4CEB-8489-7D58B1954305}"/>
                </a:ext>
              </a:extLst>
            </p:cNvPr>
            <p:cNvSpPr txBox="1"/>
            <p:nvPr/>
          </p:nvSpPr>
          <p:spPr>
            <a:xfrm>
              <a:off x="783364" y="5149519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Fonctionnalités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possibles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4EB0E2F-63CC-4B7F-8EDA-4EE3B02B16C1}"/>
                </a:ext>
              </a:extLst>
            </p:cNvPr>
            <p:cNvSpPr/>
            <p:nvPr/>
          </p:nvSpPr>
          <p:spPr>
            <a:xfrm>
              <a:off x="3895423" y="5745369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6D6FDA-F396-497C-84A3-1E496131EACA}"/>
                </a:ext>
              </a:extLst>
            </p:cNvPr>
            <p:cNvSpPr txBox="1"/>
            <p:nvPr/>
          </p:nvSpPr>
          <p:spPr>
            <a:xfrm>
              <a:off x="783364" y="561992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GitHub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collaboration</a:t>
              </a:r>
            </a:p>
          </p:txBody>
        </p:sp>
      </p:grpSp>
      <p:sp>
        <p:nvSpPr>
          <p:cNvPr id="52" name="L-Shape 51">
            <a:extLst>
              <a:ext uri="{FF2B5EF4-FFF2-40B4-BE49-F238E27FC236}">
                <a16:creationId xmlns:a16="http://schemas.microsoft.com/office/drawing/2014/main" id="{AAC47A46-4969-4A56-A21B-33D598144969}"/>
              </a:ext>
            </a:extLst>
          </p:cNvPr>
          <p:cNvSpPr/>
          <p:nvPr/>
        </p:nvSpPr>
        <p:spPr>
          <a:xfrm rot="13500000">
            <a:off x="8098146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3" name="L-Shape 52">
            <a:extLst>
              <a:ext uri="{FF2B5EF4-FFF2-40B4-BE49-F238E27FC236}">
                <a16:creationId xmlns:a16="http://schemas.microsoft.com/office/drawing/2014/main" id="{DCA92FB0-F6D9-4FBB-95E8-69BC8CAED7FA}"/>
              </a:ext>
            </a:extLst>
          </p:cNvPr>
          <p:cNvSpPr/>
          <p:nvPr/>
        </p:nvSpPr>
        <p:spPr>
          <a:xfrm rot="8100000" flipH="1">
            <a:off x="3395894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Le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F3F4F-65A7-47A9-AB92-FB3742863668}"/>
              </a:ext>
            </a:extLst>
          </p:cNvPr>
          <p:cNvSpPr txBox="1"/>
          <p:nvPr/>
        </p:nvSpPr>
        <p:spPr>
          <a:xfrm>
            <a:off x="499301" y="5300031"/>
            <a:ext cx="221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Les outils - software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360E166-0869-4E09-8B8B-4D123E97E7B6}"/>
              </a:ext>
            </a:extLst>
          </p:cNvPr>
          <p:cNvGrpSpPr/>
          <p:nvPr/>
        </p:nvGrpSpPr>
        <p:grpSpPr>
          <a:xfrm>
            <a:off x="2758667" y="5164042"/>
            <a:ext cx="1092123" cy="1121831"/>
            <a:chOff x="3112637" y="1491736"/>
            <a:chExt cx="1205884" cy="1417496"/>
          </a:xfrm>
        </p:grpSpPr>
        <p:pic>
          <p:nvPicPr>
            <p:cNvPr id="5" name="Picture 6" descr="AWS Toolkit for Eclipse">
              <a:extLst>
                <a:ext uri="{FF2B5EF4-FFF2-40B4-BE49-F238E27FC236}">
                  <a16:creationId xmlns:a16="http://schemas.microsoft.com/office/drawing/2014/main" id="{4F1B9FDA-FEC6-480A-8162-90F3872F7F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r="10727"/>
            <a:stretch/>
          </p:blipFill>
          <p:spPr bwMode="auto">
            <a:xfrm>
              <a:off x="3203092" y="1491736"/>
              <a:ext cx="1024975" cy="101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50B2BFF-9BD7-48A6-A94A-0DF616F37BE8}"/>
                </a:ext>
              </a:extLst>
            </p:cNvPr>
            <p:cNvSpPr txBox="1"/>
            <p:nvPr/>
          </p:nvSpPr>
          <p:spPr>
            <a:xfrm>
              <a:off x="3112637" y="2509122"/>
              <a:ext cx="120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Eclipse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B679F85-C651-4763-BAFB-ACA2EC5F4662}"/>
              </a:ext>
            </a:extLst>
          </p:cNvPr>
          <p:cNvGrpSpPr/>
          <p:nvPr/>
        </p:nvGrpSpPr>
        <p:grpSpPr>
          <a:xfrm>
            <a:off x="4082087" y="5107831"/>
            <a:ext cx="2325070" cy="1266606"/>
            <a:chOff x="5478504" y="1388643"/>
            <a:chExt cx="2986449" cy="166357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CBBBDC6-4092-48EC-B6D6-D0A87930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9187" y="1388643"/>
              <a:ext cx="1119142" cy="111914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A0AEAC0-F4FE-41CA-A3B1-C3FA39C7A025}"/>
                </a:ext>
              </a:extLst>
            </p:cNvPr>
            <p:cNvSpPr txBox="1"/>
            <p:nvPr/>
          </p:nvSpPr>
          <p:spPr>
            <a:xfrm>
              <a:off x="5478504" y="2526708"/>
              <a:ext cx="2986449" cy="525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5DF8FE2E-2916-448F-94A6-83A93701B9D6}"/>
              </a:ext>
            </a:extLst>
          </p:cNvPr>
          <p:cNvSpPr txBox="1"/>
          <p:nvPr/>
        </p:nvSpPr>
        <p:spPr>
          <a:xfrm>
            <a:off x="405940" y="3766131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Framework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8451D6-52BA-43D7-B010-1BB78939C7D5}"/>
              </a:ext>
            </a:extLst>
          </p:cNvPr>
          <p:cNvSpPr txBox="1"/>
          <p:nvPr/>
        </p:nvSpPr>
        <p:spPr>
          <a:xfrm>
            <a:off x="8300545" y="5054817"/>
            <a:ext cx="36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[IDE] : environnement de développement intégré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1449B94-C503-4F65-84FE-54B559D1632E}"/>
              </a:ext>
            </a:extLst>
          </p:cNvPr>
          <p:cNvCxnSpPr>
            <a:cxnSpLocks/>
          </p:cNvCxnSpPr>
          <p:nvPr/>
        </p:nvCxnSpPr>
        <p:spPr>
          <a:xfrm>
            <a:off x="8167456" y="1769597"/>
            <a:ext cx="0" cy="394593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99CEA1D-77E7-469B-8199-79C9B13DB081}"/>
              </a:ext>
            </a:extLst>
          </p:cNvPr>
          <p:cNvCxnSpPr>
            <a:cxnSpLocks/>
          </p:cNvCxnSpPr>
          <p:nvPr/>
        </p:nvCxnSpPr>
        <p:spPr>
          <a:xfrm flipH="1">
            <a:off x="1604571" y="3178206"/>
            <a:ext cx="749311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EE39EF7-5BF8-4793-AE5E-07F544CDE39E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708807" y="1385616"/>
            <a:ext cx="1034" cy="43299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610510F-95A1-4E3B-B888-9A5D72778BFC}"/>
              </a:ext>
            </a:extLst>
          </p:cNvPr>
          <p:cNvCxnSpPr>
            <a:cxnSpLocks/>
          </p:cNvCxnSpPr>
          <p:nvPr/>
        </p:nvCxnSpPr>
        <p:spPr>
          <a:xfrm flipH="1">
            <a:off x="1613810" y="4928586"/>
            <a:ext cx="748387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A3E4A8C-1548-4606-93FB-9F7AAA949995}"/>
              </a:ext>
            </a:extLst>
          </p:cNvPr>
          <p:cNvSpPr txBox="1"/>
          <p:nvPr/>
        </p:nvSpPr>
        <p:spPr>
          <a:xfrm>
            <a:off x="449441" y="2023143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Langages</a:t>
            </a:r>
          </a:p>
        </p:txBody>
      </p:sp>
      <p:pic>
        <p:nvPicPr>
          <p:cNvPr id="26" name="Picture 4" descr="Java (langage) — Wikipédia">
            <a:extLst>
              <a:ext uri="{FF2B5EF4-FFF2-40B4-BE49-F238E27FC236}">
                <a16:creationId xmlns:a16="http://schemas.microsoft.com/office/drawing/2014/main" id="{F49DCE36-BC45-4D46-9608-97B4A98D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89" y="1699805"/>
            <a:ext cx="684823" cy="12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C1BD4FBF-DEF9-4662-B32B-F9F900CE9A5A}"/>
              </a:ext>
            </a:extLst>
          </p:cNvPr>
          <p:cNvSpPr txBox="1"/>
          <p:nvPr/>
        </p:nvSpPr>
        <p:spPr>
          <a:xfrm>
            <a:off x="8300547" y="1653811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: Langage orienté objet, utilisé pour notre gestion d’application et de Base de Donnée (BDD) – (Back)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437AF13-2BF5-4F0C-8C4B-535AB495C803}"/>
              </a:ext>
            </a:extLst>
          </p:cNvPr>
          <p:cNvSpPr txBox="1"/>
          <p:nvPr/>
        </p:nvSpPr>
        <p:spPr>
          <a:xfrm>
            <a:off x="8300547" y="2364719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Dérivé de JavaScript, permet de sécurisé des productions en JS et créer des pages Web (Front)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2AB5F2F2-501C-4A1D-AF2A-93B1D09FE2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22" y="2012809"/>
            <a:ext cx="1535990" cy="864614"/>
          </a:xfrm>
          <a:prstGeom prst="rect">
            <a:avLst/>
          </a:prstGeom>
        </p:spPr>
      </p:pic>
      <p:pic>
        <p:nvPicPr>
          <p:cNvPr id="34" name="Picture 2" descr="Angular — Wikipédia">
            <a:extLst>
              <a:ext uri="{FF2B5EF4-FFF2-40B4-BE49-F238E27FC236}">
                <a16:creationId xmlns:a16="http://schemas.microsoft.com/office/drawing/2014/main" id="{DBD65BEB-0274-4BB8-B721-9C4541685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7518" r="8389" b="5136"/>
          <a:stretch/>
        </p:blipFill>
        <p:spPr bwMode="auto">
          <a:xfrm>
            <a:off x="5200464" y="3521496"/>
            <a:ext cx="910115" cy="9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49E1EFD8-29F2-4214-BF65-0965FF8DB5B3}"/>
              </a:ext>
            </a:extLst>
          </p:cNvPr>
          <p:cNvSpPr txBox="1"/>
          <p:nvPr/>
        </p:nvSpPr>
        <p:spPr>
          <a:xfrm>
            <a:off x="8300546" y="4301747"/>
            <a:ext cx="36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: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 un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boostrap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HTML/CSS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4B6D837-34DF-4D27-AC60-49C9456D67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28" y="3806508"/>
            <a:ext cx="1777118" cy="456775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864F8048-586C-4F89-ACC2-B04BB6F25A66}"/>
              </a:ext>
            </a:extLst>
          </p:cNvPr>
          <p:cNvSpPr txBox="1"/>
          <p:nvPr/>
        </p:nvSpPr>
        <p:spPr>
          <a:xfrm>
            <a:off x="8265759" y="3333233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: Framework pour JAVA avec les technologies suivantes :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hibernate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jpa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9287F5-BCBF-4C01-B5FC-D9AD0A3513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813" y="5078338"/>
            <a:ext cx="820410" cy="82041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AE9B5C0-4ECA-4126-9121-B6C5BE60F228}"/>
              </a:ext>
            </a:extLst>
          </p:cNvPr>
          <p:cNvSpPr txBox="1"/>
          <p:nvPr/>
        </p:nvSpPr>
        <p:spPr>
          <a:xfrm>
            <a:off x="6534552" y="5969219"/>
            <a:ext cx="120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Postman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B112111-3FD0-401D-A011-347B2CE8587A}"/>
              </a:ext>
            </a:extLst>
          </p:cNvPr>
          <p:cNvSpPr txBox="1"/>
          <p:nvPr/>
        </p:nvSpPr>
        <p:spPr>
          <a:xfrm>
            <a:off x="8295139" y="5637138"/>
            <a:ext cx="36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Postman : testeur les API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112724B-2980-43F2-9FA4-D4791C5A7A3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27" y="3562257"/>
            <a:ext cx="1100053" cy="87637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D35E438-D8A4-4509-B164-110345A2267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93" y="1740385"/>
            <a:ext cx="865348" cy="122086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8E54578-3B74-4B9E-8F59-BDC6353755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18" y="1742508"/>
            <a:ext cx="1196685" cy="11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L’organisation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CF20185-9A25-4831-8F36-96D87CAF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28" y="2645545"/>
            <a:ext cx="7491429" cy="374571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2B51E86-FBFE-4BB4-8311-806612301FF4}"/>
              </a:ext>
            </a:extLst>
          </p:cNvPr>
          <p:cNvSpPr txBox="1"/>
          <p:nvPr/>
        </p:nvSpPr>
        <p:spPr>
          <a:xfrm>
            <a:off x="4481924" y="1544687"/>
            <a:ext cx="285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Sprint « Agile »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EE2EC9-86A2-4824-8EBF-71AFE6F7DC33}"/>
              </a:ext>
            </a:extLst>
          </p:cNvPr>
          <p:cNvSpPr txBox="1"/>
          <p:nvPr/>
        </p:nvSpPr>
        <p:spPr>
          <a:xfrm>
            <a:off x="212078" y="3927102"/>
            <a:ext cx="3842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3275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Réunion quotidienne pour la distribution des lots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D45C0C1-B50C-4FBF-8C57-8F5473603198}"/>
              </a:ext>
            </a:extLst>
          </p:cNvPr>
          <p:cNvSpPr txBox="1"/>
          <p:nvPr/>
        </p:nvSpPr>
        <p:spPr>
          <a:xfrm>
            <a:off x="7688555" y="3927101"/>
            <a:ext cx="3842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5CDB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Réunion quotidienne de restitution</a:t>
            </a:r>
          </a:p>
        </p:txBody>
      </p:sp>
    </p:spTree>
    <p:extLst>
      <p:ext uri="{BB962C8B-B14F-4D97-AF65-F5344CB8AC3E}">
        <p14:creationId xmlns:p14="http://schemas.microsoft.com/office/powerpoint/2010/main" val="3128021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618</Words>
  <Application>Microsoft Office PowerPoint</Application>
  <PresentationFormat>Grand écran</PresentationFormat>
  <Paragraphs>148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16</vt:i4>
      </vt:variant>
    </vt:vector>
  </HeadingPairs>
  <TitlesOfParts>
    <vt:vector size="28" baseType="lpstr">
      <vt:lpstr>Arial</vt:lpstr>
      <vt:lpstr>Bahnschrift</vt:lpstr>
      <vt:lpstr>Calibri</vt:lpstr>
      <vt:lpstr>Calibri Light</vt:lpstr>
      <vt:lpstr>Fira Sans Condensed</vt:lpstr>
      <vt:lpstr>Fira Sans Extra Condensed Medium</vt:lpstr>
      <vt:lpstr>Open Sans</vt:lpstr>
      <vt:lpstr>Roboto</vt:lpstr>
      <vt:lpstr>Cover and End Slide Master</vt:lpstr>
      <vt:lpstr>Contents Slide Master</vt:lpstr>
      <vt:lpstr>Showeet theme</vt:lpstr>
      <vt:lpstr>TITLES</vt:lpstr>
      <vt:lpstr>Présentation PowerPoint</vt:lpstr>
      <vt:lpstr>Présentation PowerPoint</vt:lpstr>
      <vt:lpstr>RENCONTRER L’EQUIPE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Q&amp;R Session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Ferrand</dc:creator>
  <cp:lastModifiedBy>Maxime Ferrand</cp:lastModifiedBy>
  <cp:revision>29</cp:revision>
  <dcterms:created xsi:type="dcterms:W3CDTF">2022-11-21T07:20:38Z</dcterms:created>
  <dcterms:modified xsi:type="dcterms:W3CDTF">2022-11-25T07:55:12Z</dcterms:modified>
</cp:coreProperties>
</file>