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0"/>
  </p:notesMasterIdLst>
  <p:sldIdLst>
    <p:sldId id="340" r:id="rId5"/>
    <p:sldId id="341" r:id="rId6"/>
    <p:sldId id="1040" r:id="rId7"/>
    <p:sldId id="262" r:id="rId8"/>
    <p:sldId id="1041" r:id="rId9"/>
    <p:sldId id="1042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0C3"/>
    <a:srgbClr val="3275E7"/>
    <a:srgbClr val="E62601"/>
    <a:srgbClr val="07A398"/>
    <a:srgbClr val="5CDBA6"/>
    <a:srgbClr val="FB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3" autoAdjust="0"/>
  </p:normalViewPr>
  <p:slideViewPr>
    <p:cSldViewPr snapToGrid="0" showGuides="1">
      <p:cViewPr varScale="1">
        <p:scale>
          <a:sx n="78" d="100"/>
          <a:sy n="78" d="100"/>
        </p:scale>
        <p:origin x="12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Historique d’achat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Enregistrement des achats liés au compte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Naviguation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Achats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69B539F-2C1A-4589-8F43-510367C3FE72}"/>
              </a:ext>
            </a:extLst>
          </p:cNvPr>
          <p:cNvSpPr txBox="1"/>
          <p:nvPr/>
        </p:nvSpPr>
        <p:spPr>
          <a:xfrm>
            <a:off x="6109601" y="2148242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ED3F31-A13D-448A-BA34-785B96FEB702}"/>
              </a:ext>
            </a:extLst>
          </p:cNvPr>
          <p:cNvSpPr txBox="1"/>
          <p:nvPr/>
        </p:nvSpPr>
        <p:spPr>
          <a:xfrm>
            <a:off x="6109601" y="2637495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31BA6D-3C05-4BC4-ABE5-20035B4E34B1}"/>
              </a:ext>
            </a:extLst>
          </p:cNvPr>
          <p:cNvSpPr txBox="1"/>
          <p:nvPr/>
        </p:nvSpPr>
        <p:spPr>
          <a:xfrm>
            <a:off x="6109601" y="3075588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508" y="2147272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508" y="2637495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508" y="3133545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43E3065-A6E1-46A8-9DDD-178FC960B511}"/>
              </a:ext>
            </a:extLst>
          </p:cNvPr>
          <p:cNvSpPr txBox="1"/>
          <p:nvPr/>
        </p:nvSpPr>
        <p:spPr>
          <a:xfrm>
            <a:off x="6103620" y="509783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67208" cy="949960"/>
            <a:chOff x="7521640" y="858103"/>
            <a:chExt cx="3967208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886162"/>
              <a:chOff x="6751979" y="1666120"/>
              <a:chExt cx="4526164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L’eNCOURAGEMENT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technicité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81867" y="5976372"/>
              <a:ext cx="153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john.doe@email.com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vision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1118734" y="5976372"/>
              <a:ext cx="145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lisa.doe@email.com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CBD848E-5894-4C86-8A7B-9470ABF8BAB8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2932"/>
            <a:ext cx="2447777" cy="4968552"/>
            <a:chOff x="623732" y="1700808"/>
            <a:chExt cx="2447777" cy="496855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resolution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093600" y="5976372"/>
              <a:ext cx="1508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gary.doe@email.com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d’exécution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360E166-0869-4E09-8B8B-4D123E97E7B6}"/>
              </a:ext>
            </a:extLst>
          </p:cNvPr>
          <p:cNvGrpSpPr/>
          <p:nvPr/>
        </p:nvGrpSpPr>
        <p:grpSpPr>
          <a:xfrm>
            <a:off x="3502509" y="5151784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679F85-C651-4763-BAFB-ACA2EC5F4662}"/>
              </a:ext>
            </a:extLst>
          </p:cNvPr>
          <p:cNvGrpSpPr/>
          <p:nvPr/>
        </p:nvGrpSpPr>
        <p:grpSpPr>
          <a:xfrm>
            <a:off x="5323779" y="5125506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8451D6-52BA-43D7-B010-1BB78939C7D5}"/>
              </a:ext>
            </a:extLst>
          </p:cNvPr>
          <p:cNvSpPr txBox="1"/>
          <p:nvPr/>
        </p:nvSpPr>
        <p:spPr>
          <a:xfrm>
            <a:off x="8328792" y="5497199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60" y="1698273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14" y="1859264"/>
            <a:ext cx="1827894" cy="1028928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6221403" y="3472870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lang="fr-FR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booo</a:t>
            </a:r>
            <a:endParaRPr lang="fr-FR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614</Words>
  <Application>Microsoft Office PowerPoint</Application>
  <PresentationFormat>Grand écran</PresentationFormat>
  <Paragraphs>143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Jacques TESSIER</cp:lastModifiedBy>
  <cp:revision>22</cp:revision>
  <dcterms:created xsi:type="dcterms:W3CDTF">2022-11-21T07:20:38Z</dcterms:created>
  <dcterms:modified xsi:type="dcterms:W3CDTF">2022-11-24T10:41:39Z</dcterms:modified>
</cp:coreProperties>
</file>