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2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9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5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9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5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6A2B32-D468-8646-82E5-CB95BC6F3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" y="1901125"/>
            <a:ext cx="5298039" cy="1415851"/>
          </a:xfrm>
        </p:spPr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fr-FR" b="1" dirty="0"/>
              <a:t>Projet : P</a:t>
            </a:r>
            <a:r>
              <a:rPr lang="fr-FR" dirty="0"/>
              <a:t>ilote </a:t>
            </a:r>
            <a:r>
              <a:rPr lang="fr-FR" b="1" dirty="0"/>
              <a:t>T</a:t>
            </a:r>
            <a:r>
              <a:rPr lang="fr-FR" dirty="0"/>
              <a:t>a </a:t>
            </a:r>
            <a:r>
              <a:rPr lang="fr-FR" b="1" dirty="0"/>
              <a:t>D</a:t>
            </a:r>
            <a:r>
              <a:rPr lang="fr-FR" dirty="0"/>
              <a:t>écision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E28A8A-0A33-B646-A4B5-F4E618FA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4" y="1414463"/>
            <a:ext cx="5485478" cy="431988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6594F2-0DDA-5D45-8D0B-50B9FEDD0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4914">
            <a:off x="8325276" y="1570183"/>
            <a:ext cx="1584818" cy="857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97B664-987B-E347-95E1-3A8BA7D15193}"/>
              </a:ext>
            </a:extLst>
          </p:cNvPr>
          <p:cNvSpPr txBox="1"/>
          <p:nvPr/>
        </p:nvSpPr>
        <p:spPr>
          <a:xfrm>
            <a:off x="8943512" y="2018331"/>
            <a:ext cx="794253" cy="37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PTD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536D8ED-5058-2C4E-8D90-8C554757ACFB}"/>
              </a:ext>
            </a:extLst>
          </p:cNvPr>
          <p:cNvSpPr txBox="1">
            <a:spLocks/>
          </p:cNvSpPr>
          <p:nvPr/>
        </p:nvSpPr>
        <p:spPr>
          <a:xfrm>
            <a:off x="396987" y="3541024"/>
            <a:ext cx="5298039" cy="1415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2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olor Fill">
            <a:extLst>
              <a:ext uri="{FF2B5EF4-FFF2-40B4-BE49-F238E27FC236}">
                <a16:creationId xmlns:a16="http://schemas.microsoft.com/office/drawing/2014/main" id="{E0F166C3-D45F-4A92-A291-15B874A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46CEC91-770B-42C4-A145-1B46A531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DD4806A-AF58-4453-B072-6A4A4F038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A9DFD6B-459F-49A7-AC49-D1DFA7339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E8CB084-44E1-4B4B-91FF-4A20D55DF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79" name="Graphic 9">
              <a:extLst>
                <a:ext uri="{FF2B5EF4-FFF2-40B4-BE49-F238E27FC236}">
                  <a16:creationId xmlns:a16="http://schemas.microsoft.com/office/drawing/2014/main" id="{6C295B8D-0725-41E2-9095-AF10CED97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80" name="Graphic 9">
              <a:extLst>
                <a:ext uri="{FF2B5EF4-FFF2-40B4-BE49-F238E27FC236}">
                  <a16:creationId xmlns:a16="http://schemas.microsoft.com/office/drawing/2014/main" id="{BB0B65EA-ACB0-4F3D-96BE-DC8EB96A7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Graphic 9">
              <a:extLst>
                <a:ext uri="{FF2B5EF4-FFF2-40B4-BE49-F238E27FC236}">
                  <a16:creationId xmlns:a16="http://schemas.microsoft.com/office/drawing/2014/main" id="{8D1B1F2F-C82A-4502-A778-98238C1B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6735" y="12053"/>
              <a:ext cx="3857958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3" name="Texture">
            <a:extLst>
              <a:ext uri="{FF2B5EF4-FFF2-40B4-BE49-F238E27FC236}">
                <a16:creationId xmlns:a16="http://schemas.microsoft.com/office/drawing/2014/main" id="{1A4066CF-83FA-4BF2-8618-AD3CF2DCE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788006-0005-C44B-9326-2F40460A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5" y="33616"/>
            <a:ext cx="7431085" cy="662782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Pilote Ta Décision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FC941-094D-C348-91D9-FD63F30FE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35" y="914400"/>
            <a:ext cx="8373125" cy="5743277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Contexte :</a:t>
            </a:r>
          </a:p>
          <a:p>
            <a:pPr marL="0" indent="0">
              <a:buNone/>
            </a:pPr>
            <a:r>
              <a:rPr lang="fr-FR" dirty="0"/>
              <a:t>….</a:t>
            </a:r>
          </a:p>
          <a:p>
            <a:endParaRPr lang="fr-FR" dirty="0"/>
          </a:p>
          <a:p>
            <a:r>
              <a:rPr lang="fr-FR" dirty="0"/>
              <a:t>Données F1 </a:t>
            </a:r>
          </a:p>
          <a:p>
            <a:pPr lvl="1"/>
            <a:r>
              <a:rPr lang="fr-FR" dirty="0"/>
              <a:t>Sources : </a:t>
            </a:r>
            <a:r>
              <a:rPr lang="fr-FR" dirty="0" err="1"/>
              <a:t>Kaggle</a:t>
            </a:r>
            <a:r>
              <a:rPr lang="fr-FR" dirty="0"/>
              <a:t> + Sites Wikipédia + Sites F1 official</a:t>
            </a:r>
          </a:p>
          <a:p>
            <a:pPr lvl="1"/>
            <a:endParaRPr lang="fr-FR" dirty="0"/>
          </a:p>
          <a:p>
            <a:r>
              <a:rPr lang="fr-FR" dirty="0"/>
              <a:t>Clean &amp;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pPr lvl="1"/>
            <a:r>
              <a:rPr lang="fr-FR" dirty="0"/>
              <a:t>Indicateurs Météo {1,2,3} -&gt; </a:t>
            </a:r>
            <a:r>
              <a:rPr lang="fr-FR" dirty="0" err="1"/>
              <a:t>Scrapping</a:t>
            </a:r>
            <a:r>
              <a:rPr lang="fr-FR" dirty="0"/>
              <a:t> des données Wiki</a:t>
            </a:r>
          </a:p>
          <a:p>
            <a:pPr lvl="1"/>
            <a:r>
              <a:rPr lang="fr-FR" dirty="0"/>
              <a:t>Distance du circuit –&gt; </a:t>
            </a:r>
            <a:r>
              <a:rPr lang="fr-FR" dirty="0" err="1"/>
              <a:t>Scrapping</a:t>
            </a:r>
            <a:r>
              <a:rPr lang="fr-FR" dirty="0"/>
              <a:t> des données du site F1</a:t>
            </a:r>
          </a:p>
          <a:p>
            <a:pPr lvl="1"/>
            <a:r>
              <a:rPr lang="fr-FR" dirty="0"/>
              <a:t>Indicateurs Session {Matin, Midi, Soir, Nuit} en fonction de l’heure du début de la course</a:t>
            </a:r>
          </a:p>
          <a:p>
            <a:pPr lvl="1"/>
            <a:r>
              <a:rPr lang="fr-FR" dirty="0"/>
              <a:t>Création d’un jeu de </a:t>
            </a:r>
            <a:r>
              <a:rPr lang="fr-FR"/>
              <a:t>données test 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Modélisation</a:t>
            </a:r>
          </a:p>
          <a:p>
            <a:pPr lvl="1"/>
            <a:r>
              <a:rPr lang="fr-FR" dirty="0" err="1"/>
              <a:t>Xgboost</a:t>
            </a:r>
            <a:r>
              <a:rPr lang="fr-FR" dirty="0"/>
              <a:t> (AUC = 0.7)</a:t>
            </a:r>
          </a:p>
          <a:p>
            <a:endParaRPr lang="fr-FR" dirty="0"/>
          </a:p>
          <a:p>
            <a:r>
              <a:rPr lang="fr-FR" dirty="0" err="1"/>
              <a:t>DataViz</a:t>
            </a:r>
            <a:endParaRPr lang="fr-FR" dirty="0"/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	</a:t>
            </a:r>
          </a:p>
        </p:txBody>
      </p:sp>
      <p:pic>
        <p:nvPicPr>
          <p:cNvPr id="1026" name="Picture 2" descr="Formule 1. Bahreïn accueillera la Formule 1 jusqu'en 2036 |  SportBusiness.Club">
            <a:extLst>
              <a:ext uri="{FF2B5EF4-FFF2-40B4-BE49-F238E27FC236}">
                <a16:creationId xmlns:a16="http://schemas.microsoft.com/office/drawing/2014/main" id="{0E6BCED4-7B4F-E64E-8F25-7A9C987B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4561" y="1164962"/>
            <a:ext cx="2625125" cy="17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9185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86</Words>
  <Application>Microsoft Macintosh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Gill Sans Nova</vt:lpstr>
      <vt:lpstr>TropicVTI</vt:lpstr>
      <vt:lpstr> Projet : Pilote Ta Décision </vt:lpstr>
      <vt:lpstr>Pilote Ta Décision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Projet : Pilote Ta Décision </dc:title>
  <dc:creator>geay maxime</dc:creator>
  <cp:lastModifiedBy>geay maxime</cp:lastModifiedBy>
  <cp:revision>1</cp:revision>
  <dcterms:created xsi:type="dcterms:W3CDTF">2022-04-07T15:26:54Z</dcterms:created>
  <dcterms:modified xsi:type="dcterms:W3CDTF">2022-04-09T16:36:09Z</dcterms:modified>
</cp:coreProperties>
</file>