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58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9AF92-6FBF-4551-8509-690A15EDA4B1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22F58-A291-4EF0-B9EF-EE1B3D865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00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336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674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010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349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1687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024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361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4700" algn="l" defTabSz="1468674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22F58-A291-4EF0-B9EF-EE1B3D865E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3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4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11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2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1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37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4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8053-636C-4961-99FF-EA5D1C8EB3CD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F62A-10AC-4997-930C-5E6C64514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ABCD218D-BCA1-48F3-83A0-F3736EDA51C4}"/>
              </a:ext>
            </a:extLst>
          </p:cNvPr>
          <p:cNvGrpSpPr/>
          <p:nvPr/>
        </p:nvGrpSpPr>
        <p:grpSpPr>
          <a:xfrm>
            <a:off x="2985246" y="1264024"/>
            <a:ext cx="12586447" cy="10623176"/>
            <a:chOff x="5447205" y="3106971"/>
            <a:chExt cx="7632282" cy="62975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7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5447205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8304700" y="377064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5915466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Luxe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8324365" y="51766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Friperie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8E6AF5-9D88-4BA6-A5C5-9BE387BC0B87}"/>
                </a:ext>
              </a:extLst>
            </p:cNvPr>
            <p:cNvSpPr/>
            <p:nvPr/>
          </p:nvSpPr>
          <p:spPr>
            <a:xfrm>
              <a:off x="10571035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Régulier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922046" y="4168853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2FD00FD-A8E1-41D9-8F83-F6C1E6037F5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652885" y="4567060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42122" y="4567060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05C3E0B-3F2E-41A4-9A85-17C0910BC4B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042122" y="4567057"/>
              <a:ext cx="2266335" cy="599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6538428"/>
              <a:ext cx="4852220" cy="27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F28D5B-6BD4-4416-9B37-25E860790A96}"/>
                </a:ext>
              </a:extLst>
            </p:cNvPr>
            <p:cNvSpPr/>
            <p:nvPr/>
          </p:nvSpPr>
          <p:spPr>
            <a:xfrm>
              <a:off x="6302611" y="720210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9C72F-C468-4E2A-9E98-3764D6ED07D5}"/>
                </a:ext>
              </a:extLst>
            </p:cNvPr>
            <p:cNvSpPr/>
            <p:nvPr/>
          </p:nvSpPr>
          <p:spPr>
            <a:xfrm>
              <a:off x="9160106" y="720210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9CA580-4477-47A0-B2E3-CD074C98E5D9}"/>
                </a:ext>
              </a:extLst>
            </p:cNvPr>
            <p:cNvSpPr/>
            <p:nvPr/>
          </p:nvSpPr>
          <p:spPr>
            <a:xfrm>
              <a:off x="6770872" y="859828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 Immédiat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7277FF-85BF-4E1D-B625-D59EEBF831BB}"/>
                </a:ext>
              </a:extLst>
            </p:cNvPr>
            <p:cNvSpPr/>
            <p:nvPr/>
          </p:nvSpPr>
          <p:spPr>
            <a:xfrm>
              <a:off x="9179771" y="860811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Meilleure offre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F99EDF-E228-496B-8FC9-761EA199F8F7}"/>
                </a:ext>
              </a:extLst>
            </p:cNvPr>
            <p:cNvSpPr/>
            <p:nvPr/>
          </p:nvSpPr>
          <p:spPr>
            <a:xfrm>
              <a:off x="11415378" y="8598283"/>
              <a:ext cx="1664109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35DC95E-7FA6-4609-9CF6-DAD3D92A7C70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7777452" y="7600310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0A0DE4C-25F5-4A62-9172-A48D9869324A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508291" y="7998517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BDD6DD-B357-4F4A-93E3-612317DE004D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9897528" y="7998517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A616A4A-D777-41C3-927B-D7F9469C5BF3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9897528" y="7998514"/>
              <a:ext cx="2349905" cy="599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166C3727-6FCB-4A0F-81DA-2D13436E9983}"/>
              </a:ext>
            </a:extLst>
          </p:cNvPr>
          <p:cNvGrpSpPr/>
          <p:nvPr/>
        </p:nvGrpSpPr>
        <p:grpSpPr>
          <a:xfrm>
            <a:off x="2339788" y="1210234"/>
            <a:ext cx="12640236" cy="9870141"/>
            <a:chOff x="5447205" y="3106971"/>
            <a:chExt cx="7632282" cy="629755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9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5447205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8304700" y="377064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Notifications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8324365" y="51766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Page recherchée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922046" y="4168853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42122" y="4567060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6538428"/>
              <a:ext cx="4852220" cy="29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F28D5B-6BD4-4416-9B37-25E860790A96}"/>
                </a:ext>
              </a:extLst>
            </p:cNvPr>
            <p:cNvSpPr/>
            <p:nvPr/>
          </p:nvSpPr>
          <p:spPr>
            <a:xfrm>
              <a:off x="6302611" y="720210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9C72F-C468-4E2A-9E98-3764D6ED07D5}"/>
                </a:ext>
              </a:extLst>
            </p:cNvPr>
            <p:cNvSpPr/>
            <p:nvPr/>
          </p:nvSpPr>
          <p:spPr>
            <a:xfrm>
              <a:off x="9160106" y="720210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9CA580-4477-47A0-B2E3-CD074C98E5D9}"/>
                </a:ext>
              </a:extLst>
            </p:cNvPr>
            <p:cNvSpPr/>
            <p:nvPr/>
          </p:nvSpPr>
          <p:spPr>
            <a:xfrm>
              <a:off x="6770872" y="859828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Livraison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7277FF-85BF-4E1D-B625-D59EEBF831BB}"/>
                </a:ext>
              </a:extLst>
            </p:cNvPr>
            <p:cNvSpPr/>
            <p:nvPr/>
          </p:nvSpPr>
          <p:spPr>
            <a:xfrm>
              <a:off x="9179771" y="860811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Paiement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F99EDF-E228-496B-8FC9-761EA199F8F7}"/>
                </a:ext>
              </a:extLst>
            </p:cNvPr>
            <p:cNvSpPr/>
            <p:nvPr/>
          </p:nvSpPr>
          <p:spPr>
            <a:xfrm>
              <a:off x="11415378" y="8598283"/>
              <a:ext cx="1664109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Validation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35DC95E-7FA6-4609-9CF6-DAD3D92A7C70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7777452" y="7600310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0A0DE4C-25F5-4A62-9172-A48D9869324A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508291" y="7998517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BDD6DD-B357-4F4A-93E3-612317DE004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8245713" y="8996491"/>
              <a:ext cx="934061" cy="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A616A4A-D777-41C3-927B-D7F9469C5BF3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10654609" y="8996488"/>
              <a:ext cx="760766" cy="9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11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75A93E9-4592-4542-ACD7-FA2C137AD63D}"/>
              </a:ext>
            </a:extLst>
          </p:cNvPr>
          <p:cNvGrpSpPr/>
          <p:nvPr/>
        </p:nvGrpSpPr>
        <p:grpSpPr>
          <a:xfrm>
            <a:off x="2178424" y="1425389"/>
            <a:ext cx="13850469" cy="10139082"/>
            <a:chOff x="5447205" y="3106971"/>
            <a:chExt cx="7632282" cy="628772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5447205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8304700" y="377064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5915466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Vendeur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8324365" y="51766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8E6AF5-9D88-4BA6-A5C5-9BE387BC0B87}"/>
                </a:ext>
              </a:extLst>
            </p:cNvPr>
            <p:cNvSpPr/>
            <p:nvPr/>
          </p:nvSpPr>
          <p:spPr>
            <a:xfrm>
              <a:off x="10571035" y="516682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Client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922046" y="4168853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2FD00FD-A8E1-41D9-8F83-F6C1E6037F5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652885" y="4567060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42122" y="4567060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05C3E0B-3F2E-41A4-9A85-17C0910BC4BF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042122" y="4567057"/>
              <a:ext cx="2266335" cy="599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6538428"/>
              <a:ext cx="4852220" cy="2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F28D5B-6BD4-4416-9B37-25E860790A96}"/>
                </a:ext>
              </a:extLst>
            </p:cNvPr>
            <p:cNvSpPr/>
            <p:nvPr/>
          </p:nvSpPr>
          <p:spPr>
            <a:xfrm>
              <a:off x="6302611" y="720210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9C72F-C468-4E2A-9E98-3764D6ED07D5}"/>
                </a:ext>
              </a:extLst>
            </p:cNvPr>
            <p:cNvSpPr/>
            <p:nvPr/>
          </p:nvSpPr>
          <p:spPr>
            <a:xfrm>
              <a:off x="9160106" y="720210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Devenir membre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F99EDF-E228-496B-8FC9-761EA199F8F7}"/>
                </a:ext>
              </a:extLst>
            </p:cNvPr>
            <p:cNvSpPr/>
            <p:nvPr/>
          </p:nvSpPr>
          <p:spPr>
            <a:xfrm>
              <a:off x="11415378" y="8598283"/>
              <a:ext cx="1664109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35DC95E-7FA6-4609-9CF6-DAD3D92A7C7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7777452" y="7600310"/>
              <a:ext cx="13826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0A0DE4C-25F5-4A62-9172-A48D9869324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7508291" y="7998517"/>
              <a:ext cx="2389234" cy="59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BDD6DD-B357-4F4A-93E3-612317DE004D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9897528" y="7998517"/>
              <a:ext cx="19665" cy="60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A616A4A-D777-41C3-927B-D7F9469C5BF3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9897528" y="7998514"/>
              <a:ext cx="2349905" cy="599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5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E2AEBAB9-19BA-422F-A153-82C075FC8875}"/>
              </a:ext>
            </a:extLst>
          </p:cNvPr>
          <p:cNvGrpSpPr/>
          <p:nvPr/>
        </p:nvGrpSpPr>
        <p:grpSpPr>
          <a:xfrm>
            <a:off x="699247" y="1613647"/>
            <a:ext cx="16028893" cy="9170894"/>
            <a:chOff x="3411927" y="3106971"/>
            <a:chExt cx="10108784" cy="535120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6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3411927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5559048" y="377802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7731358" y="376819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Régulier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12045873" y="37608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86768" y="4168853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033886" y="4166395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5154990"/>
              <a:ext cx="4852220" cy="26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D02E2-0C7B-411C-AD4F-EC12B8DFAB13}"/>
                </a:ext>
              </a:extLst>
            </p:cNvPr>
            <p:cNvSpPr/>
            <p:nvPr/>
          </p:nvSpPr>
          <p:spPr>
            <a:xfrm>
              <a:off x="9799203" y="377579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802074A-EC52-44A9-A882-95B2E9B42650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9206198" y="4166398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23B0FED-0806-4E05-A702-5E50DFAC7A67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1274041" y="415902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4C1298-1704-41B6-8CEB-3692F48F27FD}"/>
                </a:ext>
              </a:extLst>
            </p:cNvPr>
            <p:cNvSpPr/>
            <p:nvPr/>
          </p:nvSpPr>
          <p:spPr>
            <a:xfrm>
              <a:off x="3411927" y="568347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F5D575-F35F-44A2-AAE8-6085DBDB390D}"/>
                </a:ext>
              </a:extLst>
            </p:cNvPr>
            <p:cNvSpPr/>
            <p:nvPr/>
          </p:nvSpPr>
          <p:spPr>
            <a:xfrm>
              <a:off x="5559048" y="569084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172983-D06F-4E62-BFE3-7719F7276A1A}"/>
                </a:ext>
              </a:extLst>
            </p:cNvPr>
            <p:cNvSpPr/>
            <p:nvPr/>
          </p:nvSpPr>
          <p:spPr>
            <a:xfrm>
              <a:off x="7731358" y="568101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Friperie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868D71-C9FC-47F8-B4E0-72D1059D63B0}"/>
                </a:ext>
              </a:extLst>
            </p:cNvPr>
            <p:cNvSpPr/>
            <p:nvPr/>
          </p:nvSpPr>
          <p:spPr>
            <a:xfrm>
              <a:off x="12045873" y="567364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CD99E80-9B8C-44BA-B283-DC02EB9DC02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4886768" y="6081679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55FB067-8D62-43B8-9202-5B8FF54221C0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7033886" y="6079221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EED79-066E-4188-9DEB-91F49635822D}"/>
                </a:ext>
              </a:extLst>
            </p:cNvPr>
            <p:cNvSpPr/>
            <p:nvPr/>
          </p:nvSpPr>
          <p:spPr>
            <a:xfrm>
              <a:off x="9799203" y="568861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8018FE9C-E181-4BE5-8FF2-A45676E63F64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9206198" y="6079224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61BD025-A24F-41A8-B901-CCE1AE5C6177}"/>
                </a:ext>
              </a:extLst>
            </p:cNvPr>
            <p:cNvCxnSpPr>
              <a:cxnSpLocks/>
              <a:stCxn id="40" idx="3"/>
              <a:endCxn id="37" idx="1"/>
            </p:cNvCxnSpPr>
            <p:nvPr/>
          </p:nvCxnSpPr>
          <p:spPr>
            <a:xfrm flipV="1">
              <a:off x="11274041" y="6071847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BF0D18D-E919-493A-A23B-D5664756C6C5}"/>
                </a:ext>
              </a:extLst>
            </p:cNvPr>
            <p:cNvSpPr txBox="1"/>
            <p:nvPr/>
          </p:nvSpPr>
          <p:spPr>
            <a:xfrm>
              <a:off x="6574221" y="7125908"/>
              <a:ext cx="4852220" cy="26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#9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E8736-7027-4BED-9171-09A65D84B74C}"/>
                </a:ext>
              </a:extLst>
            </p:cNvPr>
            <p:cNvSpPr/>
            <p:nvPr/>
          </p:nvSpPr>
          <p:spPr>
            <a:xfrm>
              <a:off x="3411927" y="76543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84030F-F46B-4F8E-BE8E-00979D34DC07}"/>
                </a:ext>
              </a:extLst>
            </p:cNvPr>
            <p:cNvSpPr/>
            <p:nvPr/>
          </p:nvSpPr>
          <p:spPr>
            <a:xfrm>
              <a:off x="5559048" y="766176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7521A7-06C0-46B9-A678-30613A03F70C}"/>
                </a:ext>
              </a:extLst>
            </p:cNvPr>
            <p:cNvSpPr/>
            <p:nvPr/>
          </p:nvSpPr>
          <p:spPr>
            <a:xfrm>
              <a:off x="7731358" y="765193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Luxe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A8D94A-5CF1-477A-8AF0-788A388B6404}"/>
                </a:ext>
              </a:extLst>
            </p:cNvPr>
            <p:cNvSpPr/>
            <p:nvPr/>
          </p:nvSpPr>
          <p:spPr>
            <a:xfrm>
              <a:off x="12045873" y="764455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10CEB47F-EA3A-4DB3-A833-778137D2CADA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>
              <a:off x="4886768" y="8052597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6896487-DCF1-4B8F-A587-3A2EC0BFF2FE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7033886" y="8050139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4638E7-F4F3-497A-8948-BE335840863C}"/>
                </a:ext>
              </a:extLst>
            </p:cNvPr>
            <p:cNvSpPr/>
            <p:nvPr/>
          </p:nvSpPr>
          <p:spPr>
            <a:xfrm>
              <a:off x="9799203" y="765953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BF54294-4DEE-4995-ADBF-91CE97840818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>
              <a:off x="9206198" y="8050142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FDE64EA0-0407-4F8B-8360-E137A3C15B82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11274041" y="8042766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09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3D6ECF-D9FA-434B-8C66-ABEA3A01D66F}"/>
              </a:ext>
            </a:extLst>
          </p:cNvPr>
          <p:cNvGrpSpPr/>
          <p:nvPr/>
        </p:nvGrpSpPr>
        <p:grpSpPr>
          <a:xfrm>
            <a:off x="1183341" y="1210235"/>
            <a:ext cx="15087600" cy="9897036"/>
            <a:chOff x="3411927" y="3106971"/>
            <a:chExt cx="10108784" cy="535120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106971"/>
              <a:ext cx="4852220" cy="24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3411927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5559048" y="377802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7731358" y="376819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Vente immédiate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12045873" y="37608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86768" y="4168853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033886" y="4166395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5154990"/>
              <a:ext cx="4852220" cy="24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D02E2-0C7B-411C-AD4F-EC12B8DFAB13}"/>
                </a:ext>
              </a:extLst>
            </p:cNvPr>
            <p:cNvSpPr/>
            <p:nvPr/>
          </p:nvSpPr>
          <p:spPr>
            <a:xfrm>
              <a:off x="9799203" y="377579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802074A-EC52-44A9-A882-95B2E9B42650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9206198" y="4166398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23B0FED-0806-4E05-A702-5E50DFAC7A67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1274041" y="415902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4C1298-1704-41B6-8CEB-3692F48F27FD}"/>
                </a:ext>
              </a:extLst>
            </p:cNvPr>
            <p:cNvSpPr/>
            <p:nvPr/>
          </p:nvSpPr>
          <p:spPr>
            <a:xfrm>
              <a:off x="3411927" y="568347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F5D575-F35F-44A2-AAE8-6085DBDB390D}"/>
                </a:ext>
              </a:extLst>
            </p:cNvPr>
            <p:cNvSpPr/>
            <p:nvPr/>
          </p:nvSpPr>
          <p:spPr>
            <a:xfrm>
              <a:off x="5559048" y="569084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172983-D06F-4E62-BFE3-7719F7276A1A}"/>
                </a:ext>
              </a:extLst>
            </p:cNvPr>
            <p:cNvSpPr/>
            <p:nvPr/>
          </p:nvSpPr>
          <p:spPr>
            <a:xfrm>
              <a:off x="7731358" y="568101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Meilleure offre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868D71-C9FC-47F8-B4E0-72D1059D63B0}"/>
                </a:ext>
              </a:extLst>
            </p:cNvPr>
            <p:cNvSpPr/>
            <p:nvPr/>
          </p:nvSpPr>
          <p:spPr>
            <a:xfrm>
              <a:off x="12045873" y="567364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CD99E80-9B8C-44BA-B283-DC02EB9DC02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4886768" y="6081679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555FB067-8D62-43B8-9202-5B8FF54221C0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7033886" y="6079221"/>
              <a:ext cx="697472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EED79-066E-4188-9DEB-91F49635822D}"/>
                </a:ext>
              </a:extLst>
            </p:cNvPr>
            <p:cNvSpPr/>
            <p:nvPr/>
          </p:nvSpPr>
          <p:spPr>
            <a:xfrm>
              <a:off x="9799203" y="568861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8018FE9C-E181-4BE5-8FF2-A45676E63F64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9206198" y="6079224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61BD025-A24F-41A8-B901-CCE1AE5C6177}"/>
                </a:ext>
              </a:extLst>
            </p:cNvPr>
            <p:cNvCxnSpPr>
              <a:cxnSpLocks/>
              <a:stCxn id="40" idx="3"/>
              <a:endCxn id="37" idx="1"/>
            </p:cNvCxnSpPr>
            <p:nvPr/>
          </p:nvCxnSpPr>
          <p:spPr>
            <a:xfrm flipV="1">
              <a:off x="11274041" y="6071847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BF0D18D-E919-493A-A23B-D5664756C6C5}"/>
                </a:ext>
              </a:extLst>
            </p:cNvPr>
            <p:cNvSpPr txBox="1"/>
            <p:nvPr/>
          </p:nvSpPr>
          <p:spPr>
            <a:xfrm>
              <a:off x="6574221" y="7125908"/>
              <a:ext cx="4852220" cy="24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E8736-7027-4BED-9171-09A65D84B74C}"/>
                </a:ext>
              </a:extLst>
            </p:cNvPr>
            <p:cNvSpPr/>
            <p:nvPr/>
          </p:nvSpPr>
          <p:spPr>
            <a:xfrm>
              <a:off x="3411927" y="76543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84030F-F46B-4F8E-BE8E-00979D34DC07}"/>
                </a:ext>
              </a:extLst>
            </p:cNvPr>
            <p:cNvSpPr/>
            <p:nvPr/>
          </p:nvSpPr>
          <p:spPr>
            <a:xfrm>
              <a:off x="5559048" y="766176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7521A7-06C0-46B9-A678-30613A03F70C}"/>
                </a:ext>
              </a:extLst>
            </p:cNvPr>
            <p:cNvSpPr/>
            <p:nvPr/>
          </p:nvSpPr>
          <p:spPr>
            <a:xfrm>
              <a:off x="7731360" y="7651935"/>
              <a:ext cx="1588521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A8D94A-5CF1-477A-8AF0-788A388B6404}"/>
                </a:ext>
              </a:extLst>
            </p:cNvPr>
            <p:cNvSpPr/>
            <p:nvPr/>
          </p:nvSpPr>
          <p:spPr>
            <a:xfrm>
              <a:off x="12045873" y="764455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10CEB47F-EA3A-4DB3-A833-778137D2CADA}"/>
                </a:ext>
              </a:extLst>
            </p:cNvPr>
            <p:cNvCxnSpPr>
              <a:stCxn id="44" idx="3"/>
              <a:endCxn id="45" idx="1"/>
            </p:cNvCxnSpPr>
            <p:nvPr/>
          </p:nvCxnSpPr>
          <p:spPr>
            <a:xfrm>
              <a:off x="4886768" y="8052597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6896487-DCF1-4B8F-A587-3A2EC0BFF2FE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7033889" y="8050139"/>
              <a:ext cx="697471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4638E7-F4F3-497A-8948-BE335840863C}"/>
                </a:ext>
              </a:extLst>
            </p:cNvPr>
            <p:cNvSpPr/>
            <p:nvPr/>
          </p:nvSpPr>
          <p:spPr>
            <a:xfrm>
              <a:off x="9799203" y="765953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BF54294-4DEE-4995-ADBF-91CE97840818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>
              <a:off x="9319880" y="8050142"/>
              <a:ext cx="479325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FDE64EA0-0407-4F8B-8360-E137A3C15B82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11274041" y="8042766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7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85FE0503-89BE-4301-A732-97ABBC4A1770}"/>
              </a:ext>
            </a:extLst>
          </p:cNvPr>
          <p:cNvGrpSpPr/>
          <p:nvPr/>
        </p:nvGrpSpPr>
        <p:grpSpPr>
          <a:xfrm>
            <a:off x="1160696" y="1553182"/>
            <a:ext cx="15679270" cy="9493624"/>
            <a:chOff x="3411927" y="3063854"/>
            <a:chExt cx="11598371" cy="5767948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152202A-330C-41FA-A591-79263D64DAD2}"/>
                </a:ext>
              </a:extLst>
            </p:cNvPr>
            <p:cNvSpPr txBox="1"/>
            <p:nvPr/>
          </p:nvSpPr>
          <p:spPr>
            <a:xfrm>
              <a:off x="6574221" y="3063854"/>
              <a:ext cx="4852220" cy="28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CAD9E5-94F3-45AF-B298-CC1B8EA5CA07}"/>
                </a:ext>
              </a:extLst>
            </p:cNvPr>
            <p:cNvSpPr/>
            <p:nvPr/>
          </p:nvSpPr>
          <p:spPr>
            <a:xfrm>
              <a:off x="3411927" y="377064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1D28E-A421-40FC-8ED9-5D545D2E1DDD}"/>
                </a:ext>
              </a:extLst>
            </p:cNvPr>
            <p:cNvSpPr/>
            <p:nvPr/>
          </p:nvSpPr>
          <p:spPr>
            <a:xfrm>
              <a:off x="5559048" y="377802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5E6D5-7A2A-4A12-BF7E-06A5962EBCD7}"/>
                </a:ext>
              </a:extLst>
            </p:cNvPr>
            <p:cNvSpPr/>
            <p:nvPr/>
          </p:nvSpPr>
          <p:spPr>
            <a:xfrm>
              <a:off x="9220945" y="376819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Inscription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177D0E-3FC2-4938-940A-2941B7F9B91B}"/>
                </a:ext>
              </a:extLst>
            </p:cNvPr>
            <p:cNvSpPr/>
            <p:nvPr/>
          </p:nvSpPr>
          <p:spPr>
            <a:xfrm>
              <a:off x="13535460" y="37608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Profil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B0F02B-F96F-4686-AEEB-2D1564817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86768" y="4168853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22ADBB7-C926-436F-A7A5-DF25B6C9FA20}"/>
                </a:ext>
              </a:extLst>
            </p:cNvPr>
            <p:cNvCxnSpPr>
              <a:cxnSpLocks/>
              <a:stCxn id="6" idx="3"/>
              <a:endCxn id="53" idx="1"/>
            </p:cNvCxnSpPr>
            <p:nvPr/>
          </p:nvCxnSpPr>
          <p:spPr>
            <a:xfrm flipV="1">
              <a:off x="7033888" y="4172769"/>
              <a:ext cx="326305" cy="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3581E0-82F7-4A22-87A9-D45E9CF7C6C6}"/>
                </a:ext>
              </a:extLst>
            </p:cNvPr>
            <p:cNvSpPr txBox="1"/>
            <p:nvPr/>
          </p:nvSpPr>
          <p:spPr>
            <a:xfrm>
              <a:off x="6574221" y="5154990"/>
              <a:ext cx="4852220" cy="28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D02E2-0C7B-411C-AD4F-EC12B8DFAB13}"/>
                </a:ext>
              </a:extLst>
            </p:cNvPr>
            <p:cNvSpPr/>
            <p:nvPr/>
          </p:nvSpPr>
          <p:spPr>
            <a:xfrm>
              <a:off x="11288790" y="377579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Déjà un compte : connexion 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802074A-EC52-44A9-A882-95B2E9B42650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10695785" y="4166398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23B0FED-0806-4E05-A702-5E50DFAC7A67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2763628" y="415902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BF0D18D-E919-493A-A23B-D5664756C6C5}"/>
                </a:ext>
              </a:extLst>
            </p:cNvPr>
            <p:cNvSpPr txBox="1"/>
            <p:nvPr/>
          </p:nvSpPr>
          <p:spPr>
            <a:xfrm>
              <a:off x="6574221" y="7125908"/>
              <a:ext cx="4852220" cy="28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/>
                <a:t>StoryBoard</a:t>
              </a:r>
              <a:r>
                <a:rPr lang="fr-FR" sz="2400" b="1" dirty="0"/>
                <a:t> #15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64CE8A-74B4-4AD3-9411-63C3C3D73E1B}"/>
                </a:ext>
              </a:extLst>
            </p:cNvPr>
            <p:cNvSpPr/>
            <p:nvPr/>
          </p:nvSpPr>
          <p:spPr>
            <a:xfrm>
              <a:off x="7360191" y="377456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Client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C0822A38-FEC3-406B-8C86-74444354243B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 flipV="1">
              <a:off x="8835029" y="4166398"/>
              <a:ext cx="385916" cy="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5EFACE-101C-4A7B-9215-B17CE086CD6B}"/>
                </a:ext>
              </a:extLst>
            </p:cNvPr>
            <p:cNvSpPr/>
            <p:nvPr/>
          </p:nvSpPr>
          <p:spPr>
            <a:xfrm>
              <a:off x="3411927" y="571184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F6681FC-28A4-4689-BCA4-B74789132CE4}"/>
                </a:ext>
              </a:extLst>
            </p:cNvPr>
            <p:cNvSpPr/>
            <p:nvPr/>
          </p:nvSpPr>
          <p:spPr>
            <a:xfrm>
              <a:off x="5559048" y="57192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37039E-BD6F-4BBD-BDC5-885CA892124A}"/>
                </a:ext>
              </a:extLst>
            </p:cNvPr>
            <p:cNvSpPr/>
            <p:nvPr/>
          </p:nvSpPr>
          <p:spPr>
            <a:xfrm>
              <a:off x="9220945" y="570938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Connexion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D90971-CC17-421D-AE1C-75D023D314F1}"/>
                </a:ext>
              </a:extLst>
            </p:cNvPr>
            <p:cNvSpPr/>
            <p:nvPr/>
          </p:nvSpPr>
          <p:spPr>
            <a:xfrm>
              <a:off x="11392789" y="667256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Ajouter vendeur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888A97BC-78AB-4A96-89A0-0BB8EE7A6E9A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4886768" y="6110048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E4AD8B3-2D16-4F6F-A64A-3FC46E881268}"/>
                </a:ext>
              </a:extLst>
            </p:cNvPr>
            <p:cNvCxnSpPr>
              <a:cxnSpLocks/>
              <a:stCxn id="56" idx="3"/>
              <a:endCxn id="64" idx="1"/>
            </p:cNvCxnSpPr>
            <p:nvPr/>
          </p:nvCxnSpPr>
          <p:spPr>
            <a:xfrm flipV="1">
              <a:off x="7033888" y="6113964"/>
              <a:ext cx="326305" cy="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6A5D61-05C0-4487-8B63-4E9B0F6C814A}"/>
                </a:ext>
              </a:extLst>
            </p:cNvPr>
            <p:cNvSpPr/>
            <p:nvPr/>
          </p:nvSpPr>
          <p:spPr>
            <a:xfrm>
              <a:off x="12145422" y="52921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Ajouter article 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B2C710EB-C5E4-4089-8ABA-03D900B247B5}"/>
                </a:ext>
              </a:extLst>
            </p:cNvPr>
            <p:cNvCxnSpPr>
              <a:cxnSpLocks/>
              <a:stCxn id="57" idx="3"/>
              <a:endCxn id="61" idx="1"/>
            </p:cNvCxnSpPr>
            <p:nvPr/>
          </p:nvCxnSpPr>
          <p:spPr>
            <a:xfrm flipV="1">
              <a:off x="10695783" y="5690396"/>
              <a:ext cx="1449639" cy="41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52CE6D-D673-4A44-B7B2-FC12D0341688}"/>
                </a:ext>
              </a:extLst>
            </p:cNvPr>
            <p:cNvSpPr/>
            <p:nvPr/>
          </p:nvSpPr>
          <p:spPr>
            <a:xfrm>
              <a:off x="7360191" y="5715757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Admin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D56C9BB-2B53-4ADA-AB9B-7343493B1017}"/>
                </a:ext>
              </a:extLst>
            </p:cNvPr>
            <p:cNvCxnSpPr>
              <a:cxnSpLocks/>
              <a:stCxn id="64" idx="3"/>
              <a:endCxn id="57" idx="1"/>
            </p:cNvCxnSpPr>
            <p:nvPr/>
          </p:nvCxnSpPr>
          <p:spPr>
            <a:xfrm flipV="1">
              <a:off x="8835029" y="6107593"/>
              <a:ext cx="385916" cy="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0BEC60-CCB6-4361-AF20-B1D5BBB0230D}"/>
                </a:ext>
              </a:extLst>
            </p:cNvPr>
            <p:cNvSpPr/>
            <p:nvPr/>
          </p:nvSpPr>
          <p:spPr>
            <a:xfrm>
              <a:off x="3411927" y="802801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3B6AAF-A323-47B9-9EF1-F4F68E0E1B9A}"/>
                </a:ext>
              </a:extLst>
            </p:cNvPr>
            <p:cNvSpPr/>
            <p:nvPr/>
          </p:nvSpPr>
          <p:spPr>
            <a:xfrm>
              <a:off x="5559048" y="803538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EDD9A-389A-45B1-918E-622E9378BD49}"/>
                </a:ext>
              </a:extLst>
            </p:cNvPr>
            <p:cNvSpPr/>
            <p:nvPr/>
          </p:nvSpPr>
          <p:spPr>
            <a:xfrm>
              <a:off x="9220945" y="802555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Connexion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7B1DF5-B24D-4BC3-A598-887080B3EC6C}"/>
                </a:ext>
              </a:extLst>
            </p:cNvPr>
            <p:cNvSpPr/>
            <p:nvPr/>
          </p:nvSpPr>
          <p:spPr>
            <a:xfrm>
              <a:off x="13535460" y="801818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Nouvelle page ? </a:t>
              </a: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4B27E3C3-7A74-4EA5-94F4-735D2E7CB271}"/>
                </a:ext>
              </a:extLst>
            </p:cNvPr>
            <p:cNvCxnSpPr>
              <a:stCxn id="66" idx="3"/>
              <a:endCxn id="67" idx="1"/>
            </p:cNvCxnSpPr>
            <p:nvPr/>
          </p:nvCxnSpPr>
          <p:spPr>
            <a:xfrm>
              <a:off x="4886768" y="8426221"/>
              <a:ext cx="672283" cy="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CBC785F3-20C5-4EDB-90D0-77F1CA34AE4E}"/>
                </a:ext>
              </a:extLst>
            </p:cNvPr>
            <p:cNvCxnSpPr>
              <a:cxnSpLocks/>
              <a:stCxn id="67" idx="3"/>
              <a:endCxn id="75" idx="1"/>
            </p:cNvCxnSpPr>
            <p:nvPr/>
          </p:nvCxnSpPr>
          <p:spPr>
            <a:xfrm flipV="1">
              <a:off x="7033888" y="8430138"/>
              <a:ext cx="326305" cy="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02C78EE-F361-414A-AEBC-C7719ECDBCAC}"/>
                </a:ext>
              </a:extLst>
            </p:cNvPr>
            <p:cNvSpPr/>
            <p:nvPr/>
          </p:nvSpPr>
          <p:spPr>
            <a:xfrm>
              <a:off x="11288790" y="8033158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Profil</a:t>
              </a:r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A8320B8-C6AE-44ED-914E-6FC70E29FC5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>
              <a:off x="10695785" y="8423767"/>
              <a:ext cx="593007" cy="7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E7493A36-36ED-4C73-ADF9-0B0B7B274F20}"/>
                </a:ext>
              </a:extLst>
            </p:cNvPr>
            <p:cNvCxnSpPr>
              <a:cxnSpLocks/>
              <a:stCxn id="72" idx="3"/>
              <a:endCxn id="69" idx="1"/>
            </p:cNvCxnSpPr>
            <p:nvPr/>
          </p:nvCxnSpPr>
          <p:spPr>
            <a:xfrm flipV="1">
              <a:off x="12763628" y="8416391"/>
              <a:ext cx="771832" cy="1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FC2FF7-F1BA-4C49-8199-1B6625D97FF7}"/>
                </a:ext>
              </a:extLst>
            </p:cNvPr>
            <p:cNvSpPr/>
            <p:nvPr/>
          </p:nvSpPr>
          <p:spPr>
            <a:xfrm>
              <a:off x="7360191" y="803193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Vendeur</a:t>
              </a:r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2E07293-B19C-4D9B-B7CA-25AE8EBC6BE5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835029" y="8423767"/>
              <a:ext cx="385916" cy="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BDC31139-7077-4C9C-BB6E-C7C92B0A4487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10695783" y="6107593"/>
              <a:ext cx="697007" cy="96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50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47C12AF-7CB2-4160-8147-4E90B71A36A0}"/>
              </a:ext>
            </a:extLst>
          </p:cNvPr>
          <p:cNvGrpSpPr/>
          <p:nvPr/>
        </p:nvGrpSpPr>
        <p:grpSpPr>
          <a:xfrm>
            <a:off x="2212501" y="2589410"/>
            <a:ext cx="13575659" cy="9501787"/>
            <a:chOff x="2503670" y="3237110"/>
            <a:chExt cx="13575659" cy="95017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BA857-67F6-4769-86E5-7BB55B6E468A}"/>
                </a:ext>
              </a:extLst>
            </p:cNvPr>
            <p:cNvSpPr/>
            <p:nvPr/>
          </p:nvSpPr>
          <p:spPr>
            <a:xfrm>
              <a:off x="6510312" y="8771578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Accueil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FF76D1-19F5-42BA-B86F-E7216DB1EB4E}"/>
                </a:ext>
              </a:extLst>
            </p:cNvPr>
            <p:cNvSpPr/>
            <p:nvPr/>
          </p:nvSpPr>
          <p:spPr>
            <a:xfrm>
              <a:off x="6510312" y="774410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Mon compte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DAA05-CABB-44F1-B377-C40D1C767040}"/>
                </a:ext>
              </a:extLst>
            </p:cNvPr>
            <p:cNvSpPr/>
            <p:nvPr/>
          </p:nvSpPr>
          <p:spPr>
            <a:xfrm>
              <a:off x="9459988" y="8771575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Panier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E3AB2-AF10-4748-B3A4-8B6454CE6622}"/>
                </a:ext>
              </a:extLst>
            </p:cNvPr>
            <p:cNvSpPr/>
            <p:nvPr/>
          </p:nvSpPr>
          <p:spPr>
            <a:xfrm>
              <a:off x="11573925" y="6244687"/>
              <a:ext cx="1838404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Notifications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E8955C-9770-4EDD-AAD7-C395BBDFAE85}"/>
                </a:ext>
              </a:extLst>
            </p:cNvPr>
            <p:cNvSpPr/>
            <p:nvPr/>
          </p:nvSpPr>
          <p:spPr>
            <a:xfrm>
              <a:off x="6510312" y="9799049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Tout Parcourir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A2DD59-8D0C-4FE1-9A9C-4B6478DD22F7}"/>
                </a:ext>
              </a:extLst>
            </p:cNvPr>
            <p:cNvSpPr/>
            <p:nvPr/>
          </p:nvSpPr>
          <p:spPr>
            <a:xfrm>
              <a:off x="4612686" y="877157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1046610F-BE29-44BE-848E-2E748258542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7985150" y="9169781"/>
              <a:ext cx="147483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92CFB8D-3AD4-4A09-8CF2-7E5A477953B5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7247731" y="8540518"/>
              <a:ext cx="0" cy="23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8CB6A7A-627D-404B-9F5E-7B91543A0AAD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7247731" y="9567988"/>
              <a:ext cx="0" cy="23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6C20D74C-5586-4534-8DD6-55585E261F86}"/>
                </a:ext>
              </a:extLst>
            </p:cNvPr>
            <p:cNvCxnSpPr>
              <a:cxnSpLocks/>
              <a:stCxn id="4" idx="1"/>
              <a:endCxn id="9" idx="3"/>
            </p:cNvCxnSpPr>
            <p:nvPr/>
          </p:nvCxnSpPr>
          <p:spPr>
            <a:xfrm flipH="1" flipV="1">
              <a:off x="6087524" y="9169784"/>
              <a:ext cx="4227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7389EAD-EB58-4AFE-B89E-3929FE5F1978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7985150" y="6642894"/>
              <a:ext cx="3588775" cy="252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C81FB4-D5BF-4772-A1C2-DFA66A053622}"/>
                </a:ext>
              </a:extLst>
            </p:cNvPr>
            <p:cNvSpPr/>
            <p:nvPr/>
          </p:nvSpPr>
          <p:spPr>
            <a:xfrm>
              <a:off x="11254375" y="8793698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Livraison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E8B6AE-04F5-4C70-9020-35F88EA909AF}"/>
                </a:ext>
              </a:extLst>
            </p:cNvPr>
            <p:cNvSpPr/>
            <p:nvPr/>
          </p:nvSpPr>
          <p:spPr>
            <a:xfrm>
              <a:off x="11254375" y="1003256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Paiement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9F777E-3318-4614-951C-6138A622E8D6}"/>
                </a:ext>
              </a:extLst>
            </p:cNvPr>
            <p:cNvSpPr/>
            <p:nvPr/>
          </p:nvSpPr>
          <p:spPr>
            <a:xfrm>
              <a:off x="11254375" y="1127142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Validation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46D6AF24-9722-4818-9E8A-768405FE5420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>
              <a:off x="10934828" y="9169780"/>
              <a:ext cx="319549" cy="2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1C9D003-51B7-4AFC-9160-4D7825A9164E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11991794" y="9590108"/>
              <a:ext cx="0" cy="44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FBD1DDB-92D2-43F0-A9CD-134DE9910B94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1991794" y="10828972"/>
              <a:ext cx="0" cy="44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6E6C89-78A1-43F0-95A6-302999816C89}"/>
                </a:ext>
              </a:extLst>
            </p:cNvPr>
            <p:cNvSpPr/>
            <p:nvPr/>
          </p:nvSpPr>
          <p:spPr>
            <a:xfrm>
              <a:off x="11573924" y="7424553"/>
              <a:ext cx="1838405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Page recherchée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2EA347C-3406-40EB-9060-3B8B794929E6}"/>
                </a:ext>
              </a:extLst>
            </p:cNvPr>
            <p:cNvCxnSpPr>
              <a:cxnSpLocks/>
              <a:stCxn id="7" idx="2"/>
              <a:endCxn id="41" idx="0"/>
            </p:cNvCxnSpPr>
            <p:nvPr/>
          </p:nvCxnSpPr>
          <p:spPr>
            <a:xfrm>
              <a:off x="12493127" y="7041100"/>
              <a:ext cx="0" cy="38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06A1E1-2424-4FD3-8663-4076F49EA499}"/>
                </a:ext>
              </a:extLst>
            </p:cNvPr>
            <p:cNvSpPr/>
            <p:nvPr/>
          </p:nvSpPr>
          <p:spPr>
            <a:xfrm>
              <a:off x="4509447" y="1047501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Luxe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1B45E-9E29-4CFF-9E16-1BCC5FF9563D}"/>
                </a:ext>
              </a:extLst>
            </p:cNvPr>
            <p:cNvSpPr/>
            <p:nvPr/>
          </p:nvSpPr>
          <p:spPr>
            <a:xfrm>
              <a:off x="6510312" y="1090026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Friperie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DDEB69-C2BF-499B-B68E-6E777B106C6C}"/>
                </a:ext>
              </a:extLst>
            </p:cNvPr>
            <p:cNvSpPr/>
            <p:nvPr/>
          </p:nvSpPr>
          <p:spPr>
            <a:xfrm>
              <a:off x="8304699" y="10096460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Régulier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693E46E-AFD2-4F8B-8E5B-F7CE79CF58BB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7985153" y="10197253"/>
              <a:ext cx="319549" cy="2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9F8C6EAA-38FF-47E9-9D6C-20970570E3ED}"/>
                </a:ext>
              </a:extLst>
            </p:cNvPr>
            <p:cNvCxnSpPr>
              <a:cxnSpLocks/>
              <a:stCxn id="8" idx="2"/>
              <a:endCxn id="47" idx="0"/>
            </p:cNvCxnSpPr>
            <p:nvPr/>
          </p:nvCxnSpPr>
          <p:spPr>
            <a:xfrm>
              <a:off x="7247731" y="10595462"/>
              <a:ext cx="0" cy="30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6131ECBA-EFC6-4BA9-A342-6929F486B2F6}"/>
                </a:ext>
              </a:extLst>
            </p:cNvPr>
            <p:cNvCxnSpPr>
              <a:cxnSpLocks/>
              <a:stCxn id="8" idx="1"/>
              <a:endCxn id="46" idx="0"/>
            </p:cNvCxnSpPr>
            <p:nvPr/>
          </p:nvCxnSpPr>
          <p:spPr>
            <a:xfrm flipH="1">
              <a:off x="5246866" y="10197256"/>
              <a:ext cx="1263446" cy="27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DA08D1-FFB2-4496-91D4-62EBD917ECE7}"/>
                </a:ext>
              </a:extLst>
            </p:cNvPr>
            <p:cNvSpPr/>
            <p:nvPr/>
          </p:nvSpPr>
          <p:spPr>
            <a:xfrm>
              <a:off x="2729808" y="7424553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Achat Immédiat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091338-D3EB-4E9A-BF4A-AD4283EE99DA}"/>
                </a:ext>
              </a:extLst>
            </p:cNvPr>
            <p:cNvSpPr/>
            <p:nvPr/>
          </p:nvSpPr>
          <p:spPr>
            <a:xfrm>
              <a:off x="2503670" y="9937926"/>
              <a:ext cx="1671485" cy="1333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Transaction vendeur-client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4F5818-1C17-4C87-BB43-507FD0DBCC04}"/>
                </a:ext>
              </a:extLst>
            </p:cNvPr>
            <p:cNvSpPr/>
            <p:nvPr/>
          </p:nvSpPr>
          <p:spPr>
            <a:xfrm>
              <a:off x="2705229" y="8774026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Meilleure offre</a:t>
              </a: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5430FDA9-A073-4127-8F99-5BDDFBB50654}"/>
                </a:ext>
              </a:extLst>
            </p:cNvPr>
            <p:cNvCxnSpPr>
              <a:cxnSpLocks/>
              <a:stCxn id="9" idx="0"/>
              <a:endCxn id="58" idx="3"/>
            </p:cNvCxnSpPr>
            <p:nvPr/>
          </p:nvCxnSpPr>
          <p:spPr>
            <a:xfrm flipH="1" flipV="1">
              <a:off x="4204648" y="7822759"/>
              <a:ext cx="1145459" cy="94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75132D0B-5C08-4CDD-9B03-14359424504E}"/>
                </a:ext>
              </a:extLst>
            </p:cNvPr>
            <p:cNvCxnSpPr>
              <a:cxnSpLocks/>
              <a:stCxn id="9" idx="1"/>
              <a:endCxn id="60" idx="3"/>
            </p:cNvCxnSpPr>
            <p:nvPr/>
          </p:nvCxnSpPr>
          <p:spPr>
            <a:xfrm flipH="1">
              <a:off x="4180070" y="9169781"/>
              <a:ext cx="432619" cy="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BC3E3EE8-8F13-4F12-A554-808AB39CC242}"/>
                </a:ext>
              </a:extLst>
            </p:cNvPr>
            <p:cNvCxnSpPr>
              <a:cxnSpLocks/>
              <a:stCxn id="9" idx="2"/>
              <a:endCxn id="59" idx="3"/>
            </p:cNvCxnSpPr>
            <p:nvPr/>
          </p:nvCxnSpPr>
          <p:spPr>
            <a:xfrm flipH="1">
              <a:off x="4175155" y="9567989"/>
              <a:ext cx="1174950" cy="103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3F85F7-9830-4F84-B149-0B764C9C719A}"/>
                </a:ext>
              </a:extLst>
            </p:cNvPr>
            <p:cNvSpPr/>
            <p:nvPr/>
          </p:nvSpPr>
          <p:spPr>
            <a:xfrm>
              <a:off x="4455627" y="616044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Vendeur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0AF690-9F3A-4DC7-B6EA-590C939D6865}"/>
                </a:ext>
              </a:extLst>
            </p:cNvPr>
            <p:cNvSpPr/>
            <p:nvPr/>
          </p:nvSpPr>
          <p:spPr>
            <a:xfrm>
              <a:off x="6414777" y="6151862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Admin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C04024-26E4-47B8-93FF-4FEFC0863C6A}"/>
                </a:ext>
              </a:extLst>
            </p:cNvPr>
            <p:cNvSpPr/>
            <p:nvPr/>
          </p:nvSpPr>
          <p:spPr>
            <a:xfrm>
              <a:off x="8373927" y="6151861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Client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B4FE2D-AC7E-4F53-87D5-0E3B5337A585}"/>
                </a:ext>
              </a:extLst>
            </p:cNvPr>
            <p:cNvSpPr/>
            <p:nvPr/>
          </p:nvSpPr>
          <p:spPr>
            <a:xfrm>
              <a:off x="6510312" y="11942484"/>
              <a:ext cx="147483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Article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33F7A159-F79B-4B05-8757-1CD8A80509F7}"/>
                </a:ext>
              </a:extLst>
            </p:cNvPr>
            <p:cNvCxnSpPr>
              <a:cxnSpLocks/>
              <a:stCxn id="47" idx="2"/>
              <a:endCxn id="73" idx="0"/>
            </p:cNvCxnSpPr>
            <p:nvPr/>
          </p:nvCxnSpPr>
          <p:spPr>
            <a:xfrm>
              <a:off x="7247731" y="11696673"/>
              <a:ext cx="0" cy="245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EEEC8EC1-5F67-4C2D-9DBF-1FD2E5298D55}"/>
                </a:ext>
              </a:extLst>
            </p:cNvPr>
            <p:cNvCxnSpPr>
              <a:cxnSpLocks/>
              <a:stCxn id="46" idx="2"/>
              <a:endCxn id="73" idx="1"/>
            </p:cNvCxnSpPr>
            <p:nvPr/>
          </p:nvCxnSpPr>
          <p:spPr>
            <a:xfrm>
              <a:off x="5246866" y="11271424"/>
              <a:ext cx="1263446" cy="106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BB5475A5-A2D1-4806-B6C0-1ED34581FA6B}"/>
                </a:ext>
              </a:extLst>
            </p:cNvPr>
            <p:cNvCxnSpPr>
              <a:cxnSpLocks/>
              <a:stCxn id="48" idx="2"/>
              <a:endCxn id="73" idx="3"/>
            </p:cNvCxnSpPr>
            <p:nvPr/>
          </p:nvCxnSpPr>
          <p:spPr>
            <a:xfrm flipH="1">
              <a:off x="7985150" y="10892874"/>
              <a:ext cx="1056968" cy="1447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100CDCEB-52D0-4932-A2C7-8512CF96B599}"/>
                </a:ext>
              </a:extLst>
            </p:cNvPr>
            <p:cNvCxnSpPr>
              <a:cxnSpLocks/>
              <a:stCxn id="5" idx="1"/>
              <a:endCxn id="70" idx="2"/>
            </p:cNvCxnSpPr>
            <p:nvPr/>
          </p:nvCxnSpPr>
          <p:spPr>
            <a:xfrm flipH="1" flipV="1">
              <a:off x="5193046" y="6956855"/>
              <a:ext cx="1317266" cy="118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3DFDF51-F535-491F-A0DC-5C83C7C1753C}"/>
                </a:ext>
              </a:extLst>
            </p:cNvPr>
            <p:cNvCxnSpPr>
              <a:cxnSpLocks/>
              <a:stCxn id="5" idx="0"/>
              <a:endCxn id="71" idx="2"/>
            </p:cNvCxnSpPr>
            <p:nvPr/>
          </p:nvCxnSpPr>
          <p:spPr>
            <a:xfrm flipH="1" flipV="1">
              <a:off x="7152196" y="6948275"/>
              <a:ext cx="95535" cy="79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5F3D7AF6-8FEC-49EC-8B61-D510554696BF}"/>
                </a:ext>
              </a:extLst>
            </p:cNvPr>
            <p:cNvCxnSpPr>
              <a:cxnSpLocks/>
              <a:stCxn id="5" idx="3"/>
              <a:endCxn id="72" idx="2"/>
            </p:cNvCxnSpPr>
            <p:nvPr/>
          </p:nvCxnSpPr>
          <p:spPr>
            <a:xfrm flipV="1">
              <a:off x="7985150" y="6948274"/>
              <a:ext cx="1126196" cy="119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 : en angle 106">
              <a:extLst>
                <a:ext uri="{FF2B5EF4-FFF2-40B4-BE49-F238E27FC236}">
                  <a16:creationId xmlns:a16="http://schemas.microsoft.com/office/drawing/2014/main" id="{F7399C21-DEAF-4383-9D43-0121D2F4D715}"/>
                </a:ext>
              </a:extLst>
            </p:cNvPr>
            <p:cNvCxnSpPr>
              <a:stCxn id="73" idx="3"/>
              <a:endCxn id="6" idx="2"/>
            </p:cNvCxnSpPr>
            <p:nvPr/>
          </p:nvCxnSpPr>
          <p:spPr>
            <a:xfrm flipV="1">
              <a:off x="7985153" y="9567986"/>
              <a:ext cx="2212257" cy="2772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 : en angle 110">
              <a:extLst>
                <a:ext uri="{FF2B5EF4-FFF2-40B4-BE49-F238E27FC236}">
                  <a16:creationId xmlns:a16="http://schemas.microsoft.com/office/drawing/2014/main" id="{08AF5720-AE66-4004-A860-FB5446ABBD27}"/>
                </a:ext>
              </a:extLst>
            </p:cNvPr>
            <p:cNvCxnSpPr>
              <a:stCxn id="58" idx="1"/>
              <a:endCxn id="73" idx="1"/>
            </p:cNvCxnSpPr>
            <p:nvPr/>
          </p:nvCxnSpPr>
          <p:spPr>
            <a:xfrm rot="10800000" flipH="1" flipV="1">
              <a:off x="2729808" y="7822759"/>
              <a:ext cx="3780504" cy="4517931"/>
            </a:xfrm>
            <a:prstGeom prst="bentConnector3">
              <a:avLst>
                <a:gd name="adj1" fmla="val -236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eur : en angle 113">
              <a:extLst>
                <a:ext uri="{FF2B5EF4-FFF2-40B4-BE49-F238E27FC236}">
                  <a16:creationId xmlns:a16="http://schemas.microsoft.com/office/drawing/2014/main" id="{6B0D4AB4-AB0F-440B-86D0-A4E3F0C1F399}"/>
                </a:ext>
              </a:extLst>
            </p:cNvPr>
            <p:cNvCxnSpPr>
              <a:cxnSpLocks/>
              <a:stCxn id="60" idx="1"/>
              <a:endCxn id="73" idx="1"/>
            </p:cNvCxnSpPr>
            <p:nvPr/>
          </p:nvCxnSpPr>
          <p:spPr>
            <a:xfrm rot="10800000" flipH="1" flipV="1">
              <a:off x="2705231" y="9172233"/>
              <a:ext cx="3805083" cy="3168457"/>
            </a:xfrm>
            <a:prstGeom prst="bentConnector3">
              <a:avLst>
                <a:gd name="adj1" fmla="val -228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C53B3651-753A-482B-B622-6D6B91908B19}"/>
                </a:ext>
              </a:extLst>
            </p:cNvPr>
            <p:cNvCxnSpPr>
              <a:cxnSpLocks/>
              <a:stCxn id="59" idx="1"/>
              <a:endCxn id="73" idx="1"/>
            </p:cNvCxnSpPr>
            <p:nvPr/>
          </p:nvCxnSpPr>
          <p:spPr>
            <a:xfrm rot="10800000" flipH="1" flipV="1">
              <a:off x="2503670" y="10604673"/>
              <a:ext cx="4006642" cy="1736017"/>
            </a:xfrm>
            <a:prstGeom prst="bentConnector3">
              <a:avLst>
                <a:gd name="adj1" fmla="val -5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D3963C9-36A8-4BF7-BB30-633852D73E0F}"/>
                </a:ext>
              </a:extLst>
            </p:cNvPr>
            <p:cNvSpPr/>
            <p:nvPr/>
          </p:nvSpPr>
          <p:spPr>
            <a:xfrm>
              <a:off x="7862492" y="4693004"/>
              <a:ext cx="1892708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Connexion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8FAA138-9599-4EF6-B78E-8D5CE04BCD11}"/>
                </a:ext>
              </a:extLst>
            </p:cNvPr>
            <p:cNvSpPr/>
            <p:nvPr/>
          </p:nvSpPr>
          <p:spPr>
            <a:xfrm>
              <a:off x="5221184" y="4684389"/>
              <a:ext cx="1570373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/>
                <a:t>Inscription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132A9F9-6F2B-405D-992C-7501DC6A5A56}"/>
                </a:ext>
              </a:extLst>
            </p:cNvPr>
            <p:cNvSpPr/>
            <p:nvPr/>
          </p:nvSpPr>
          <p:spPr>
            <a:xfrm>
              <a:off x="13736534" y="3658561"/>
              <a:ext cx="1570373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>
                  <a:highlight>
                    <a:srgbClr val="FFFF00"/>
                  </a:highlight>
                </a:rPr>
                <a:t>Ajouter un article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C434FB2-07D0-414E-8539-FD070BE208E7}"/>
                </a:ext>
              </a:extLst>
            </p:cNvPr>
            <p:cNvSpPr/>
            <p:nvPr/>
          </p:nvSpPr>
          <p:spPr>
            <a:xfrm>
              <a:off x="13412329" y="4659047"/>
              <a:ext cx="2667000" cy="1393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>
                  <a:highlight>
                    <a:srgbClr val="00FF00"/>
                  </a:highlight>
                </a:rPr>
                <a:t>Ajouter/supprimer un vendeur</a:t>
              </a:r>
            </a:p>
          </p:txBody>
        </p:sp>
        <p:cxnSp>
          <p:nvCxnSpPr>
            <p:cNvPr id="144" name="Connecteur : en angle 143">
              <a:extLst>
                <a:ext uri="{FF2B5EF4-FFF2-40B4-BE49-F238E27FC236}">
                  <a16:creationId xmlns:a16="http://schemas.microsoft.com/office/drawing/2014/main" id="{1FE2FFF8-743D-470F-85F6-F78DDFCAC348}"/>
                </a:ext>
              </a:extLst>
            </p:cNvPr>
            <p:cNvCxnSpPr>
              <a:stCxn id="70" idx="0"/>
              <a:endCxn id="123" idx="2"/>
            </p:cNvCxnSpPr>
            <p:nvPr/>
          </p:nvCxnSpPr>
          <p:spPr>
            <a:xfrm rot="5400000" flipH="1" flipV="1">
              <a:off x="5259888" y="5413960"/>
              <a:ext cx="679640" cy="8133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 : en angle 147">
              <a:extLst>
                <a:ext uri="{FF2B5EF4-FFF2-40B4-BE49-F238E27FC236}">
                  <a16:creationId xmlns:a16="http://schemas.microsoft.com/office/drawing/2014/main" id="{F961F21E-2541-4AA1-BE1C-C98A8D27FF9D}"/>
                </a:ext>
              </a:extLst>
            </p:cNvPr>
            <p:cNvCxnSpPr>
              <a:stCxn id="72" idx="0"/>
              <a:endCxn id="123" idx="2"/>
            </p:cNvCxnSpPr>
            <p:nvPr/>
          </p:nvCxnSpPr>
          <p:spPr>
            <a:xfrm rot="16200000" flipV="1">
              <a:off x="7223330" y="4263844"/>
              <a:ext cx="671059" cy="31049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20CDAA3D-31CB-4BB6-83DC-443B3A4A3E8E}"/>
                </a:ext>
              </a:extLst>
            </p:cNvPr>
            <p:cNvCxnSpPr>
              <a:stCxn id="71" idx="0"/>
              <a:endCxn id="122" idx="1"/>
            </p:cNvCxnSpPr>
            <p:nvPr/>
          </p:nvCxnSpPr>
          <p:spPr>
            <a:xfrm flipV="1">
              <a:off x="7152196" y="5091211"/>
              <a:ext cx="710296" cy="1060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CB67DA4A-1003-4CEB-9CE8-A9E6A5DCC9D4}"/>
                </a:ext>
              </a:extLst>
            </p:cNvPr>
            <p:cNvCxnSpPr>
              <a:cxnSpLocks/>
              <a:stCxn id="123" idx="3"/>
              <a:endCxn id="122" idx="1"/>
            </p:cNvCxnSpPr>
            <p:nvPr/>
          </p:nvCxnSpPr>
          <p:spPr>
            <a:xfrm>
              <a:off x="6791557" y="5082596"/>
              <a:ext cx="1070935" cy="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B7B36EF7-5A60-411B-BD60-1EC9246C413B}"/>
                </a:ext>
              </a:extLst>
            </p:cNvPr>
            <p:cNvCxnSpPr>
              <a:cxnSpLocks/>
              <a:stCxn id="122" idx="3"/>
              <a:endCxn id="135" idx="1"/>
            </p:cNvCxnSpPr>
            <p:nvPr/>
          </p:nvCxnSpPr>
          <p:spPr>
            <a:xfrm>
              <a:off x="9755200" y="5091211"/>
              <a:ext cx="3657129" cy="26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5F1C51AE-F485-4A4C-B051-5C69959C2353}"/>
                </a:ext>
              </a:extLst>
            </p:cNvPr>
            <p:cNvCxnSpPr>
              <a:cxnSpLocks/>
              <a:stCxn id="122" idx="3"/>
              <a:endCxn id="134" idx="1"/>
            </p:cNvCxnSpPr>
            <p:nvPr/>
          </p:nvCxnSpPr>
          <p:spPr>
            <a:xfrm flipV="1">
              <a:off x="9755200" y="4056768"/>
              <a:ext cx="3981334" cy="1034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B4E26AA-6619-4BC0-B896-E852125562ED}"/>
                </a:ext>
              </a:extLst>
            </p:cNvPr>
            <p:cNvSpPr/>
            <p:nvPr/>
          </p:nvSpPr>
          <p:spPr>
            <a:xfrm>
              <a:off x="8023659" y="3237110"/>
              <a:ext cx="1570373" cy="796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367" dirty="0">
                  <a:highlight>
                    <a:srgbClr val="FF0000"/>
                  </a:highlight>
                </a:rPr>
                <a:t>Profil</a:t>
              </a:r>
            </a:p>
          </p:txBody>
        </p: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CEA9624F-6BD1-4508-9E35-56747DB5DE1C}"/>
                </a:ext>
              </a:extLst>
            </p:cNvPr>
            <p:cNvCxnSpPr>
              <a:cxnSpLocks/>
              <a:stCxn id="122" idx="0"/>
              <a:endCxn id="162" idx="2"/>
            </p:cNvCxnSpPr>
            <p:nvPr/>
          </p:nvCxnSpPr>
          <p:spPr>
            <a:xfrm flipV="1">
              <a:off x="8808846" y="4033523"/>
              <a:ext cx="0" cy="659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ZoneTexte 166">
            <a:extLst>
              <a:ext uri="{FF2B5EF4-FFF2-40B4-BE49-F238E27FC236}">
                <a16:creationId xmlns:a16="http://schemas.microsoft.com/office/drawing/2014/main" id="{7C14D2B0-4DC9-421D-A6C8-627A13E78193}"/>
              </a:ext>
            </a:extLst>
          </p:cNvPr>
          <p:cNvSpPr txBox="1"/>
          <p:nvPr/>
        </p:nvSpPr>
        <p:spPr>
          <a:xfrm>
            <a:off x="6611681" y="1347645"/>
            <a:ext cx="485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Story </a:t>
            </a:r>
            <a:r>
              <a:rPr lang="fr-FR" sz="3600" b="1" dirty="0" err="1"/>
              <a:t>board</a:t>
            </a:r>
            <a:r>
              <a:rPr lang="fr-FR" sz="3600" b="1" dirty="0"/>
              <a:t> totale</a:t>
            </a:r>
          </a:p>
        </p:txBody>
      </p:sp>
    </p:spTree>
    <p:extLst>
      <p:ext uri="{BB962C8B-B14F-4D97-AF65-F5344CB8AC3E}">
        <p14:creationId xmlns:p14="http://schemas.microsoft.com/office/powerpoint/2010/main" val="364849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B8DE2-CA04-4199-A988-CB2AF88B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Légende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FF198C-CAEA-4707-BEFD-992F4935EA0F}"/>
              </a:ext>
            </a:extLst>
          </p:cNvPr>
          <p:cNvSpPr/>
          <p:nvPr/>
        </p:nvSpPr>
        <p:spPr>
          <a:xfrm>
            <a:off x="2456563" y="336612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Page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80BF88E-6A4F-4C06-9215-9CD4E69B0E23}"/>
              </a:ext>
            </a:extLst>
          </p:cNvPr>
          <p:cNvCxnSpPr>
            <a:cxnSpLocks/>
          </p:cNvCxnSpPr>
          <p:nvPr/>
        </p:nvCxnSpPr>
        <p:spPr>
          <a:xfrm>
            <a:off x="1882587" y="5751987"/>
            <a:ext cx="38189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EAA4C9-B120-40A8-8623-A869EDB2E03D}"/>
              </a:ext>
            </a:extLst>
          </p:cNvPr>
          <p:cNvSpPr/>
          <p:nvPr/>
        </p:nvSpPr>
        <p:spPr>
          <a:xfrm>
            <a:off x="2496788" y="1049234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highlight>
                  <a:srgbClr val="FF0000"/>
                </a:highlight>
              </a:rPr>
              <a:t>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F64E9-460C-4C6F-AD6B-31DB177FF3DD}"/>
              </a:ext>
            </a:extLst>
          </p:cNvPr>
          <p:cNvSpPr/>
          <p:nvPr/>
        </p:nvSpPr>
        <p:spPr>
          <a:xfrm>
            <a:off x="2483460" y="839772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highlight>
                  <a:srgbClr val="FFFF00"/>
                </a:highlight>
              </a:rPr>
              <a:t>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1AB98-6956-44B3-A141-5B5FB0303424}"/>
              </a:ext>
            </a:extLst>
          </p:cNvPr>
          <p:cNvSpPr/>
          <p:nvPr/>
        </p:nvSpPr>
        <p:spPr>
          <a:xfrm>
            <a:off x="2496788" y="6303104"/>
            <a:ext cx="2590561" cy="1614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highlight>
                  <a:srgbClr val="00FF00"/>
                </a:highlight>
              </a:rPr>
              <a:t>Page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C6E90B-9E08-488C-A819-42514A740597}"/>
              </a:ext>
            </a:extLst>
          </p:cNvPr>
          <p:cNvSpPr txBox="1"/>
          <p:nvPr/>
        </p:nvSpPr>
        <p:spPr>
          <a:xfrm>
            <a:off x="7207623" y="3632187"/>
            <a:ext cx="666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Page internet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F78D12-B1C5-43D5-BF20-C33A49659B35}"/>
              </a:ext>
            </a:extLst>
          </p:cNvPr>
          <p:cNvSpPr txBox="1"/>
          <p:nvPr/>
        </p:nvSpPr>
        <p:spPr>
          <a:xfrm>
            <a:off x="7207623" y="5367266"/>
            <a:ext cx="666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Lien vers une page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D5151D-D906-44CA-A7CB-9B9EC2A88819}"/>
              </a:ext>
            </a:extLst>
          </p:cNvPr>
          <p:cNvSpPr txBox="1"/>
          <p:nvPr/>
        </p:nvSpPr>
        <p:spPr>
          <a:xfrm>
            <a:off x="7207622" y="6717624"/>
            <a:ext cx="95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Seulement si administrateur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214B65-404D-4368-9328-9F836BFF5EB8}"/>
              </a:ext>
            </a:extLst>
          </p:cNvPr>
          <p:cNvSpPr txBox="1"/>
          <p:nvPr/>
        </p:nvSpPr>
        <p:spPr>
          <a:xfrm>
            <a:off x="7207622" y="8820059"/>
            <a:ext cx="95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Seulement si administrateur ou vendeur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B24AEB-E5AE-45F3-B61C-033121811A63}"/>
              </a:ext>
            </a:extLst>
          </p:cNvPr>
          <p:cNvSpPr txBox="1"/>
          <p:nvPr/>
        </p:nvSpPr>
        <p:spPr>
          <a:xfrm>
            <a:off x="7207622" y="10914679"/>
            <a:ext cx="95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Seulement si client ou vendeur</a:t>
            </a:r>
          </a:p>
        </p:txBody>
      </p:sp>
    </p:spTree>
    <p:extLst>
      <p:ext uri="{BB962C8B-B14F-4D97-AF65-F5344CB8AC3E}">
        <p14:creationId xmlns:p14="http://schemas.microsoft.com/office/powerpoint/2010/main" val="269274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210</Words>
  <Application>Microsoft Office PowerPoint</Application>
  <PresentationFormat>Personnalisé</PresentationFormat>
  <Paragraphs>126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Légende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Chloé Bruant</dc:creator>
  <cp:lastModifiedBy>Chloé Bruant</cp:lastModifiedBy>
  <cp:revision>3</cp:revision>
  <dcterms:created xsi:type="dcterms:W3CDTF">2021-12-08T20:07:55Z</dcterms:created>
  <dcterms:modified xsi:type="dcterms:W3CDTF">2021-12-08T21:49:07Z</dcterms:modified>
</cp:coreProperties>
</file>