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808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7100E-A276-89F4-DDC5-1270B34C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9E455-71A5-3D8F-6D5E-AB6660A5E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770667-DFCC-2B68-5B35-B5ACE61A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94C77-6A39-73D5-86DC-97E7841F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FDD32-63D7-7EF4-8AD5-5983AF3B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59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4B60-38F2-FDB7-14C4-F0F544C0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4D98A1-84D9-9E0A-7B82-1EEDCE46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39B20-F6E0-ED58-B1C4-D826E930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50F0A-880D-C7EB-4CE7-0A6A5204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1D95F-EC8E-FD25-DEA6-99C445DD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92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99DCEB-63E9-4FB9-6916-6BCFD794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9B57E9-245F-1D9F-8B03-2DFB6A3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6667CD-6836-8715-AD45-B725CF3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35F459-A8AD-AC16-22D5-C606F9CA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1D6CD7-F852-47A1-BB8F-38149A9A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61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3584F-6658-3EEF-FAAE-8CDFF0DD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92CF3-029C-4114-3B0B-6BA59FE3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AE152-BC55-3616-1234-FCB991A5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62BB8-958A-4B69-C353-B819F2B5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43D8C-BDCD-488F-09A6-41C92BBD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833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CEE5D-CB47-34E3-2B1D-BA9B6883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4C8B75-60AA-69F4-9E8D-8C0C019D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493971-2DC7-FB03-E760-EF2088E8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2E9FAE-D62B-9541-999D-B8A9C203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5A07B-2252-AF49-00B2-4E5DE64B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584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0EDB-2481-69CF-24FC-AB4AABC2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CEEB0B-A181-761D-91E1-A1971A5AA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BCD3E-2419-1F7F-0191-CF31F7668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79D070-F8C0-0F94-6A37-37444110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788B7-1E61-C0AB-9CE9-7AD2E87B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38AC8A-B2F4-A309-B2A7-54E558B7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76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20331-AAF2-B44B-7112-492DE307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E37DFA-4BE9-28D4-73EA-A29BCEFE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17DD9C-A4CE-E030-F97B-370EFE5C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45BF5E-3471-D0B3-DE9C-068509EBD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3A868E-3798-C046-0954-C920B189D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1888F-AC24-C7A2-6795-FF603839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ED7B9A-59E9-2767-A902-9A2D9D84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DB1693-870C-0319-5F37-18C2B0F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355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89485-7613-3F2F-CC80-F26FE8C3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D4D66F-4DC2-9D8D-099A-59539E7A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DE8FD1-BD40-10AA-D028-762B7DEC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1555A-2A2D-A535-EF36-0228A6DA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98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6774A6-1E3E-F871-AEEF-C9C76577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66DAA3-C3CC-DAA4-A305-982D96C7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5CA943-F1AF-C8C8-5C89-713E2C2E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53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F9E98-F7CA-CB9A-B4FE-0D7049E0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B051BA-2FA3-108E-8D36-7C943F5D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70318B-BA5B-8BB3-3DCD-617E0A91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179FA1-7EB0-244A-8688-3B93C29A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286655-DB82-3C96-9179-76BD2E7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0CE336-9F25-F50A-4AF1-DCD93183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068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F533B-938B-C0FB-EC7D-43765CE2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BB457E-BC96-AB1A-867A-87912EAD2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2085AC-AFC1-5098-82CB-420F1337E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4BE3F-F880-702B-58B9-6AE70C53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4B98E-4937-B584-5C08-F0250418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E19B64-4C16-F8CD-01EA-160A864B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07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AB74F5-F255-424B-CAC1-9B0C8ADB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4DE8C-0595-1B34-C82D-26885219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FE161-EE6A-C4F4-0A85-C598C1AE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96AA3-1A4B-4F00-8946-D8BC089FF3F5}" type="datetimeFigureOut">
              <a:rPr lang="fr-BE" smtClean="0"/>
              <a:t>28-06-24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F142B5-01CE-4037-D014-7915B8F57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9A8D2A-5165-1E2A-6418-26EFC9ED7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97929-BEA8-4FE5-80C5-2488E7944C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0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482" y="3633490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04698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E904B95-5668-1305-B600-B2F4689C3E2C}"/>
              </a:ext>
            </a:extLst>
          </p:cNvPr>
          <p:cNvSpPr txBox="1"/>
          <p:nvPr/>
        </p:nvSpPr>
        <p:spPr>
          <a:xfrm>
            <a:off x="2741930" y="5372100"/>
            <a:ext cx="675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bg1"/>
                </a:solidFill>
              </a:rPr>
              <a:t>Adjust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battlers</a:t>
            </a:r>
            <a:r>
              <a:rPr lang="fr-BE" dirty="0">
                <a:solidFill>
                  <a:schemeClr val="bg1"/>
                </a:solidFill>
              </a:rPr>
              <a:t> position by pressing </a:t>
            </a:r>
            <a:r>
              <a:rPr lang="fr-B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fr-BE" dirty="0">
                <a:solidFill>
                  <a:schemeClr val="bg1"/>
                </a:solidFill>
              </a:rPr>
              <a:t>, </a:t>
            </a:r>
            <a:r>
              <a:rPr lang="fr-BE" dirty="0" err="1">
                <a:solidFill>
                  <a:schemeClr val="bg1"/>
                </a:solidFill>
              </a:rPr>
              <a:t>then</a:t>
            </a:r>
            <a:r>
              <a:rPr lang="fr-BE" dirty="0">
                <a:solidFill>
                  <a:schemeClr val="bg1"/>
                </a:solidFill>
              </a:rPr>
              <a:t> by </a:t>
            </a:r>
            <a:r>
              <a:rPr lang="fr-BE" dirty="0" err="1">
                <a:solidFill>
                  <a:schemeClr val="bg1"/>
                </a:solidFill>
              </a:rPr>
              <a:t>chosing</a:t>
            </a:r>
            <a:r>
              <a:rPr lang="fr-BE" dirty="0">
                <a:solidFill>
                  <a:schemeClr val="bg1"/>
                </a:solidFill>
              </a:rPr>
              <a:t> the </a:t>
            </a:r>
            <a:r>
              <a:rPr lang="fr-BE" dirty="0" err="1">
                <a:solidFill>
                  <a:schemeClr val="bg1"/>
                </a:solidFill>
              </a:rPr>
              <a:t>battler</a:t>
            </a:r>
            <a:r>
              <a:rPr lang="fr-BE" dirty="0">
                <a:solidFill>
                  <a:schemeClr val="bg1"/>
                </a:solidFill>
              </a:rPr>
              <a:t> to swap </a:t>
            </a:r>
            <a:r>
              <a:rPr lang="fr-BE" dirty="0" err="1">
                <a:solidFill>
                  <a:schemeClr val="bg1"/>
                </a:solidFill>
              </a:rPr>
              <a:t>with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  <a:p>
            <a:r>
              <a:rPr lang="fr-BE" dirty="0" err="1">
                <a:solidFill>
                  <a:schemeClr val="bg1"/>
                </a:solidFill>
              </a:rPr>
              <a:t>Press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Start</a:t>
            </a:r>
            <a:r>
              <a:rPr lang="fr-BE" dirty="0">
                <a:solidFill>
                  <a:schemeClr val="bg1"/>
                </a:solidFill>
              </a:rPr>
              <a:t> once </a:t>
            </a:r>
            <a:r>
              <a:rPr lang="fr-BE" dirty="0" err="1">
                <a:solidFill>
                  <a:schemeClr val="bg1"/>
                </a:solidFill>
              </a:rPr>
              <a:t>you</a:t>
            </a:r>
            <a:r>
              <a:rPr lang="fr-BE" dirty="0">
                <a:solidFill>
                  <a:schemeClr val="bg1"/>
                </a:solidFill>
              </a:rPr>
              <a:t> are </a:t>
            </a:r>
            <a:r>
              <a:rPr lang="fr-BE" dirty="0" err="1">
                <a:solidFill>
                  <a:schemeClr val="bg1"/>
                </a:solidFill>
              </a:rPr>
              <a:t>ready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5C175303-73DF-7C14-8EC9-F9BC35B0E14A}"/>
              </a:ext>
            </a:extLst>
          </p:cNvPr>
          <p:cNvSpPr/>
          <p:nvPr/>
        </p:nvSpPr>
        <p:spPr>
          <a:xfrm>
            <a:off x="6121432" y="2202687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133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7475512" y="3298699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6126844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Charge</a:t>
            </a:r>
          </a:p>
          <a:p>
            <a:r>
              <a:rPr lang="fr-BE" sz="1400" dirty="0" err="1"/>
              <a:t>Spinning</a:t>
            </a:r>
            <a:r>
              <a:rPr lang="fr-BE" sz="1400" dirty="0"/>
              <a:t> Slash</a:t>
            </a:r>
          </a:p>
          <a:p>
            <a:r>
              <a:rPr lang="fr-BE" sz="1400" dirty="0" err="1"/>
              <a:t>Empower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P2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Grants </a:t>
            </a:r>
            <a:r>
              <a:rPr lang="fr-BE" sz="1400" dirty="0" err="1">
                <a:solidFill>
                  <a:srgbClr val="00B0F0"/>
                </a:solidFill>
              </a:rPr>
              <a:t>Bravery</a:t>
            </a:r>
            <a:r>
              <a:rPr lang="fr-BE" sz="1400" dirty="0"/>
              <a:t> and </a:t>
            </a:r>
            <a:r>
              <a:rPr lang="fr-BE" sz="1400" dirty="0">
                <a:solidFill>
                  <a:srgbClr val="00B0F0"/>
                </a:solidFill>
              </a:rPr>
              <a:t>Faith</a:t>
            </a:r>
            <a:r>
              <a:rPr lang="fr-BE" sz="1400" dirty="0"/>
              <a:t> to </a:t>
            </a:r>
            <a:r>
              <a:rPr lang="fr-BE" sz="1400" dirty="0" err="1"/>
              <a:t>target</a:t>
            </a:r>
            <a:r>
              <a:rPr lang="fr-BE" sz="1400" dirty="0"/>
              <a:t> </a:t>
            </a:r>
            <a:r>
              <a:rPr lang="fr-BE" sz="1400" dirty="0" err="1"/>
              <a:t>ally</a:t>
            </a:r>
            <a:r>
              <a:rPr lang="fr-BE" sz="1400" dirty="0"/>
              <a:t>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5858032" y="457746"/>
            <a:ext cx="324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088995" y="679382"/>
            <a:ext cx="2464923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3016435" y="886837"/>
            <a:ext cx="108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75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7475512" y="3298699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6126844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Charge</a:t>
            </a:r>
          </a:p>
          <a:p>
            <a:r>
              <a:rPr lang="fr-BE" sz="1400" dirty="0" err="1"/>
              <a:t>Spinning</a:t>
            </a:r>
            <a:r>
              <a:rPr lang="fr-BE" sz="1400" dirty="0"/>
              <a:t> Slash</a:t>
            </a:r>
          </a:p>
          <a:p>
            <a:r>
              <a:rPr lang="fr-BE" sz="1400" dirty="0" err="1"/>
              <a:t>Empower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P2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</a:rPr>
              <a:t>P2</a:t>
            </a:r>
            <a:r>
              <a:rPr lang="fr-BE" sz="1400" dirty="0"/>
              <a:t> </a:t>
            </a:r>
            <a:r>
              <a:rPr lang="fr-BE" sz="1400" dirty="0" err="1"/>
              <a:t>will</a:t>
            </a:r>
            <a:r>
              <a:rPr lang="fr-BE" sz="1400" dirty="0"/>
              <a:t> </a:t>
            </a:r>
            <a:r>
              <a:rPr lang="fr-BE" sz="1400" dirty="0" err="1"/>
              <a:t>cast</a:t>
            </a:r>
            <a:r>
              <a:rPr lang="fr-BE" sz="1400" dirty="0"/>
              <a:t> </a:t>
            </a:r>
            <a:r>
              <a:rPr lang="fr-BE" sz="1400" dirty="0" err="1">
                <a:solidFill>
                  <a:srgbClr val="00B0F0"/>
                </a:solidFill>
              </a:rPr>
              <a:t>Empower</a:t>
            </a:r>
            <a:r>
              <a:rPr lang="fr-BE" sz="1400" dirty="0"/>
              <a:t> on </a:t>
            </a:r>
            <a:r>
              <a:rPr lang="fr-BE" sz="1400" dirty="0">
                <a:solidFill>
                  <a:schemeClr val="tx1"/>
                </a:solidFill>
              </a:rPr>
              <a:t>P2</a:t>
            </a:r>
            <a:r>
              <a:rPr lang="fr-BE" sz="1400" dirty="0"/>
              <a:t>. </a:t>
            </a:r>
            <a:r>
              <a:rPr lang="fr-BE" sz="1400" dirty="0" err="1"/>
              <a:t>Confirm</a:t>
            </a:r>
            <a:r>
              <a:rPr lang="fr-BE" sz="1400" dirty="0"/>
              <a:t>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5858032" y="457746"/>
            <a:ext cx="324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088995" y="679382"/>
            <a:ext cx="2464923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3016435" y="886837"/>
            <a:ext cx="108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43967F-9C99-CBE7-C74E-3AEE42A9A16B}"/>
              </a:ext>
            </a:extLst>
          </p:cNvPr>
          <p:cNvSpPr/>
          <p:nvPr/>
        </p:nvSpPr>
        <p:spPr>
          <a:xfrm>
            <a:off x="7760605" y="3196543"/>
            <a:ext cx="1300318" cy="70492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0D86E6A-5887-1388-944D-1D3AA05B855F}"/>
              </a:ext>
            </a:extLst>
          </p:cNvPr>
          <p:cNvSpPr txBox="1"/>
          <p:nvPr/>
        </p:nvSpPr>
        <p:spPr>
          <a:xfrm>
            <a:off x="7726663" y="3161974"/>
            <a:ext cx="1504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P2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E5A813B-587B-4B11-A847-91A8DBCD5EED}"/>
              </a:ext>
            </a:extLst>
          </p:cNvPr>
          <p:cNvSpPr txBox="1"/>
          <p:nvPr/>
        </p:nvSpPr>
        <p:spPr>
          <a:xfrm>
            <a:off x="7741784" y="3372890"/>
            <a:ext cx="1153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  <a:p>
            <a:r>
              <a:rPr lang="fr-BE" sz="1000" dirty="0"/>
              <a:t>100/100MP</a:t>
            </a:r>
          </a:p>
          <a:p>
            <a:r>
              <a:rPr lang="fr-BE" sz="1000" dirty="0"/>
              <a:t>58/100EP</a:t>
            </a:r>
          </a:p>
        </p:txBody>
      </p:sp>
    </p:spTree>
    <p:extLst>
      <p:ext uri="{BB962C8B-B14F-4D97-AF65-F5344CB8AC3E}">
        <p14:creationId xmlns:p14="http://schemas.microsoft.com/office/powerpoint/2010/main" val="39338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5826869" y="4293156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5683231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Attack</a:t>
            </a:r>
          </a:p>
          <a:p>
            <a:r>
              <a:rPr lang="fr-BE" sz="1400" dirty="0" err="1"/>
              <a:t>Skill</a:t>
            </a:r>
            <a:endParaRPr lang="fr-BE" sz="1400" dirty="0"/>
          </a:p>
          <a:p>
            <a:r>
              <a:rPr lang="fr-BE" sz="1400" dirty="0"/>
              <a:t>Items</a:t>
            </a:r>
          </a:p>
          <a:p>
            <a:r>
              <a:rPr lang="fr-BE" sz="1400" dirty="0" err="1"/>
              <a:t>Flee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P3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Attack </a:t>
            </a:r>
            <a:r>
              <a:rPr lang="fr-BE" sz="1400" dirty="0" err="1"/>
              <a:t>with</a:t>
            </a:r>
            <a:r>
              <a:rPr lang="fr-BE" sz="1400" dirty="0"/>
              <a:t> </a:t>
            </a:r>
            <a:r>
              <a:rPr lang="fr-BE" sz="1400" dirty="0" err="1"/>
              <a:t>equipped</a:t>
            </a:r>
            <a:r>
              <a:rPr lang="fr-BE" sz="1400" dirty="0"/>
              <a:t> </a:t>
            </a:r>
            <a:r>
              <a:rPr lang="fr-BE" sz="1400" dirty="0" err="1"/>
              <a:t>weapon</a:t>
            </a:r>
            <a:r>
              <a:rPr lang="fr-BE" sz="1400" dirty="0"/>
              <a:t>, or </a:t>
            </a:r>
            <a:r>
              <a:rPr lang="fr-BE" sz="1400" dirty="0" err="1"/>
              <a:t>leap</a:t>
            </a:r>
            <a:r>
              <a:rPr lang="fr-BE" sz="1400" dirty="0"/>
              <a:t> to </a:t>
            </a:r>
            <a:r>
              <a:rPr lang="fr-BE" sz="1400" dirty="0" err="1"/>
              <a:t>target</a:t>
            </a:r>
            <a:r>
              <a:rPr lang="fr-BE" sz="1400" dirty="0"/>
              <a:t> if </a:t>
            </a:r>
            <a:r>
              <a:rPr lang="fr-BE" sz="1400" dirty="0" err="1"/>
              <a:t>it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not in range.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5858032" y="457746"/>
            <a:ext cx="324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088995" y="679382"/>
            <a:ext cx="2464923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3016435" y="886837"/>
            <a:ext cx="108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613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5826869" y="4293156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5900511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Attack</a:t>
            </a:r>
          </a:p>
          <a:p>
            <a:r>
              <a:rPr lang="fr-BE" sz="1400" dirty="0" err="1"/>
              <a:t>Skill</a:t>
            </a:r>
            <a:endParaRPr lang="fr-BE" sz="1400" dirty="0"/>
          </a:p>
          <a:p>
            <a:r>
              <a:rPr lang="fr-BE" sz="1400" dirty="0"/>
              <a:t>Items</a:t>
            </a:r>
          </a:p>
          <a:p>
            <a:r>
              <a:rPr lang="fr-BE" sz="1400" dirty="0" err="1"/>
              <a:t>Flee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P3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Use a </a:t>
            </a:r>
            <a:r>
              <a:rPr lang="fr-BE" sz="1400" dirty="0" err="1"/>
              <a:t>skill</a:t>
            </a:r>
            <a:r>
              <a:rPr lang="fr-BE" sz="1400" dirty="0"/>
              <a:t>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5858032" y="457746"/>
            <a:ext cx="324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088995" y="679382"/>
            <a:ext cx="2464923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3016435" y="886837"/>
            <a:ext cx="108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928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5826869" y="4293156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5683229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/>
              <a:t>Fireball</a:t>
            </a:r>
            <a:endParaRPr lang="fr-BE" sz="1400" dirty="0"/>
          </a:p>
          <a:p>
            <a:r>
              <a:rPr lang="fr-BE" sz="1400" dirty="0"/>
              <a:t>Ring of Fire</a:t>
            </a:r>
          </a:p>
          <a:p>
            <a:r>
              <a:rPr lang="fr-BE" sz="1400" dirty="0" err="1"/>
              <a:t>Molten</a:t>
            </a:r>
            <a:r>
              <a:rPr lang="fr-BE" sz="1400" dirty="0"/>
              <a:t> Shield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P3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Launch a </a:t>
            </a:r>
            <a:r>
              <a:rPr lang="fr-BE" sz="1400" dirty="0" err="1"/>
              <a:t>fire</a:t>
            </a:r>
            <a:r>
              <a:rPr lang="fr-BE" sz="1400" dirty="0"/>
              <a:t> projectile at </a:t>
            </a:r>
            <a:r>
              <a:rPr lang="fr-BE" sz="1400" dirty="0" err="1"/>
              <a:t>target</a:t>
            </a:r>
            <a:r>
              <a:rPr lang="fr-BE" sz="1400" dirty="0"/>
              <a:t> </a:t>
            </a:r>
            <a:r>
              <a:rPr lang="fr-BE" sz="1400" dirty="0" err="1"/>
              <a:t>enemy</a:t>
            </a:r>
            <a:r>
              <a:rPr lang="fr-BE" sz="1400" dirty="0"/>
              <a:t>, </a:t>
            </a:r>
            <a:r>
              <a:rPr lang="fr-BE" sz="1400" dirty="0" err="1"/>
              <a:t>dealing</a:t>
            </a:r>
            <a:r>
              <a:rPr lang="fr-BE" sz="1400" dirty="0"/>
              <a:t> </a:t>
            </a:r>
            <a:r>
              <a:rPr lang="fr-BE" sz="1400" dirty="0" err="1"/>
              <a:t>magic</a:t>
            </a:r>
            <a:r>
              <a:rPr lang="fr-BE" sz="1400" dirty="0"/>
              <a:t> damage.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5141349" y="440637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3736435" y="669712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3016435" y="886837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7688760" y="1085520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999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5826869" y="4293156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5891453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/>
              <a:t>Fireball</a:t>
            </a:r>
            <a:endParaRPr lang="fr-BE" sz="1400" dirty="0"/>
          </a:p>
          <a:p>
            <a:r>
              <a:rPr lang="fr-BE" sz="1400" dirty="0"/>
              <a:t>Ring of Fire</a:t>
            </a:r>
          </a:p>
          <a:p>
            <a:r>
              <a:rPr lang="fr-BE" sz="1400" dirty="0" err="1"/>
              <a:t>Molten</a:t>
            </a:r>
            <a:r>
              <a:rPr lang="fr-BE" sz="1400" dirty="0"/>
              <a:t> Shield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P3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err="1"/>
              <a:t>Casts</a:t>
            </a:r>
            <a:r>
              <a:rPr lang="fr-BE" sz="1400" dirty="0"/>
              <a:t> a </a:t>
            </a:r>
            <a:r>
              <a:rPr lang="fr-BE" sz="1400" dirty="0" err="1"/>
              <a:t>fire</a:t>
            </a:r>
            <a:r>
              <a:rPr lang="fr-BE" sz="1400" dirty="0"/>
              <a:t> ring </a:t>
            </a:r>
            <a:r>
              <a:rPr lang="fr-BE" sz="1400" dirty="0" err="1"/>
              <a:t>around</a:t>
            </a:r>
            <a:r>
              <a:rPr lang="fr-BE" sz="1400" dirty="0"/>
              <a:t> self. </a:t>
            </a:r>
            <a:r>
              <a:rPr lang="fr-BE" sz="1400" dirty="0" err="1"/>
              <a:t>Other</a:t>
            </a:r>
            <a:r>
              <a:rPr lang="fr-BE" sz="1400" dirty="0"/>
              <a:t> </a:t>
            </a:r>
            <a:r>
              <a:rPr lang="fr-BE" sz="1400" dirty="0" err="1"/>
              <a:t>battlers</a:t>
            </a:r>
            <a:r>
              <a:rPr lang="fr-BE" sz="1400" dirty="0"/>
              <a:t> </a:t>
            </a:r>
            <a:r>
              <a:rPr lang="fr-BE" sz="1400" dirty="0" err="1"/>
              <a:t>hitting</a:t>
            </a:r>
            <a:r>
              <a:rPr lang="fr-BE" sz="1400" dirty="0"/>
              <a:t> the ring </a:t>
            </a:r>
            <a:r>
              <a:rPr lang="fr-BE" sz="1400" dirty="0" err="1"/>
              <a:t>take</a:t>
            </a:r>
            <a:r>
              <a:rPr lang="fr-BE" sz="1400" dirty="0"/>
              <a:t> </a:t>
            </a:r>
            <a:r>
              <a:rPr lang="fr-BE" sz="1400" dirty="0" err="1"/>
              <a:t>fire</a:t>
            </a:r>
            <a:r>
              <a:rPr lang="fr-BE" sz="1400" dirty="0"/>
              <a:t> </a:t>
            </a:r>
            <a:r>
              <a:rPr lang="fr-BE" sz="1400" dirty="0" err="1"/>
              <a:t>magic</a:t>
            </a:r>
            <a:r>
              <a:rPr lang="fr-BE" sz="1400" dirty="0"/>
              <a:t> damage. </a:t>
            </a:r>
            <a:r>
              <a:rPr lang="fr-BE" sz="1400" dirty="0" err="1"/>
              <a:t>Lasts</a:t>
            </a:r>
            <a:r>
              <a:rPr lang="fr-BE" sz="1400" dirty="0"/>
              <a:t> 3 </a:t>
            </a:r>
            <a:r>
              <a:rPr lang="fr-BE" sz="1400" dirty="0" err="1"/>
              <a:t>turns</a:t>
            </a:r>
            <a:r>
              <a:rPr lang="fr-BE" sz="1400" dirty="0"/>
              <a:t>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147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5826869" y="4293156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6099677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/>
              <a:t>Fireball</a:t>
            </a:r>
            <a:endParaRPr lang="fr-BE" sz="1400" dirty="0"/>
          </a:p>
          <a:p>
            <a:r>
              <a:rPr lang="fr-BE" sz="1400" dirty="0"/>
              <a:t>Ring of Fire</a:t>
            </a:r>
          </a:p>
          <a:p>
            <a:r>
              <a:rPr lang="fr-BE" sz="1400" dirty="0" err="1"/>
              <a:t>Molten</a:t>
            </a:r>
            <a:r>
              <a:rPr lang="fr-BE" sz="1400" dirty="0"/>
              <a:t> Shield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P3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Grants </a:t>
            </a:r>
            <a:r>
              <a:rPr lang="fr-BE" sz="1400" dirty="0" err="1"/>
              <a:t>target</a:t>
            </a:r>
            <a:r>
              <a:rPr lang="fr-BE" sz="1400" dirty="0"/>
              <a:t> </a:t>
            </a:r>
            <a:r>
              <a:rPr lang="fr-BE" sz="1400" dirty="0" err="1"/>
              <a:t>ally</a:t>
            </a:r>
            <a:r>
              <a:rPr lang="fr-BE" sz="1400" dirty="0"/>
              <a:t> a </a:t>
            </a:r>
            <a:r>
              <a:rPr lang="fr-BE" sz="1400" dirty="0" err="1"/>
              <a:t>shield</a:t>
            </a:r>
            <a:r>
              <a:rPr lang="fr-BE" sz="1400" dirty="0"/>
              <a:t>. </a:t>
            </a:r>
            <a:r>
              <a:rPr lang="fr-BE" sz="1400" dirty="0" err="1"/>
              <a:t>Taking</a:t>
            </a:r>
            <a:r>
              <a:rPr lang="fr-BE" sz="1400" dirty="0"/>
              <a:t> </a:t>
            </a:r>
            <a:r>
              <a:rPr lang="fr-BE" sz="1400" dirty="0" err="1"/>
              <a:t>physical</a:t>
            </a:r>
            <a:r>
              <a:rPr lang="fr-BE" sz="1400" dirty="0"/>
              <a:t> damage </a:t>
            </a:r>
            <a:r>
              <a:rPr lang="fr-BE" sz="1400" dirty="0" err="1"/>
              <a:t>while</a:t>
            </a:r>
            <a:r>
              <a:rPr lang="fr-BE" sz="1400" dirty="0"/>
              <a:t> the </a:t>
            </a:r>
            <a:r>
              <a:rPr lang="fr-BE" sz="1400" dirty="0" err="1"/>
              <a:t>shield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active </a:t>
            </a:r>
            <a:r>
              <a:rPr lang="fr-BE" sz="1400" dirty="0" err="1"/>
              <a:t>burns</a:t>
            </a:r>
            <a:r>
              <a:rPr lang="fr-BE" sz="1400" dirty="0"/>
              <a:t> the </a:t>
            </a:r>
            <a:r>
              <a:rPr lang="fr-BE" sz="1400" dirty="0" err="1"/>
              <a:t>attacker</a:t>
            </a:r>
            <a:r>
              <a:rPr lang="fr-BE" sz="1400" dirty="0"/>
              <a:t>, </a:t>
            </a:r>
            <a:r>
              <a:rPr lang="fr-BE" sz="1400" dirty="0" err="1"/>
              <a:t>dealing</a:t>
            </a:r>
            <a:r>
              <a:rPr lang="fr-BE" sz="1400" dirty="0"/>
              <a:t> </a:t>
            </a:r>
            <a:r>
              <a:rPr lang="fr-BE" sz="1400" dirty="0" err="1"/>
              <a:t>fire</a:t>
            </a:r>
            <a:r>
              <a:rPr lang="fr-BE" sz="1400" dirty="0"/>
              <a:t> </a:t>
            </a:r>
            <a:r>
              <a:rPr lang="fr-BE" sz="1400" dirty="0" err="1"/>
              <a:t>magic</a:t>
            </a:r>
            <a:r>
              <a:rPr lang="fr-BE" sz="1400" dirty="0"/>
              <a:t> damage.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440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5826869" y="4293156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5891453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/>
              <a:t>Fireball</a:t>
            </a:r>
            <a:endParaRPr lang="fr-BE" sz="1400" dirty="0"/>
          </a:p>
          <a:p>
            <a:r>
              <a:rPr lang="fr-BE" sz="1400" dirty="0"/>
              <a:t>Ring of Fire</a:t>
            </a:r>
          </a:p>
          <a:p>
            <a:r>
              <a:rPr lang="fr-BE" sz="1400" dirty="0" err="1"/>
              <a:t>Molten</a:t>
            </a:r>
            <a:r>
              <a:rPr lang="fr-BE" sz="1400" dirty="0"/>
              <a:t> Shield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P3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err="1"/>
              <a:t>Casts</a:t>
            </a:r>
            <a:r>
              <a:rPr lang="fr-BE" sz="1400" dirty="0"/>
              <a:t> a </a:t>
            </a:r>
            <a:r>
              <a:rPr lang="fr-BE" sz="1400" dirty="0" err="1"/>
              <a:t>fire</a:t>
            </a:r>
            <a:r>
              <a:rPr lang="fr-BE" sz="1400" dirty="0"/>
              <a:t> ring </a:t>
            </a:r>
            <a:r>
              <a:rPr lang="fr-BE" sz="1400" dirty="0" err="1"/>
              <a:t>around</a:t>
            </a:r>
            <a:r>
              <a:rPr lang="fr-BE" sz="1400" dirty="0"/>
              <a:t> self. </a:t>
            </a:r>
            <a:r>
              <a:rPr lang="fr-BE" sz="1400" dirty="0" err="1"/>
              <a:t>Other</a:t>
            </a:r>
            <a:r>
              <a:rPr lang="fr-BE" sz="1400" dirty="0"/>
              <a:t> </a:t>
            </a:r>
            <a:r>
              <a:rPr lang="fr-BE" sz="1400" dirty="0" err="1"/>
              <a:t>battlers</a:t>
            </a:r>
            <a:r>
              <a:rPr lang="fr-BE" sz="1400" dirty="0"/>
              <a:t> </a:t>
            </a:r>
            <a:r>
              <a:rPr lang="fr-BE" sz="1400" dirty="0" err="1"/>
              <a:t>htting</a:t>
            </a:r>
            <a:r>
              <a:rPr lang="fr-BE" sz="1400" dirty="0"/>
              <a:t> the ring </a:t>
            </a:r>
            <a:r>
              <a:rPr lang="fr-BE" sz="1400" dirty="0" err="1"/>
              <a:t>take</a:t>
            </a:r>
            <a:r>
              <a:rPr lang="fr-BE" sz="1400" dirty="0"/>
              <a:t> </a:t>
            </a:r>
            <a:r>
              <a:rPr lang="fr-BE" sz="1400" dirty="0" err="1"/>
              <a:t>fire</a:t>
            </a:r>
            <a:r>
              <a:rPr lang="fr-BE" sz="1400" dirty="0"/>
              <a:t> </a:t>
            </a:r>
            <a:r>
              <a:rPr lang="fr-BE" sz="1400" dirty="0" err="1"/>
              <a:t>magic</a:t>
            </a:r>
            <a:r>
              <a:rPr lang="fr-BE" sz="1400" dirty="0"/>
              <a:t> damage. </a:t>
            </a:r>
            <a:r>
              <a:rPr lang="fr-BE" sz="1400" dirty="0" err="1"/>
              <a:t>Lasts</a:t>
            </a:r>
            <a:r>
              <a:rPr lang="fr-BE" sz="1400" dirty="0"/>
              <a:t> 3 </a:t>
            </a:r>
            <a:r>
              <a:rPr lang="fr-BE" sz="1400" dirty="0" err="1"/>
              <a:t>turns</a:t>
            </a:r>
            <a:r>
              <a:rPr lang="fr-BE" sz="1400" dirty="0"/>
              <a:t>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168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sp>
        <p:nvSpPr>
          <p:cNvPr id="46" name="Ellipse 45">
            <a:extLst>
              <a:ext uri="{FF2B5EF4-FFF2-40B4-BE49-F238E27FC236}">
                <a16:creationId xmlns:a16="http://schemas.microsoft.com/office/drawing/2014/main" id="{22ADCF6F-CCDE-C0C5-F6E0-1A9D2415A3ED}"/>
              </a:ext>
            </a:extLst>
          </p:cNvPr>
          <p:cNvSpPr/>
          <p:nvPr/>
        </p:nvSpPr>
        <p:spPr>
          <a:xfrm>
            <a:off x="5398837" y="4126653"/>
            <a:ext cx="1080000" cy="108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5826869" y="4293156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5891453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/>
              <a:t>Fireball</a:t>
            </a:r>
            <a:endParaRPr lang="fr-BE" sz="1400" dirty="0"/>
          </a:p>
          <a:p>
            <a:r>
              <a:rPr lang="fr-BE" sz="1400" dirty="0"/>
              <a:t>Ring of Fire</a:t>
            </a:r>
          </a:p>
          <a:p>
            <a:r>
              <a:rPr lang="fr-BE" sz="1400" dirty="0" err="1"/>
              <a:t>Molten</a:t>
            </a:r>
            <a:r>
              <a:rPr lang="fr-BE" sz="1400" dirty="0"/>
              <a:t> Shield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P3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</a:t>
            </a:r>
            <a:r>
              <a:rPr lang="fr-BE" sz="1400" dirty="0"/>
              <a:t> </a:t>
            </a:r>
            <a:r>
              <a:rPr lang="fr-BE" sz="1400" dirty="0" err="1"/>
              <a:t>will</a:t>
            </a:r>
            <a:r>
              <a:rPr lang="fr-BE" sz="1400" dirty="0"/>
              <a:t> </a:t>
            </a:r>
            <a:r>
              <a:rPr lang="fr-BE" sz="1400" dirty="0" err="1"/>
              <a:t>cast</a:t>
            </a:r>
            <a:r>
              <a:rPr lang="fr-BE" sz="1400" dirty="0"/>
              <a:t> </a:t>
            </a:r>
            <a:r>
              <a:rPr lang="fr-BE" sz="1400" dirty="0">
                <a:solidFill>
                  <a:srgbClr val="00B0F0"/>
                </a:solidFill>
              </a:rPr>
              <a:t>Ring of Fire </a:t>
            </a:r>
            <a:r>
              <a:rPr lang="fr-BE" sz="1400" dirty="0"/>
              <a:t>on </a:t>
            </a:r>
            <a:r>
              <a:rPr lang="fr-B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</a:t>
            </a:r>
            <a:r>
              <a:rPr lang="fr-BE" sz="1400" dirty="0"/>
              <a:t>. </a:t>
            </a:r>
            <a:r>
              <a:rPr lang="fr-BE" sz="1400" dirty="0" err="1"/>
              <a:t>Confirm</a:t>
            </a:r>
            <a:r>
              <a:rPr lang="fr-BE" sz="1400" dirty="0"/>
              <a:t>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467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943517-7770-D2EA-ABEF-EF5F2A1CE878}"/>
              </a:ext>
            </a:extLst>
          </p:cNvPr>
          <p:cNvSpPr/>
          <p:nvPr/>
        </p:nvSpPr>
        <p:spPr>
          <a:xfrm>
            <a:off x="2496000" y="2508849"/>
            <a:ext cx="7200000" cy="1657979"/>
          </a:xfrm>
          <a:prstGeom prst="rect">
            <a:avLst/>
          </a:prstGeom>
          <a:solidFill>
            <a:srgbClr val="404040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56E8B2-54DB-B744-5712-BF66EEDF07DA}"/>
              </a:ext>
            </a:extLst>
          </p:cNvPr>
          <p:cNvSpPr txBox="1"/>
          <p:nvPr/>
        </p:nvSpPr>
        <p:spPr>
          <a:xfrm>
            <a:off x="2572368" y="2558395"/>
            <a:ext cx="696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bg1"/>
                </a:solidFill>
              </a:rPr>
              <a:t>Confirm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this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turn</a:t>
            </a:r>
            <a:r>
              <a:rPr lang="fr-BE" dirty="0">
                <a:solidFill>
                  <a:schemeClr val="bg1"/>
                </a:solidFill>
              </a:rPr>
              <a:t>?</a:t>
            </a:r>
          </a:p>
          <a:p>
            <a:r>
              <a:rPr lang="fr-B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will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rgbClr val="00B0F0"/>
                </a:solidFill>
              </a:rPr>
              <a:t>Leap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towards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Dagner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  <a:p>
            <a:r>
              <a:rPr lang="fr-B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will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cast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rgbClr val="00B0F0"/>
                </a:solidFill>
              </a:rPr>
              <a:t>Empower</a:t>
            </a:r>
            <a:r>
              <a:rPr lang="fr-BE" dirty="0">
                <a:solidFill>
                  <a:schemeClr val="bg1"/>
                </a:solidFill>
              </a:rPr>
              <a:t> on </a:t>
            </a:r>
            <a:r>
              <a:rPr lang="fr-B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P2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  <a:p>
            <a:r>
              <a:rPr lang="fr-B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will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cast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>
                <a:solidFill>
                  <a:srgbClr val="00B0F0"/>
                </a:solidFill>
              </a:rPr>
              <a:t>Ring of Fire </a:t>
            </a:r>
            <a:r>
              <a:rPr lang="fr-BE" dirty="0">
                <a:solidFill>
                  <a:schemeClr val="bg1"/>
                </a:solidFill>
              </a:rPr>
              <a:t>on </a:t>
            </a:r>
            <a:r>
              <a:rPr lang="fr-B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P3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550A728-1288-2F30-CE41-D2D65B317491}"/>
              </a:ext>
            </a:extLst>
          </p:cNvPr>
          <p:cNvSpPr txBox="1"/>
          <p:nvPr/>
        </p:nvSpPr>
        <p:spPr>
          <a:xfrm>
            <a:off x="4838778" y="3767531"/>
            <a:ext cx="72000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Yes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A865425-E05D-0B9C-1CDE-685BB54E0AA6}"/>
              </a:ext>
            </a:extLst>
          </p:cNvPr>
          <p:cNvSpPr txBox="1"/>
          <p:nvPr/>
        </p:nvSpPr>
        <p:spPr>
          <a:xfrm>
            <a:off x="6385907" y="376484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2623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482" y="3633490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000" y="2504698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E904B95-5668-1305-B600-B2F4689C3E2C}"/>
              </a:ext>
            </a:extLst>
          </p:cNvPr>
          <p:cNvSpPr txBox="1"/>
          <p:nvPr/>
        </p:nvSpPr>
        <p:spPr>
          <a:xfrm>
            <a:off x="2741930" y="5372100"/>
            <a:ext cx="675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bg1"/>
                </a:solidFill>
              </a:rPr>
              <a:t>Confirm</a:t>
            </a:r>
            <a:r>
              <a:rPr lang="fr-BE" dirty="0">
                <a:solidFill>
                  <a:schemeClr val="bg1"/>
                </a:solidFill>
              </a:rPr>
              <a:t> position swap </a:t>
            </a:r>
            <a:r>
              <a:rPr lang="fr-BE" dirty="0" err="1">
                <a:solidFill>
                  <a:schemeClr val="bg1"/>
                </a:solidFill>
              </a:rPr>
              <a:t>with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fr-BE" dirty="0">
                <a:solidFill>
                  <a:schemeClr val="bg1"/>
                </a:solidFill>
              </a:rPr>
              <a:t>, or </a:t>
            </a:r>
            <a:r>
              <a:rPr lang="fr-BE" dirty="0" err="1">
                <a:solidFill>
                  <a:schemeClr val="bg1"/>
                </a:solidFill>
              </a:rPr>
              <a:t>press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Cancel</a:t>
            </a:r>
            <a:r>
              <a:rPr lang="fr-BE" dirty="0">
                <a:solidFill>
                  <a:schemeClr val="bg1"/>
                </a:solidFill>
              </a:rPr>
              <a:t> to cancel the </a:t>
            </a:r>
            <a:r>
              <a:rPr lang="fr-BE" dirty="0" err="1">
                <a:solidFill>
                  <a:schemeClr val="bg1"/>
                </a:solidFill>
              </a:rPr>
              <a:t>operation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5C175303-73DF-7C14-8EC9-F9BC35B0E14A}"/>
              </a:ext>
            </a:extLst>
          </p:cNvPr>
          <p:cNvSpPr/>
          <p:nvPr/>
        </p:nvSpPr>
        <p:spPr>
          <a:xfrm>
            <a:off x="7473539" y="3288952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289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3055620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Ring of Fire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B3CA6F46-042D-50E2-E307-58D375DCF38C}"/>
              </a:ext>
            </a:extLst>
          </p:cNvPr>
          <p:cNvSpPr/>
          <p:nvPr/>
        </p:nvSpPr>
        <p:spPr>
          <a:xfrm>
            <a:off x="5904789" y="4758900"/>
            <a:ext cx="36000" cy="36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652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3680301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Ring of Fire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750082" y="4597099"/>
            <a:ext cx="360000" cy="36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6304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4286874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Empower</a:t>
            </a:r>
            <a:endParaRPr lang="fr-B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484686" y="4321671"/>
            <a:ext cx="900000" cy="90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221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2507072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4486899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Empower</a:t>
            </a:r>
            <a:endParaRPr lang="fr-B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398837" y="4170202"/>
            <a:ext cx="1080000" cy="108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Étoile : 5 branches 46">
            <a:extLst>
              <a:ext uri="{FF2B5EF4-FFF2-40B4-BE49-F238E27FC236}">
                <a16:creationId xmlns:a16="http://schemas.microsoft.com/office/drawing/2014/main" id="{0E86F0AC-BAEA-3BAE-9400-7C8E3B251514}"/>
              </a:ext>
            </a:extLst>
          </p:cNvPr>
          <p:cNvSpPr/>
          <p:nvPr/>
        </p:nvSpPr>
        <p:spPr>
          <a:xfrm>
            <a:off x="7371954" y="3600369"/>
            <a:ext cx="103558" cy="93525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Étoile : 5 branches 47">
            <a:extLst>
              <a:ext uri="{FF2B5EF4-FFF2-40B4-BE49-F238E27FC236}">
                <a16:creationId xmlns:a16="http://schemas.microsoft.com/office/drawing/2014/main" id="{1AD78021-43B1-633F-E300-488CE70D1CE0}"/>
              </a:ext>
            </a:extLst>
          </p:cNvPr>
          <p:cNvSpPr/>
          <p:nvPr/>
        </p:nvSpPr>
        <p:spPr>
          <a:xfrm>
            <a:off x="7650928" y="3707569"/>
            <a:ext cx="103558" cy="93525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163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12" y="2516407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398837" y="4170202"/>
            <a:ext cx="1080000" cy="108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5020299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Leap</a:t>
            </a:r>
            <a:endParaRPr lang="fr-BE" dirty="0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A140C836-49FA-4065-07F2-DDA51E67CE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5991" y="5430613"/>
            <a:ext cx="228600" cy="23812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9282BA4D-9DA9-1782-A896-3D99086C3E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7363" y="5689310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20" y="2989688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6439524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Charge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398837" y="4170202"/>
            <a:ext cx="1080000" cy="108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909FD636-FC16-B183-B00E-EFC4B6E00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5991" y="5430613"/>
            <a:ext cx="228600" cy="238125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E7384A3B-2B07-F622-806C-56C374D282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7363" y="5689310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4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5997" y="1666998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54" y="3276600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130/256HP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6753849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Charge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398837" y="4170202"/>
            <a:ext cx="1080000" cy="108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131D9BAC-A3DD-1B0C-8D33-D730910BDA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7839" y="3104559"/>
            <a:ext cx="276225" cy="304800"/>
          </a:xfrm>
          <a:prstGeom prst="rect">
            <a:avLst/>
          </a:prstGeom>
        </p:spPr>
      </p:pic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FB8EEDE-9494-C352-9AF9-BFD52FED951A}"/>
              </a:ext>
            </a:extLst>
          </p:cNvPr>
          <p:cNvCxnSpPr/>
          <p:nvPr/>
        </p:nvCxnSpPr>
        <p:spPr>
          <a:xfrm flipV="1">
            <a:off x="4905122" y="2908634"/>
            <a:ext cx="546603" cy="52176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F85DA6D4-D61A-04A4-4146-AB70098F53F0}"/>
              </a:ext>
            </a:extLst>
          </p:cNvPr>
          <p:cNvSpPr txBox="1"/>
          <p:nvPr/>
        </p:nvSpPr>
        <p:spPr>
          <a:xfrm>
            <a:off x="4675683" y="2750887"/>
            <a:ext cx="76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-126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06995E-FF2E-DA91-5D78-2A9A580B961E}"/>
              </a:ext>
            </a:extLst>
          </p:cNvPr>
          <p:cNvCxnSpPr/>
          <p:nvPr/>
        </p:nvCxnSpPr>
        <p:spPr>
          <a:xfrm flipV="1">
            <a:off x="4886892" y="3185805"/>
            <a:ext cx="546603" cy="52176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BF58AC9F-BD2A-58D7-058B-4C9D16724D6D}"/>
              </a:ext>
            </a:extLst>
          </p:cNvPr>
          <p:cNvSpPr txBox="1"/>
          <p:nvPr/>
        </p:nvSpPr>
        <p:spPr>
          <a:xfrm>
            <a:off x="4657453" y="3028058"/>
            <a:ext cx="76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-289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3C13EC-C9EE-69F2-8AE5-E4C2C88DC6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5991" y="5430613"/>
            <a:ext cx="228600" cy="238125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59A1A8B-FC90-EEE4-6C8A-5FB556A6FD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7363" y="5689310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32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86" y="3233186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593" y="3350082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130/256HP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6963399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Charge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398837" y="4170202"/>
            <a:ext cx="1080000" cy="108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08DA57B8-2561-F7CB-D468-AB326B4602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5991" y="5430613"/>
            <a:ext cx="228600" cy="238125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AB624FCA-4CF1-D240-4C0E-4574DE0309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7363" y="5689310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0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86" y="3233186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531" y="3676974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130/256HP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8811249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Charge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398837" y="4170202"/>
            <a:ext cx="1080000" cy="108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1E7476AC-44E5-E77A-1EAF-3E2DE8AF61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5991" y="5430613"/>
            <a:ext cx="228600" cy="238125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E034925D-3B98-25E0-BBBD-631B13FD47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7363" y="5689310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86" y="3233186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054" y="3655511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130/256HP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130/256HP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8906499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3972A-0D90-90F4-66A8-ADA8A21C040F}"/>
              </a:ext>
            </a:extLst>
          </p:cNvPr>
          <p:cNvSpPr/>
          <p:nvPr/>
        </p:nvSpPr>
        <p:spPr>
          <a:xfrm>
            <a:off x="2496000" y="1662724"/>
            <a:ext cx="7199997" cy="52308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Charge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398837" y="4170202"/>
            <a:ext cx="1080000" cy="108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1E7476AC-44E5-E77A-1EAF-3E2DE8AF61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5991" y="5430613"/>
            <a:ext cx="228600" cy="238125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E034925D-3B98-25E0-BBBD-631B13FD47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7363" y="5689310"/>
            <a:ext cx="219075" cy="228600"/>
          </a:xfrm>
          <a:prstGeom prst="rect">
            <a:avLst/>
          </a:prstGeom>
        </p:spPr>
      </p:pic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87D040A-EE15-C686-C92A-79B97DA19810}"/>
              </a:ext>
            </a:extLst>
          </p:cNvPr>
          <p:cNvCxnSpPr/>
          <p:nvPr/>
        </p:nvCxnSpPr>
        <p:spPr>
          <a:xfrm flipV="1">
            <a:off x="7276431" y="3528731"/>
            <a:ext cx="546603" cy="52176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ECBEBC5F-B109-BC42-7DC0-516BA47A55B1}"/>
              </a:ext>
            </a:extLst>
          </p:cNvPr>
          <p:cNvSpPr txBox="1"/>
          <p:nvPr/>
        </p:nvSpPr>
        <p:spPr>
          <a:xfrm>
            <a:off x="7046992" y="3370984"/>
            <a:ext cx="76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-126</a:t>
            </a:r>
          </a:p>
        </p:txBody>
      </p:sp>
    </p:spTree>
    <p:extLst>
      <p:ext uri="{BB962C8B-B14F-4D97-AF65-F5344CB8AC3E}">
        <p14:creationId xmlns:p14="http://schemas.microsoft.com/office/powerpoint/2010/main" val="91188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E904B95-5668-1305-B600-B2F4689C3E2C}"/>
              </a:ext>
            </a:extLst>
          </p:cNvPr>
          <p:cNvSpPr txBox="1"/>
          <p:nvPr/>
        </p:nvSpPr>
        <p:spPr>
          <a:xfrm>
            <a:off x="2741930" y="5372100"/>
            <a:ext cx="675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chemeClr val="bg1"/>
                </a:solidFill>
              </a:rPr>
              <a:t>Adjust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battlers</a:t>
            </a:r>
            <a:r>
              <a:rPr lang="fr-BE" dirty="0">
                <a:solidFill>
                  <a:schemeClr val="bg1"/>
                </a:solidFill>
              </a:rPr>
              <a:t> position by pressing </a:t>
            </a:r>
            <a:r>
              <a:rPr lang="fr-B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fr-BE" dirty="0">
                <a:solidFill>
                  <a:schemeClr val="bg1"/>
                </a:solidFill>
              </a:rPr>
              <a:t>, </a:t>
            </a:r>
            <a:r>
              <a:rPr lang="fr-BE" dirty="0" err="1">
                <a:solidFill>
                  <a:schemeClr val="bg1"/>
                </a:solidFill>
              </a:rPr>
              <a:t>then</a:t>
            </a:r>
            <a:r>
              <a:rPr lang="fr-BE" dirty="0">
                <a:solidFill>
                  <a:schemeClr val="bg1"/>
                </a:solidFill>
              </a:rPr>
              <a:t> by </a:t>
            </a:r>
            <a:r>
              <a:rPr lang="fr-BE" dirty="0" err="1">
                <a:solidFill>
                  <a:schemeClr val="bg1"/>
                </a:solidFill>
              </a:rPr>
              <a:t>chosing</a:t>
            </a:r>
            <a:r>
              <a:rPr lang="fr-BE" dirty="0">
                <a:solidFill>
                  <a:schemeClr val="bg1"/>
                </a:solidFill>
              </a:rPr>
              <a:t> the </a:t>
            </a:r>
            <a:r>
              <a:rPr lang="fr-BE" dirty="0" err="1">
                <a:solidFill>
                  <a:schemeClr val="bg1"/>
                </a:solidFill>
              </a:rPr>
              <a:t>battler</a:t>
            </a:r>
            <a:r>
              <a:rPr lang="fr-BE" dirty="0">
                <a:solidFill>
                  <a:schemeClr val="bg1"/>
                </a:solidFill>
              </a:rPr>
              <a:t> to swap </a:t>
            </a:r>
            <a:r>
              <a:rPr lang="fr-BE" dirty="0" err="1">
                <a:solidFill>
                  <a:schemeClr val="bg1"/>
                </a:solidFill>
              </a:rPr>
              <a:t>with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  <a:p>
            <a:r>
              <a:rPr lang="fr-BE" dirty="0" err="1">
                <a:solidFill>
                  <a:schemeClr val="bg1"/>
                </a:solidFill>
              </a:rPr>
              <a:t>Press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Start</a:t>
            </a:r>
            <a:r>
              <a:rPr lang="fr-BE" dirty="0">
                <a:solidFill>
                  <a:schemeClr val="bg1"/>
                </a:solidFill>
              </a:rPr>
              <a:t> once </a:t>
            </a:r>
            <a:r>
              <a:rPr lang="fr-BE" dirty="0" err="1">
                <a:solidFill>
                  <a:schemeClr val="bg1"/>
                </a:solidFill>
              </a:rPr>
              <a:t>you</a:t>
            </a:r>
            <a:r>
              <a:rPr lang="fr-BE" dirty="0">
                <a:solidFill>
                  <a:schemeClr val="bg1"/>
                </a:solidFill>
              </a:rPr>
              <a:t> are </a:t>
            </a:r>
            <a:r>
              <a:rPr lang="fr-BE" dirty="0" err="1">
                <a:solidFill>
                  <a:schemeClr val="bg1"/>
                </a:solidFill>
              </a:rPr>
              <a:t>ready</a:t>
            </a:r>
            <a:r>
              <a:rPr lang="fr-B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5C175303-73DF-7C14-8EC9-F9BC35B0E14A}"/>
              </a:ext>
            </a:extLst>
          </p:cNvPr>
          <p:cNvSpPr/>
          <p:nvPr/>
        </p:nvSpPr>
        <p:spPr>
          <a:xfrm>
            <a:off x="6121432" y="2202687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7731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86" y="3233186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704" y="3703136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130/256HP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130/256HP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Empower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Ring of Fire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6449926" y="452601"/>
            <a:ext cx="270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4997063" y="715060"/>
            <a:ext cx="1980000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4305966" y="933358"/>
            <a:ext cx="72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4A87FC-BEDE-8EE8-1F06-49611859ECE4}"/>
              </a:ext>
            </a:extLst>
          </p:cNvPr>
          <p:cNvSpPr/>
          <p:nvPr/>
        </p:nvSpPr>
        <p:spPr>
          <a:xfrm>
            <a:off x="3055620" y="1130164"/>
            <a:ext cx="1440000" cy="108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D214C9A-9888-AA2B-C528-D65226DCE773}"/>
              </a:ext>
            </a:extLst>
          </p:cNvPr>
          <p:cNvCxnSpPr>
            <a:cxnSpLocks/>
          </p:cNvCxnSpPr>
          <p:nvPr/>
        </p:nvCxnSpPr>
        <p:spPr>
          <a:xfrm>
            <a:off x="9154149" y="319023"/>
            <a:ext cx="0" cy="919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81A13C3A-2FC5-01C0-44FF-0A8CB794001D}"/>
              </a:ext>
            </a:extLst>
          </p:cNvPr>
          <p:cNvSpPr/>
          <p:nvPr/>
        </p:nvSpPr>
        <p:spPr>
          <a:xfrm>
            <a:off x="5398837" y="4170202"/>
            <a:ext cx="1080000" cy="1080000"/>
          </a:xfrm>
          <a:prstGeom prst="ellipse">
            <a:avLst/>
          </a:prstGeom>
          <a:solidFill>
            <a:srgbClr val="FF0000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1E7476AC-44E5-E77A-1EAF-3E2DE8AF61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5991" y="5430613"/>
            <a:ext cx="228600" cy="238125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E034925D-3B98-25E0-BBBD-631B13FD47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7363" y="5689310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6092190" y="2182267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77019" y="5687132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Attack</a:t>
            </a:r>
          </a:p>
          <a:p>
            <a:r>
              <a:rPr lang="fr-BE" sz="1400" dirty="0" err="1"/>
              <a:t>Skill</a:t>
            </a:r>
            <a:endParaRPr lang="fr-BE" sz="1400" dirty="0"/>
          </a:p>
          <a:p>
            <a:r>
              <a:rPr lang="fr-BE" sz="1400" dirty="0"/>
              <a:t>Items</a:t>
            </a:r>
          </a:p>
          <a:p>
            <a:r>
              <a:rPr lang="fr-BE" sz="1400" dirty="0" err="1"/>
              <a:t>Flee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P1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Attack </a:t>
            </a:r>
            <a:r>
              <a:rPr lang="fr-BE" sz="1400" dirty="0" err="1"/>
              <a:t>with</a:t>
            </a:r>
            <a:r>
              <a:rPr lang="fr-BE" sz="1400" dirty="0"/>
              <a:t> </a:t>
            </a:r>
            <a:r>
              <a:rPr lang="fr-BE" sz="1400" dirty="0" err="1"/>
              <a:t>equipped</a:t>
            </a:r>
            <a:r>
              <a:rPr lang="fr-BE" sz="1400" dirty="0"/>
              <a:t> </a:t>
            </a:r>
            <a:r>
              <a:rPr lang="fr-BE" sz="1400" dirty="0" err="1"/>
              <a:t>weapon</a:t>
            </a:r>
            <a:r>
              <a:rPr lang="fr-BE" sz="1400" dirty="0"/>
              <a:t>, or </a:t>
            </a:r>
            <a:r>
              <a:rPr lang="fr-BE" sz="1400" dirty="0" err="1"/>
              <a:t>leap</a:t>
            </a:r>
            <a:r>
              <a:rPr lang="fr-BE" sz="1400" dirty="0"/>
              <a:t> to </a:t>
            </a:r>
            <a:r>
              <a:rPr lang="fr-BE" sz="1400" dirty="0" err="1"/>
              <a:t>target</a:t>
            </a:r>
            <a:r>
              <a:rPr lang="fr-BE" sz="1400" dirty="0"/>
              <a:t> if </a:t>
            </a:r>
            <a:r>
              <a:rPr lang="fr-BE" sz="1400" dirty="0" err="1"/>
              <a:t>it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not in range.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3055620" y="451952"/>
            <a:ext cx="6073135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06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4705651" y="2900634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77019" y="5687132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Attack</a:t>
            </a:r>
          </a:p>
          <a:p>
            <a:r>
              <a:rPr lang="fr-BE" sz="1400" dirty="0" err="1"/>
              <a:t>Skill</a:t>
            </a:r>
            <a:endParaRPr lang="fr-BE" sz="1400" dirty="0"/>
          </a:p>
          <a:p>
            <a:r>
              <a:rPr lang="fr-BE" sz="1400" dirty="0"/>
              <a:t>Items</a:t>
            </a:r>
          </a:p>
          <a:p>
            <a:r>
              <a:rPr lang="fr-BE" sz="1400" dirty="0" err="1"/>
              <a:t>Flee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P1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P1</a:t>
            </a:r>
            <a:r>
              <a:rPr lang="fr-BE" sz="1400" dirty="0"/>
              <a:t> </a:t>
            </a:r>
            <a:r>
              <a:rPr lang="fr-BE" sz="1400" dirty="0" err="1"/>
              <a:t>will</a:t>
            </a:r>
            <a:r>
              <a:rPr lang="fr-BE" sz="1400" dirty="0"/>
              <a:t> use </a:t>
            </a:r>
            <a:r>
              <a:rPr lang="fr-BE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Leap</a:t>
            </a:r>
            <a:r>
              <a:rPr lang="fr-BE" sz="1400" dirty="0"/>
              <a:t> </a:t>
            </a:r>
            <a:r>
              <a:rPr lang="fr-BE" sz="1400" dirty="0" err="1"/>
              <a:t>towards</a:t>
            </a:r>
            <a:r>
              <a:rPr lang="fr-BE" sz="1400" dirty="0"/>
              <a:t> </a:t>
            </a:r>
            <a:r>
              <a:rPr lang="fr-B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Dagner</a:t>
            </a:r>
            <a:r>
              <a:rPr lang="fr-BE" sz="1400" dirty="0"/>
              <a:t>. </a:t>
            </a:r>
            <a:r>
              <a:rPr lang="fr-BE" sz="1400" dirty="0" err="1"/>
              <a:t>Confirm</a:t>
            </a:r>
            <a:r>
              <a:rPr lang="fr-BE" sz="1400" dirty="0"/>
              <a:t>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4796705" y="436737"/>
            <a:ext cx="432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3051954" y="648760"/>
            <a:ext cx="2464923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078297-97F7-DEDA-FB2D-9BB02BCEAE67}"/>
              </a:ext>
            </a:extLst>
          </p:cNvPr>
          <p:cNvSpPr/>
          <p:nvPr/>
        </p:nvSpPr>
        <p:spPr>
          <a:xfrm>
            <a:off x="3325841" y="2767256"/>
            <a:ext cx="1300318" cy="704929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6630FC9-63F7-4F2A-0EE5-AA8C2AEFD00B}"/>
              </a:ext>
            </a:extLst>
          </p:cNvPr>
          <p:cNvSpPr txBox="1"/>
          <p:nvPr/>
        </p:nvSpPr>
        <p:spPr>
          <a:xfrm>
            <a:off x="3291899" y="2732687"/>
            <a:ext cx="1504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/>
              <a:t>Dagner</a:t>
            </a:r>
            <a:endParaRPr lang="fr-BE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CA81EE5-41AC-9571-ECD9-4FA6C1DE1814}"/>
              </a:ext>
            </a:extLst>
          </p:cNvPr>
          <p:cNvSpPr txBox="1"/>
          <p:nvPr/>
        </p:nvSpPr>
        <p:spPr>
          <a:xfrm>
            <a:off x="3307020" y="2943603"/>
            <a:ext cx="1153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10.000/10.000HP</a:t>
            </a:r>
          </a:p>
          <a:p>
            <a:r>
              <a:rPr lang="fr-BE" sz="1000" dirty="0"/>
              <a:t>850/850MP</a:t>
            </a:r>
          </a:p>
          <a:p>
            <a:r>
              <a:rPr lang="fr-BE" sz="1000" dirty="0"/>
              <a:t>0/100EP</a:t>
            </a:r>
          </a:p>
        </p:txBody>
      </p:sp>
    </p:spTree>
    <p:extLst>
      <p:ext uri="{BB962C8B-B14F-4D97-AF65-F5344CB8AC3E}">
        <p14:creationId xmlns:p14="http://schemas.microsoft.com/office/powerpoint/2010/main" val="108349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7475512" y="3298699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77019" y="5687132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Attack</a:t>
            </a:r>
          </a:p>
          <a:p>
            <a:r>
              <a:rPr lang="fr-BE" sz="1400" dirty="0" err="1"/>
              <a:t>Skill</a:t>
            </a:r>
            <a:endParaRPr lang="fr-BE" sz="1400" dirty="0"/>
          </a:p>
          <a:p>
            <a:r>
              <a:rPr lang="fr-BE" sz="1400" dirty="0"/>
              <a:t>Items</a:t>
            </a:r>
          </a:p>
          <a:p>
            <a:r>
              <a:rPr lang="fr-BE" sz="1400" dirty="0" err="1"/>
              <a:t>Flee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P2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Attack </a:t>
            </a:r>
            <a:r>
              <a:rPr lang="fr-BE" sz="1400" dirty="0" err="1"/>
              <a:t>with</a:t>
            </a:r>
            <a:r>
              <a:rPr lang="fr-BE" sz="1400" dirty="0"/>
              <a:t> </a:t>
            </a:r>
            <a:r>
              <a:rPr lang="fr-BE" sz="1400" dirty="0" err="1"/>
              <a:t>equipped</a:t>
            </a:r>
            <a:r>
              <a:rPr lang="fr-BE" sz="1400" dirty="0"/>
              <a:t> </a:t>
            </a:r>
            <a:r>
              <a:rPr lang="fr-BE" sz="1400" dirty="0" err="1"/>
              <a:t>weapon</a:t>
            </a:r>
            <a:r>
              <a:rPr lang="fr-BE" sz="1400" dirty="0"/>
              <a:t>, or </a:t>
            </a:r>
            <a:r>
              <a:rPr lang="fr-BE" sz="1400" dirty="0" err="1"/>
              <a:t>leap</a:t>
            </a:r>
            <a:r>
              <a:rPr lang="fr-BE" sz="1400" dirty="0"/>
              <a:t> to </a:t>
            </a:r>
            <a:r>
              <a:rPr lang="fr-BE" sz="1400" dirty="0" err="1"/>
              <a:t>target</a:t>
            </a:r>
            <a:r>
              <a:rPr lang="fr-BE" sz="1400" dirty="0"/>
              <a:t> if </a:t>
            </a:r>
            <a:r>
              <a:rPr lang="fr-BE" sz="1400" dirty="0" err="1"/>
              <a:t>it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not in range.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4796705" y="436737"/>
            <a:ext cx="432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3051954" y="648760"/>
            <a:ext cx="2464923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324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7475512" y="3298699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77019" y="5908112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Attack</a:t>
            </a:r>
          </a:p>
          <a:p>
            <a:r>
              <a:rPr lang="fr-BE" sz="1400" dirty="0" err="1"/>
              <a:t>Skill</a:t>
            </a:r>
            <a:endParaRPr lang="fr-BE" sz="1400" dirty="0"/>
          </a:p>
          <a:p>
            <a:r>
              <a:rPr lang="fr-BE" sz="1400" dirty="0"/>
              <a:t>Items</a:t>
            </a:r>
          </a:p>
          <a:p>
            <a:r>
              <a:rPr lang="fr-BE" sz="1400" dirty="0" err="1"/>
              <a:t>Flee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P2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Use a </a:t>
            </a:r>
            <a:r>
              <a:rPr lang="fr-BE" sz="1400" dirty="0" err="1"/>
              <a:t>skill</a:t>
            </a:r>
            <a:r>
              <a:rPr lang="fr-BE" sz="1400" dirty="0"/>
              <a:t>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4796705" y="436737"/>
            <a:ext cx="432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3051954" y="648760"/>
            <a:ext cx="2464923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199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7475512" y="3298699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5684884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Charge</a:t>
            </a:r>
          </a:p>
          <a:p>
            <a:r>
              <a:rPr lang="fr-BE" sz="1400" dirty="0" err="1"/>
              <a:t>Spinning</a:t>
            </a:r>
            <a:r>
              <a:rPr lang="fr-BE" sz="1400" dirty="0"/>
              <a:t> Slash</a:t>
            </a:r>
          </a:p>
          <a:p>
            <a:r>
              <a:rPr lang="fr-BE" sz="1400" dirty="0" err="1"/>
              <a:t>Empower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P2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/>
              <a:t>Charge </a:t>
            </a:r>
            <a:r>
              <a:rPr lang="fr-BE" sz="1400" dirty="0" err="1"/>
              <a:t>towards</a:t>
            </a:r>
            <a:r>
              <a:rPr lang="fr-BE" sz="1400" dirty="0"/>
              <a:t> the </a:t>
            </a:r>
            <a:r>
              <a:rPr lang="fr-BE" sz="1400" dirty="0" err="1"/>
              <a:t>target</a:t>
            </a:r>
            <a:r>
              <a:rPr lang="fr-BE" sz="1400" dirty="0"/>
              <a:t>, </a:t>
            </a:r>
            <a:r>
              <a:rPr lang="fr-BE" sz="1400" dirty="0" err="1"/>
              <a:t>then</a:t>
            </a:r>
            <a:r>
              <a:rPr lang="fr-BE" sz="1400" dirty="0"/>
              <a:t> </a:t>
            </a:r>
            <a:r>
              <a:rPr lang="fr-BE" sz="1400" dirty="0" err="1"/>
              <a:t>pass</a:t>
            </a:r>
            <a:r>
              <a:rPr lang="fr-BE" sz="1400" dirty="0"/>
              <a:t> </a:t>
            </a:r>
            <a:r>
              <a:rPr lang="fr-BE" sz="1400" dirty="0" err="1"/>
              <a:t>through</a:t>
            </a:r>
            <a:r>
              <a:rPr lang="fr-BE" sz="1400" dirty="0"/>
              <a:t> </a:t>
            </a:r>
            <a:r>
              <a:rPr lang="fr-BE" sz="1400" dirty="0" err="1"/>
              <a:t>it</a:t>
            </a:r>
            <a:r>
              <a:rPr lang="fr-BE" sz="1400" dirty="0"/>
              <a:t> </a:t>
            </a:r>
            <a:r>
              <a:rPr lang="fr-BE" sz="1400" dirty="0" err="1"/>
              <a:t>while</a:t>
            </a:r>
            <a:r>
              <a:rPr lang="fr-BE" sz="1400" dirty="0"/>
              <a:t> </a:t>
            </a:r>
            <a:r>
              <a:rPr lang="fr-BE" sz="1400" dirty="0" err="1"/>
              <a:t>dealing</a:t>
            </a:r>
            <a:r>
              <a:rPr lang="fr-BE" sz="1400" dirty="0"/>
              <a:t> </a:t>
            </a:r>
            <a:r>
              <a:rPr lang="fr-BE" sz="1400" dirty="0" err="1"/>
              <a:t>physical</a:t>
            </a:r>
            <a:r>
              <a:rPr lang="fr-BE" sz="1400" dirty="0"/>
              <a:t> damage. </a:t>
            </a:r>
            <a:r>
              <a:rPr lang="fr-BE" sz="1400" dirty="0" err="1"/>
              <a:t>Also</a:t>
            </a:r>
            <a:r>
              <a:rPr lang="fr-BE" sz="1400" dirty="0"/>
              <a:t> damages </a:t>
            </a:r>
            <a:r>
              <a:rPr lang="fr-BE" sz="1400" dirty="0" err="1"/>
              <a:t>other</a:t>
            </a:r>
            <a:r>
              <a:rPr lang="fr-BE" sz="1400" dirty="0"/>
              <a:t> </a:t>
            </a:r>
            <a:r>
              <a:rPr lang="fr-BE" sz="1400" dirty="0" err="1"/>
              <a:t>enemies</a:t>
            </a:r>
            <a:r>
              <a:rPr lang="fr-BE" sz="1400" dirty="0"/>
              <a:t> in the </a:t>
            </a:r>
            <a:r>
              <a:rPr lang="fr-BE" sz="1400" dirty="0" err="1"/>
              <a:t>way</a:t>
            </a:r>
            <a:r>
              <a:rPr lang="fr-BE" sz="1400" dirty="0"/>
              <a:t>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4796705" y="436737"/>
            <a:ext cx="432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3051954" y="648760"/>
            <a:ext cx="2464923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3576378" y="870190"/>
            <a:ext cx="360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830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5330E-2F72-63C7-0FAE-6ADC3E06C44C}"/>
              </a:ext>
            </a:extLst>
          </p:cNvPr>
          <p:cNvSpPr/>
          <p:nvPr/>
        </p:nvSpPr>
        <p:spPr>
          <a:xfrm>
            <a:off x="2496000" y="1666875"/>
            <a:ext cx="7200000" cy="3562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FFAF72-9D69-4215-ACF7-A14D3F4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73" y="2508849"/>
            <a:ext cx="276225" cy="30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11F153-32A6-A194-FA64-67A72321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619738"/>
            <a:ext cx="3143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5B755A0-2470-1AAA-39FD-903D7EEE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66" y="3237337"/>
            <a:ext cx="285750" cy="304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A1C8F0-F7D5-5CCC-C18B-3F09A4E92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54" y="3617929"/>
            <a:ext cx="295275" cy="30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E5402-8906-DD50-3504-6170BC833A5E}"/>
              </a:ext>
            </a:extLst>
          </p:cNvPr>
          <p:cNvSpPr/>
          <p:nvPr/>
        </p:nvSpPr>
        <p:spPr>
          <a:xfrm>
            <a:off x="2496000" y="222724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D182A-BF62-98B1-8950-DF8E4DD68C22}"/>
              </a:ext>
            </a:extLst>
          </p:cNvPr>
          <p:cNvSpPr/>
          <p:nvPr/>
        </p:nvSpPr>
        <p:spPr>
          <a:xfrm>
            <a:off x="2496000" y="5226900"/>
            <a:ext cx="7200000" cy="1440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5280F04-62EE-0DDC-8D5F-51D25661B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6" y="1963985"/>
            <a:ext cx="857250" cy="11525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ECBCDD5-6A25-D657-E420-378CCC49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707" y="3542137"/>
            <a:ext cx="857250" cy="11525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9FB461A-2056-45FD-860E-A649FDD4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11" y="1782747"/>
            <a:ext cx="857250" cy="11525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1C1E90-26EC-A2E5-5301-F7652A320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832" y="3551286"/>
            <a:ext cx="857250" cy="11525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55920F6-0350-E20F-C5ED-FDD4AAEBB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720" y="3116510"/>
            <a:ext cx="609600" cy="11906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CF3993B-B17B-2235-B647-CC4B1D118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97" y="2161013"/>
            <a:ext cx="609600" cy="11906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B0DBFB-D56C-568B-3868-3F8CC2DC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33" y="319023"/>
            <a:ext cx="285750" cy="3048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86EB45E-F285-7A5E-EC79-FF3B00FDB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580" y="587095"/>
            <a:ext cx="285750" cy="3048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59B0689-C475-50D9-5FDA-EB228995D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580" y="809638"/>
            <a:ext cx="295275" cy="3048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3ACA27C-E50C-5A5C-9540-A9ECF9354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580" y="1039765"/>
            <a:ext cx="266700" cy="295275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1AD8054-51D7-C08C-27BB-7CEA7325A826}"/>
              </a:ext>
            </a:extLst>
          </p:cNvPr>
          <p:cNvCxnSpPr/>
          <p:nvPr/>
        </p:nvCxnSpPr>
        <p:spPr>
          <a:xfrm>
            <a:off x="3055620" y="1364857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421008-64C6-0750-93E1-53D36D7934FB}"/>
              </a:ext>
            </a:extLst>
          </p:cNvPr>
          <p:cNvCxnSpPr/>
          <p:nvPr/>
        </p:nvCxnSpPr>
        <p:spPr>
          <a:xfrm>
            <a:off x="9128760" y="1373140"/>
            <a:ext cx="0" cy="10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6E9149D-DDA8-FCCB-852B-E6E251FA1146}"/>
              </a:ext>
            </a:extLst>
          </p:cNvPr>
          <p:cNvCxnSpPr/>
          <p:nvPr/>
        </p:nvCxnSpPr>
        <p:spPr>
          <a:xfrm>
            <a:off x="3055620" y="1364857"/>
            <a:ext cx="6073140" cy="9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9BBFE9A-BBBE-21EE-02D1-AB7AE4C35F4A}"/>
              </a:ext>
            </a:extLst>
          </p:cNvPr>
          <p:cNvSpPr txBox="1"/>
          <p:nvPr/>
        </p:nvSpPr>
        <p:spPr>
          <a:xfrm>
            <a:off x="2875280" y="1437674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B3EC2D-68F4-5CD1-B0DC-1EC3E5C92B21}"/>
              </a:ext>
            </a:extLst>
          </p:cNvPr>
          <p:cNvSpPr txBox="1"/>
          <p:nvPr/>
        </p:nvSpPr>
        <p:spPr>
          <a:xfrm>
            <a:off x="8947214" y="1454909"/>
            <a:ext cx="55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16AB-6D14-4BD9-CFE1-3A77607726DD}"/>
              </a:ext>
            </a:extLst>
          </p:cNvPr>
          <p:cNvSpPr/>
          <p:nvPr/>
        </p:nvSpPr>
        <p:spPr>
          <a:xfrm>
            <a:off x="5847860" y="5330253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4741D-AF9E-275F-AF64-FC3E64A5557C}"/>
              </a:ext>
            </a:extLst>
          </p:cNvPr>
          <p:cNvSpPr/>
          <p:nvPr/>
        </p:nvSpPr>
        <p:spPr>
          <a:xfrm>
            <a:off x="7101850" y="5332768"/>
            <a:ext cx="1213164" cy="1228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0DA63-09D3-0C9E-ABE8-E7B7385F2C5A}"/>
              </a:ext>
            </a:extLst>
          </p:cNvPr>
          <p:cNvSpPr/>
          <p:nvPr/>
        </p:nvSpPr>
        <p:spPr>
          <a:xfrm>
            <a:off x="8359015" y="5332768"/>
            <a:ext cx="1213164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93F3A-C670-9B73-9651-3420C2C12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789" y="5415762"/>
            <a:ext cx="285750" cy="30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85375A-A928-4E7A-435C-3C882A0ED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237" y="5403918"/>
            <a:ext cx="2952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7A58D2-41F6-9A80-95C4-B20B2F77C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41" y="5394035"/>
            <a:ext cx="266700" cy="2952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1D96B3-7CD2-D6DD-3AC4-4B5DE0B150C5}"/>
              </a:ext>
            </a:extLst>
          </p:cNvPr>
          <p:cNvSpPr txBox="1"/>
          <p:nvPr/>
        </p:nvSpPr>
        <p:spPr>
          <a:xfrm>
            <a:off x="6149989" y="5351230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3F2230-02F7-2821-8826-59B8DAC104E2}"/>
              </a:ext>
            </a:extLst>
          </p:cNvPr>
          <p:cNvSpPr txBox="1"/>
          <p:nvPr/>
        </p:nvSpPr>
        <p:spPr>
          <a:xfrm>
            <a:off x="7371954" y="5343302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30C855-F793-7CC2-2FFB-B3A7E480CE8A}"/>
              </a:ext>
            </a:extLst>
          </p:cNvPr>
          <p:cNvSpPr txBox="1"/>
          <p:nvPr/>
        </p:nvSpPr>
        <p:spPr>
          <a:xfrm>
            <a:off x="8667864" y="5354207"/>
            <a:ext cx="46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79B08A-7D4D-E5D9-4A61-ED7D58046116}"/>
              </a:ext>
            </a:extLst>
          </p:cNvPr>
          <p:cNvSpPr txBox="1"/>
          <p:nvPr/>
        </p:nvSpPr>
        <p:spPr>
          <a:xfrm>
            <a:off x="5857549" y="5718187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4A764A-E587-5C44-9DE7-962A74BB7A7C}"/>
              </a:ext>
            </a:extLst>
          </p:cNvPr>
          <p:cNvSpPr txBox="1"/>
          <p:nvPr/>
        </p:nvSpPr>
        <p:spPr>
          <a:xfrm>
            <a:off x="5857549" y="58844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95F23A-2BC3-01BF-F6E9-AD268F69210A}"/>
              </a:ext>
            </a:extLst>
          </p:cNvPr>
          <p:cNvSpPr txBox="1"/>
          <p:nvPr/>
        </p:nvSpPr>
        <p:spPr>
          <a:xfrm>
            <a:off x="5857549" y="6031052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A25543-F762-F48D-4ACA-0DA4335FDAB5}"/>
              </a:ext>
            </a:extLst>
          </p:cNvPr>
          <p:cNvSpPr txBox="1"/>
          <p:nvPr/>
        </p:nvSpPr>
        <p:spPr>
          <a:xfrm>
            <a:off x="7093302" y="573648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C158CE-E544-217D-CB3A-C430809FDE09}"/>
              </a:ext>
            </a:extLst>
          </p:cNvPr>
          <p:cNvSpPr txBox="1"/>
          <p:nvPr/>
        </p:nvSpPr>
        <p:spPr>
          <a:xfrm>
            <a:off x="7093302" y="5902769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DC4A97F-5314-6182-DEA9-2E921C90E7BB}"/>
              </a:ext>
            </a:extLst>
          </p:cNvPr>
          <p:cNvSpPr txBox="1"/>
          <p:nvPr/>
        </p:nvSpPr>
        <p:spPr>
          <a:xfrm>
            <a:off x="7093302" y="6049345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48CA11-D9C6-45DE-FAC2-8188F8D552D2}"/>
              </a:ext>
            </a:extLst>
          </p:cNvPr>
          <p:cNvSpPr txBox="1"/>
          <p:nvPr/>
        </p:nvSpPr>
        <p:spPr>
          <a:xfrm>
            <a:off x="8377232" y="5703511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256/256HP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913B0-F100-14FB-0EA8-82CD2F13EFA3}"/>
              </a:ext>
            </a:extLst>
          </p:cNvPr>
          <p:cNvSpPr txBox="1"/>
          <p:nvPr/>
        </p:nvSpPr>
        <p:spPr>
          <a:xfrm>
            <a:off x="8377232" y="5869800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100/100MP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B18B51D-DDB9-6614-47DC-6E87239E46E9}"/>
              </a:ext>
            </a:extLst>
          </p:cNvPr>
          <p:cNvSpPr txBox="1"/>
          <p:nvPr/>
        </p:nvSpPr>
        <p:spPr>
          <a:xfrm>
            <a:off x="8377232" y="6016376"/>
            <a:ext cx="105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58/100EP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2E201F-2809-B8A4-229E-7F88DD8D007D}"/>
              </a:ext>
            </a:extLst>
          </p:cNvPr>
          <p:cNvSpPr/>
          <p:nvPr/>
        </p:nvSpPr>
        <p:spPr>
          <a:xfrm>
            <a:off x="5922789" y="6290679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 err="1">
                <a:solidFill>
                  <a:schemeClr val="tx1"/>
                </a:solidFill>
              </a:rPr>
              <a:t>Leap</a:t>
            </a: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140C-3E17-BE1C-CB22-B800EC043F69}"/>
              </a:ext>
            </a:extLst>
          </p:cNvPr>
          <p:cNvSpPr/>
          <p:nvPr/>
        </p:nvSpPr>
        <p:spPr>
          <a:xfrm>
            <a:off x="7179829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EF5473-F133-757E-2E35-569379CADA5A}"/>
              </a:ext>
            </a:extLst>
          </p:cNvPr>
          <p:cNvSpPr/>
          <p:nvPr/>
        </p:nvSpPr>
        <p:spPr>
          <a:xfrm>
            <a:off x="8435641" y="6308972"/>
            <a:ext cx="1054274" cy="1968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900" dirty="0">
                <a:solidFill>
                  <a:schemeClr val="tx1"/>
                </a:solidFill>
              </a:rPr>
              <a:t>No action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8A45088F-EC95-315C-439C-523E699A2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6450" y="5431777"/>
            <a:ext cx="228600" cy="238125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3D4C9FE-1986-5C3D-20D7-B09298A02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0243" y="5429468"/>
            <a:ext cx="228600" cy="23812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A151480-0A04-5508-E9B5-D2544AF74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5764" y="5687132"/>
            <a:ext cx="228600" cy="21907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0EB9A7-73E4-0EE5-A10B-13B6AE6348A4}"/>
              </a:ext>
            </a:extLst>
          </p:cNvPr>
          <p:cNvSpPr/>
          <p:nvPr/>
        </p:nvSpPr>
        <p:spPr>
          <a:xfrm>
            <a:off x="2570943" y="5318031"/>
            <a:ext cx="3198412" cy="122806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6C52F615-7C2B-20C2-681C-7BDEF2D46C41}"/>
              </a:ext>
            </a:extLst>
          </p:cNvPr>
          <p:cNvSpPr/>
          <p:nvPr/>
        </p:nvSpPr>
        <p:spPr>
          <a:xfrm>
            <a:off x="7475512" y="3298699"/>
            <a:ext cx="182109" cy="243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1334EA-0978-D378-9FD9-4450FB9F0747}"/>
              </a:ext>
            </a:extLst>
          </p:cNvPr>
          <p:cNvSpPr/>
          <p:nvPr/>
        </p:nvSpPr>
        <p:spPr>
          <a:xfrm>
            <a:off x="2595301" y="5913484"/>
            <a:ext cx="3173063" cy="21563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D243241-D6F7-F1AF-70B0-E62DD6891CC6}"/>
              </a:ext>
            </a:extLst>
          </p:cNvPr>
          <p:cNvSpPr txBox="1"/>
          <p:nvPr/>
        </p:nvSpPr>
        <p:spPr>
          <a:xfrm>
            <a:off x="2577019" y="5636439"/>
            <a:ext cx="13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Charge</a:t>
            </a:r>
          </a:p>
          <a:p>
            <a:r>
              <a:rPr lang="fr-BE" sz="1400" dirty="0" err="1"/>
              <a:t>Spinning</a:t>
            </a:r>
            <a:r>
              <a:rPr lang="fr-BE" sz="1400" dirty="0"/>
              <a:t> Slash</a:t>
            </a:r>
          </a:p>
          <a:p>
            <a:r>
              <a:rPr lang="fr-BE" sz="1400" dirty="0" err="1"/>
              <a:t>Empower</a:t>
            </a:r>
            <a:endParaRPr lang="fr-BE" sz="14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2ACA020-A260-20FB-155E-69576D89F751}"/>
              </a:ext>
            </a:extLst>
          </p:cNvPr>
          <p:cNvSpPr txBox="1"/>
          <p:nvPr/>
        </p:nvSpPr>
        <p:spPr>
          <a:xfrm>
            <a:off x="2585811" y="5336881"/>
            <a:ext cx="316427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1400" dirty="0"/>
              <a:t>Select </a:t>
            </a:r>
            <a:r>
              <a:rPr lang="fr-BE" sz="1400" dirty="0">
                <a:solidFill>
                  <a:schemeClr val="bg2"/>
                </a:solidFill>
              </a:rPr>
              <a:t>P2</a:t>
            </a:r>
            <a:r>
              <a:rPr lang="fr-BE" sz="1400" dirty="0"/>
              <a:t>’s </a:t>
            </a:r>
            <a:r>
              <a:rPr lang="fr-BE" sz="1400" dirty="0" err="1"/>
              <a:t>next</a:t>
            </a:r>
            <a:r>
              <a:rPr lang="fr-BE" sz="1400" dirty="0"/>
              <a:t> move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6F157-4777-97CA-2D0B-D5A6BC55A7B1}"/>
              </a:ext>
            </a:extLst>
          </p:cNvPr>
          <p:cNvSpPr/>
          <p:nvPr/>
        </p:nvSpPr>
        <p:spPr>
          <a:xfrm>
            <a:off x="2496000" y="4699975"/>
            <a:ext cx="7200000" cy="507656"/>
          </a:xfrm>
          <a:prstGeom prst="rect">
            <a:avLst/>
          </a:prstGeom>
          <a:solidFill>
            <a:srgbClr val="404040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err="1"/>
              <a:t>Slashes</a:t>
            </a:r>
            <a:r>
              <a:rPr lang="fr-BE" sz="1400" dirty="0"/>
              <a:t> all </a:t>
            </a:r>
            <a:r>
              <a:rPr lang="fr-BE" sz="1400" dirty="0" err="1"/>
              <a:t>enemies</a:t>
            </a:r>
            <a:r>
              <a:rPr lang="fr-BE" sz="1400" dirty="0"/>
              <a:t> </a:t>
            </a:r>
            <a:r>
              <a:rPr lang="fr-BE" sz="1400" dirty="0" err="1"/>
              <a:t>around</a:t>
            </a:r>
            <a:r>
              <a:rPr lang="fr-BE" sz="1400" dirty="0"/>
              <a:t> </a:t>
            </a:r>
            <a:r>
              <a:rPr lang="fr-BE" sz="1400" dirty="0" err="1"/>
              <a:t>you</a:t>
            </a:r>
            <a:r>
              <a:rPr lang="fr-BE" sz="1400" dirty="0"/>
              <a:t>, </a:t>
            </a:r>
            <a:r>
              <a:rPr lang="fr-BE" sz="1400" dirty="0" err="1"/>
              <a:t>dealing</a:t>
            </a:r>
            <a:r>
              <a:rPr lang="fr-BE" sz="1400" dirty="0"/>
              <a:t> </a:t>
            </a:r>
            <a:r>
              <a:rPr lang="fr-BE" sz="1400" dirty="0" err="1"/>
              <a:t>physical</a:t>
            </a:r>
            <a:r>
              <a:rPr lang="fr-BE" sz="1400" dirty="0"/>
              <a:t> damage and </a:t>
            </a:r>
            <a:r>
              <a:rPr lang="fr-BE" sz="1400" dirty="0" err="1"/>
              <a:t>apply</a:t>
            </a:r>
            <a:r>
              <a:rPr lang="fr-BE" sz="1400" dirty="0"/>
              <a:t> </a:t>
            </a:r>
            <a:r>
              <a:rPr lang="fr-BE" sz="1400" dirty="0" err="1">
                <a:solidFill>
                  <a:srgbClr val="FF0000"/>
                </a:solidFill>
              </a:rPr>
              <a:t>Bleed</a:t>
            </a:r>
            <a:r>
              <a:rPr lang="fr-BE" sz="1400" dirty="0">
                <a:solidFill>
                  <a:srgbClr val="FF0000"/>
                </a:solidFill>
              </a:rPr>
              <a:t> I</a:t>
            </a:r>
            <a:r>
              <a:rPr lang="fr-BE" sz="1400" dirty="0"/>
              <a:t>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B8AAF-1671-1128-9148-0EC3A3ACD91F}"/>
              </a:ext>
            </a:extLst>
          </p:cNvPr>
          <p:cNvSpPr/>
          <p:nvPr/>
        </p:nvSpPr>
        <p:spPr>
          <a:xfrm>
            <a:off x="4796705" y="436737"/>
            <a:ext cx="4320000" cy="10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6F285-DF03-77A9-9044-2EACD6A2DCC2}"/>
              </a:ext>
            </a:extLst>
          </p:cNvPr>
          <p:cNvSpPr/>
          <p:nvPr/>
        </p:nvSpPr>
        <p:spPr>
          <a:xfrm>
            <a:off x="3051954" y="648760"/>
            <a:ext cx="2464923" cy="10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7E4624-E247-2DF3-9B9F-337F10C2E5C1}"/>
              </a:ext>
            </a:extLst>
          </p:cNvPr>
          <p:cNvSpPr/>
          <p:nvPr/>
        </p:nvSpPr>
        <p:spPr>
          <a:xfrm>
            <a:off x="3576378" y="870190"/>
            <a:ext cx="108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3494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965</Words>
  <Application>Microsoft Office PowerPoint</Application>
  <PresentationFormat>Grand écran</PresentationFormat>
  <Paragraphs>578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Joly</dc:creator>
  <cp:lastModifiedBy>Maxime Joly</cp:lastModifiedBy>
  <cp:revision>7</cp:revision>
  <dcterms:created xsi:type="dcterms:W3CDTF">2024-06-28T09:15:31Z</dcterms:created>
  <dcterms:modified xsi:type="dcterms:W3CDTF">2024-06-28T13:19:20Z</dcterms:modified>
</cp:coreProperties>
</file>