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Lozach" initials="ML" lastIdx="1" clrIdx="0">
    <p:extLst>
      <p:ext uri="{19B8F6BF-5375-455C-9EA6-DF929625EA0E}">
        <p15:presenceInfo xmlns:p15="http://schemas.microsoft.com/office/powerpoint/2012/main" userId="Maxime Loza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4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91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7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14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7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69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78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3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6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7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fld id="{1FE71169-4845-410A-8C1A-F033AA44910D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C90C183F-29C4-4A5C-A6C7-313DE9D88698}" type="slidenum">
              <a:rPr lang="fr-FR" smtClean="0"/>
              <a:t>‹N°›</a:t>
            </a:fld>
            <a:endParaRPr lang="fr-F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97734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Bookman Old Style" panose="02050604050505020204" pitchFamily="18" charset="0"/>
              </a:rPr>
              <a:t>Des </a:t>
            </a:r>
            <a:r>
              <a:rPr lang="en-GB" dirty="0" err="1" smtClean="0">
                <a:latin typeface="Bookman Old Style" panose="02050604050505020204" pitchFamily="18" charset="0"/>
              </a:rPr>
              <a:t>formes</a:t>
            </a:r>
            <a:r>
              <a:rPr lang="en-GB" dirty="0" smtClean="0">
                <a:latin typeface="Bookman Old Style" panose="02050604050505020204" pitchFamily="18" charset="0"/>
              </a:rPr>
              <a:t> et des </a:t>
            </a:r>
            <a:r>
              <a:rPr lang="en-GB" dirty="0" err="1" smtClean="0">
                <a:latin typeface="Bookman Old Style" panose="02050604050505020204" pitchFamily="18" charset="0"/>
              </a:rPr>
              <a:t>couleurs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Projet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d’application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multimedia pour handicap</a:t>
            </a:r>
          </a:p>
          <a:p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Benzarti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Zied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,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Destefanis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Marc, Lozach Maxime</a:t>
            </a:r>
            <a:endParaRPr lang="fr-FR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358" y="170573"/>
            <a:ext cx="10219148" cy="734100"/>
          </a:xfrm>
        </p:spPr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Story board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90298" y="2091447"/>
            <a:ext cx="3863502" cy="4085516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Nous sommes dans la même configuration que le niveau deux mais ici viens s’ajouter une variation des couleur pour forcer le focus sur les formes </a:t>
            </a:r>
            <a:r>
              <a:rPr lang="fr-FR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malgrès</a:t>
            </a:r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les différentes couleurs</a:t>
            </a:r>
            <a:endParaRPr lang="fr-FR" sz="2000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fr-FR" sz="20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8" y="1192730"/>
            <a:ext cx="7232172" cy="48635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5021" y="854176"/>
            <a:ext cx="238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latin typeface="Arial Black" panose="020B0A04020102020204" pitchFamily="34" charset="0"/>
              </a:rPr>
              <a:t>Etape</a:t>
            </a:r>
            <a:r>
              <a:rPr lang="en-GB" sz="1600" b="1" dirty="0" smtClean="0">
                <a:latin typeface="Arial Black" panose="020B0A04020102020204" pitchFamily="34" charset="0"/>
              </a:rPr>
              <a:t> 1 du </a:t>
            </a:r>
            <a:r>
              <a:rPr lang="en-GB" sz="1600" b="1" dirty="0" err="1" smtClean="0">
                <a:latin typeface="Arial Black" panose="020B0A04020102020204" pitchFamily="34" charset="0"/>
              </a:rPr>
              <a:t>niveau</a:t>
            </a:r>
            <a:r>
              <a:rPr lang="en-GB" sz="1600" b="1" dirty="0" smtClean="0">
                <a:latin typeface="Arial Black" panose="020B0A04020102020204" pitchFamily="34" charset="0"/>
              </a:rPr>
              <a:t> 3</a:t>
            </a:r>
            <a:endParaRPr lang="fr-FR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Planning de </a:t>
            </a:r>
            <a:r>
              <a:rPr lang="en-GB" u="sng" dirty="0" err="1" smtClean="0">
                <a:latin typeface="Bookman Old Style" panose="02050604050505020204" pitchFamily="18" charset="0"/>
              </a:rPr>
              <a:t>mise</a:t>
            </a:r>
            <a:r>
              <a:rPr lang="en-GB" u="sng" dirty="0" smtClean="0">
                <a:latin typeface="Bookman Old Style" panose="02050604050505020204" pitchFamily="18" charset="0"/>
              </a:rPr>
              <a:t> </a:t>
            </a:r>
            <a:r>
              <a:rPr lang="en-GB" u="sng" dirty="0" err="1" smtClean="0">
                <a:latin typeface="Bookman Old Style" panose="02050604050505020204" pitchFamily="18" charset="0"/>
              </a:rPr>
              <a:t>en</a:t>
            </a:r>
            <a:r>
              <a:rPr lang="en-GB" u="sng" dirty="0" smtClean="0">
                <a:latin typeface="Bookman Old Style" panose="02050604050505020204" pitchFamily="18" charset="0"/>
              </a:rPr>
              <a:t> oeuvre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Semaine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1 :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Mise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en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place du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squelette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de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l’application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et du menu</a:t>
            </a:r>
          </a:p>
          <a:p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Semaine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2 :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Création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du premier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niveau</a:t>
            </a:r>
            <a:endParaRPr lang="en-GB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Semaine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3 :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Création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du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deuxième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niveau</a:t>
            </a:r>
            <a:endParaRPr lang="en-GB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Semaine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4 :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Création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du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troisème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niveau</a:t>
            </a:r>
            <a:endParaRPr lang="fr-FR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Description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 jeu se base sur les thème de la reconnaissance des couleurs et des formes.</a:t>
            </a:r>
          </a:p>
          <a:p>
            <a:r>
              <a:rPr lang="fr-FR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 but est d’apprendre à différentier différente forme et couleurs.</a:t>
            </a:r>
          </a:p>
          <a:p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 support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choisit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à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été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celui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de la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tablette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projet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sera code avec Android, qui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est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le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langage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pour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créer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des application sur les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système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éponyme</a:t>
            </a:r>
            <a:r>
              <a:rPr lang="en-GB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  <a:endParaRPr lang="fr-FR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Story Board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38536" y="1961812"/>
            <a:ext cx="6877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Accueil : L’application se lance sur un menu qui proposera 3 niveau de difficulté</a:t>
            </a:r>
          </a:p>
          <a:p>
            <a:endParaRPr lang="fr-FR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fr-FR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Niveau X : Lance le niveau choisit</a:t>
            </a:r>
          </a:p>
          <a:p>
            <a:endParaRPr lang="fr-FR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fr-FR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Sélectionne la/les bonnes formes : En fonction du niveau, le jeu proposera de trouver une seul forme sans différence de couleur, plusieurs formes sans différence de couleur ou plusieurs forme avec des couleurs différentes.</a:t>
            </a:r>
          </a:p>
          <a:p>
            <a:endParaRPr lang="fr-FR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fr-FR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Fin du jeu: Soit au bout d’un certain nombre de partie soit par utilisation du bouton retour</a:t>
            </a:r>
          </a:p>
          <a:p>
            <a:endParaRPr lang="fr-FR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1" y="1593585"/>
            <a:ext cx="3859185" cy="45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358" y="170573"/>
            <a:ext cx="10219148" cy="734100"/>
          </a:xfrm>
        </p:spPr>
        <p:txBody>
          <a:bodyPr/>
          <a:lstStyle/>
          <a:p>
            <a:r>
              <a:rPr lang="en-GB" u="sng" dirty="0" smtClean="0"/>
              <a:t>Story board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90298" y="2091447"/>
            <a:ext cx="3863502" cy="408551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Scène relativement inerte.</a:t>
            </a:r>
          </a:p>
          <a:p>
            <a:r>
              <a:rPr lang="en-GB" sz="2000" dirty="0" smtClean="0"/>
              <a:t>Pas de son </a:t>
            </a:r>
            <a:r>
              <a:rPr lang="en-GB" sz="2000" dirty="0" err="1" smtClean="0"/>
              <a:t>ni</a:t>
            </a:r>
            <a:r>
              <a:rPr lang="en-GB" sz="2000" dirty="0" smtClean="0"/>
              <a:t> </a:t>
            </a:r>
            <a:r>
              <a:rPr lang="en-GB" sz="2000" dirty="0" err="1" smtClean="0"/>
              <a:t>d’animation</a:t>
            </a:r>
            <a:endParaRPr lang="en-GB" sz="2000" dirty="0" smtClean="0"/>
          </a:p>
          <a:p>
            <a:r>
              <a:rPr lang="en-GB" sz="2000" dirty="0" smtClean="0"/>
              <a:t>Les trois rectangles </a:t>
            </a:r>
            <a:r>
              <a:rPr lang="en-GB" sz="2000" dirty="0" err="1" smtClean="0"/>
              <a:t>sont</a:t>
            </a:r>
            <a:r>
              <a:rPr lang="en-GB" sz="2000" dirty="0" smtClean="0"/>
              <a:t> des </a:t>
            </a:r>
            <a:r>
              <a:rPr lang="en-GB" sz="2000" dirty="0" err="1" smtClean="0"/>
              <a:t>boutton</a:t>
            </a:r>
            <a:r>
              <a:rPr lang="en-GB" sz="2000" dirty="0" smtClean="0"/>
              <a:t> que </a:t>
            </a:r>
            <a:r>
              <a:rPr lang="en-GB" sz="2000" dirty="0" err="1" smtClean="0"/>
              <a:t>l’on</a:t>
            </a:r>
            <a:r>
              <a:rPr lang="en-GB" sz="2000" dirty="0" smtClean="0"/>
              <a:t> </a:t>
            </a:r>
            <a:r>
              <a:rPr lang="en-GB" sz="2000" dirty="0" err="1" smtClean="0"/>
              <a:t>peut</a:t>
            </a:r>
            <a:r>
              <a:rPr lang="en-GB" sz="2000" dirty="0" smtClean="0"/>
              <a:t> </a:t>
            </a:r>
            <a:r>
              <a:rPr lang="en-GB" sz="2000" dirty="0" err="1" smtClean="0"/>
              <a:t>selectionner</a:t>
            </a:r>
            <a:r>
              <a:rPr lang="en-GB" sz="2000" dirty="0" smtClean="0"/>
              <a:t> pour </a:t>
            </a:r>
            <a:r>
              <a:rPr lang="en-GB" sz="2000" dirty="0" err="1" smtClean="0"/>
              <a:t>valider</a:t>
            </a:r>
            <a:r>
              <a:rPr lang="en-GB" sz="2000" dirty="0" smtClean="0"/>
              <a:t> le </a:t>
            </a:r>
            <a:r>
              <a:rPr lang="en-GB" sz="2000" dirty="0" err="1" smtClean="0"/>
              <a:t>choix</a:t>
            </a:r>
            <a:r>
              <a:rPr lang="en-GB" sz="2000" dirty="0" smtClean="0"/>
              <a:t> de </a:t>
            </a:r>
            <a:r>
              <a:rPr lang="en-GB" sz="2000" dirty="0" err="1" smtClean="0"/>
              <a:t>niveau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8" y="1192596"/>
            <a:ext cx="7222961" cy="48573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25296" y="854042"/>
            <a:ext cx="2063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>
                <a:latin typeface="Arial Black" panose="020B0A04020102020204" pitchFamily="34" charset="0"/>
              </a:rPr>
              <a:t>Etape</a:t>
            </a:r>
            <a:r>
              <a:rPr lang="en-GB" sz="1600" b="1" dirty="0">
                <a:latin typeface="Arial Black" panose="020B0A04020102020204" pitchFamily="34" charset="0"/>
              </a:rPr>
              <a:t> 1 du menu</a:t>
            </a:r>
            <a:endParaRPr lang="fr-FR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358" y="170573"/>
            <a:ext cx="10219148" cy="734100"/>
          </a:xfrm>
        </p:spPr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Story board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90298" y="2091447"/>
            <a:ext cx="3863502" cy="4085516"/>
          </a:xfrm>
        </p:spPr>
        <p:txBody>
          <a:bodyPr>
            <a:normAutofit/>
          </a:bodyPr>
          <a:lstStyle/>
          <a:p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Voix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qui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dit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“Clique sur la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forme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que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vois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dessous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”</a:t>
            </a:r>
          </a:p>
          <a:p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 fleche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ocille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légèrement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pour attire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l’attention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sur la bonne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réponse</a:t>
            </a:r>
            <a:endParaRPr lang="en-GB" sz="2000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 rectangle noir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est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present pour augmenter le focus sur la zone du haut</a:t>
            </a:r>
          </a:p>
          <a:p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L’application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attend que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l’enfant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clique sur la bonne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forme</a:t>
            </a:r>
            <a:endParaRPr lang="fr-FR" sz="20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5021" y="808009"/>
            <a:ext cx="23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>
                <a:latin typeface="Arial Black" panose="020B0A04020102020204" pitchFamily="34" charset="0"/>
              </a:rPr>
              <a:t>Etape</a:t>
            </a:r>
            <a:r>
              <a:rPr lang="en-GB" dirty="0"/>
              <a:t> </a:t>
            </a:r>
            <a:r>
              <a:rPr lang="en-GB" sz="1600" b="1" dirty="0">
                <a:latin typeface="Arial Black" panose="020B0A04020102020204" pitchFamily="34" charset="0"/>
              </a:rPr>
              <a:t>1 du </a:t>
            </a:r>
            <a:r>
              <a:rPr lang="en-GB" sz="1600" b="1" dirty="0" err="1">
                <a:latin typeface="Arial Black" panose="020B0A04020102020204" pitchFamily="34" charset="0"/>
              </a:rPr>
              <a:t>niveau</a:t>
            </a:r>
            <a:r>
              <a:rPr lang="en-GB" sz="1600" b="1" dirty="0">
                <a:latin typeface="Arial Black" panose="020B0A04020102020204" pitchFamily="34" charset="0"/>
              </a:rPr>
              <a:t> 1</a:t>
            </a:r>
            <a:endParaRPr lang="fr-FR" sz="1600" b="1" dirty="0">
              <a:latin typeface="Arial Black" panose="020B0A040201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8" y="1177341"/>
            <a:ext cx="7232175" cy="48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358" y="170573"/>
            <a:ext cx="10219148" cy="734100"/>
          </a:xfrm>
        </p:spPr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Story board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90298" y="2091447"/>
            <a:ext cx="3863502" cy="4085516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Voix qui dit “Clique sur la forme du dessous pour confirmer”</a:t>
            </a:r>
          </a:p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 flèche oscille légèrement pour attire l’attention sur la bonne réponse</a:t>
            </a:r>
          </a:p>
          <a:p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 rectangle noir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appuye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le focus sur la zone du bas</a:t>
            </a:r>
            <a:endParaRPr lang="fr-FR" sz="2000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Une fois clique sur la forme du dessous, celle-ci change de couleur et des applaudissement se font entendre pour signaler la réussite de l’exercice.</a:t>
            </a:r>
          </a:p>
          <a:p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Puis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l’exercise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recommence.</a:t>
            </a:r>
            <a:endParaRPr lang="fr-FR" sz="20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5566" y="854176"/>
            <a:ext cx="238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latin typeface="Arial Black" panose="020B0A04020102020204" pitchFamily="34" charset="0"/>
              </a:rPr>
              <a:t>Etape</a:t>
            </a:r>
            <a:r>
              <a:rPr lang="en-GB" sz="1600" b="1" dirty="0" smtClean="0">
                <a:latin typeface="Arial Black" panose="020B0A04020102020204" pitchFamily="34" charset="0"/>
              </a:rPr>
              <a:t> 2 du </a:t>
            </a:r>
            <a:r>
              <a:rPr lang="en-GB" sz="1600" b="1" dirty="0" err="1" smtClean="0">
                <a:latin typeface="Arial Black" panose="020B0A04020102020204" pitchFamily="34" charset="0"/>
              </a:rPr>
              <a:t>niveau</a:t>
            </a:r>
            <a:r>
              <a:rPr lang="en-GB" sz="1600" b="1" dirty="0" smtClean="0">
                <a:latin typeface="Arial Black" panose="020B0A04020102020204" pitchFamily="34" charset="0"/>
              </a:rPr>
              <a:t> 1</a:t>
            </a:r>
            <a:endParaRPr lang="fr-FR" sz="1600" b="1" dirty="0">
              <a:latin typeface="Arial Black" panose="020B0A040201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8" y="1192730"/>
            <a:ext cx="7232175" cy="48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358" y="170573"/>
            <a:ext cx="10219148" cy="734100"/>
          </a:xfrm>
        </p:spPr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Story board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90298" y="2091447"/>
            <a:ext cx="3863502" cy="4085516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Texte écrit “Clique sur une forme que tu vois en bas”</a:t>
            </a:r>
          </a:p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Le rectangle noir sert à appuyer le focus sur la zone du haut</a:t>
            </a:r>
          </a:p>
          <a:p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Les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forme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seront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moins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compliqué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dans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l’application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concrete. Nous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n’avions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pas de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forme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plus simple à disposition.</a:t>
            </a:r>
          </a:p>
          <a:p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L’application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attend que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l’enfant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appuye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sur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des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formes</a:t>
            </a:r>
            <a:endParaRPr lang="en-GB" sz="2000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fr-FR" sz="20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8" y="1192730"/>
            <a:ext cx="7232173" cy="486355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5294" y="854176"/>
            <a:ext cx="238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latin typeface="Arial Black" panose="020B0A04020102020204" pitchFamily="34" charset="0"/>
              </a:rPr>
              <a:t>Etape</a:t>
            </a:r>
            <a:r>
              <a:rPr lang="en-GB" sz="1600" b="1" dirty="0" smtClean="0">
                <a:latin typeface="Arial Black" panose="020B0A04020102020204" pitchFamily="34" charset="0"/>
              </a:rPr>
              <a:t> 1 du </a:t>
            </a:r>
            <a:r>
              <a:rPr lang="en-GB" sz="1600" b="1" dirty="0" err="1" smtClean="0">
                <a:latin typeface="Arial Black" panose="020B0A04020102020204" pitchFamily="34" charset="0"/>
              </a:rPr>
              <a:t>niveau</a:t>
            </a:r>
            <a:r>
              <a:rPr lang="en-GB" sz="1600" b="1" dirty="0" smtClean="0">
                <a:latin typeface="Arial Black" panose="020B0A04020102020204" pitchFamily="34" charset="0"/>
              </a:rPr>
              <a:t> 2</a:t>
            </a:r>
            <a:endParaRPr lang="fr-FR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358" y="170573"/>
            <a:ext cx="10219148" cy="734100"/>
          </a:xfrm>
        </p:spPr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Story board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90298" y="2091447"/>
            <a:ext cx="3863502" cy="4085516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Text</a:t>
            </a:r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écrit “Clique sur la forme correspondante”</a:t>
            </a:r>
          </a:p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Voix qui dit “Carré” (la forme </a:t>
            </a:r>
            <a:r>
              <a:rPr lang="fr-FR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séléctionné</a:t>
            </a:r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</a:p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Le rectangle noir sert à appuyer le focus sur la zone du bas</a:t>
            </a:r>
          </a:p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L’application attend que l’enfant </a:t>
            </a:r>
            <a:r>
              <a:rPr lang="fr-FR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appuye</a:t>
            </a:r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sur une des formes en bas.</a:t>
            </a:r>
          </a:p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 léger surlignage de la forme </a:t>
            </a:r>
            <a:r>
              <a:rPr lang="fr-FR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séléctioné</a:t>
            </a:r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pour </a:t>
            </a:r>
            <a:r>
              <a:rPr lang="fr-FR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rappeller</a:t>
            </a:r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qu’est ce qui à été </a:t>
            </a:r>
            <a:r>
              <a:rPr lang="fr-FR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séléctioné</a:t>
            </a:r>
            <a:endParaRPr lang="fr-FR" sz="2000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fr-FR" sz="20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8" y="1192730"/>
            <a:ext cx="7232173" cy="48635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5294" y="854176"/>
            <a:ext cx="238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latin typeface="Arial Black" panose="020B0A04020102020204" pitchFamily="34" charset="0"/>
              </a:rPr>
              <a:t>Etape</a:t>
            </a:r>
            <a:r>
              <a:rPr lang="en-GB" sz="1600" b="1" dirty="0" smtClean="0">
                <a:latin typeface="Arial Black" panose="020B0A04020102020204" pitchFamily="34" charset="0"/>
              </a:rPr>
              <a:t> 2 du </a:t>
            </a:r>
            <a:r>
              <a:rPr lang="en-GB" sz="1600" b="1" dirty="0" err="1" smtClean="0">
                <a:latin typeface="Arial Black" panose="020B0A04020102020204" pitchFamily="34" charset="0"/>
              </a:rPr>
              <a:t>niveau</a:t>
            </a:r>
            <a:r>
              <a:rPr lang="en-GB" sz="1600" b="1" dirty="0" smtClean="0">
                <a:latin typeface="Arial Black" panose="020B0A04020102020204" pitchFamily="34" charset="0"/>
              </a:rPr>
              <a:t> 2</a:t>
            </a:r>
            <a:endParaRPr lang="fr-FR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358" y="170573"/>
            <a:ext cx="10219148" cy="734100"/>
          </a:xfrm>
        </p:spPr>
        <p:txBody>
          <a:bodyPr/>
          <a:lstStyle/>
          <a:p>
            <a:r>
              <a:rPr lang="en-GB" u="sng" dirty="0" smtClean="0">
                <a:latin typeface="Bookman Old Style" panose="02050604050505020204" pitchFamily="18" charset="0"/>
              </a:rPr>
              <a:t>Story board</a:t>
            </a:r>
            <a:endParaRPr lang="fr-FR" u="sng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90298" y="2091447"/>
            <a:ext cx="3863502" cy="4085516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Retour aux états de l’étape 1 du niveau 2</a:t>
            </a:r>
          </a:p>
          <a:p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La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forme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validé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à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disparut</a:t>
            </a:r>
            <a:endParaRPr lang="en-GB" sz="2000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Il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reste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plus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qu’a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trouver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les forms restante</a:t>
            </a:r>
          </a:p>
          <a:p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signe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à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été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montré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pour recompense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l’enfant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applaudissement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, 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symbole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“</a:t>
            </a:r>
            <a:r>
              <a:rPr lang="en-GB" sz="2000" dirty="0" err="1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oui</a:t>
            </a:r>
            <a:r>
              <a:rPr lang="en-GB" sz="20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”, …)</a:t>
            </a:r>
            <a:endParaRPr lang="fr-FR" sz="2000" dirty="0" smtClean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fr-FR" sz="20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8" y="1192730"/>
            <a:ext cx="7232172" cy="48635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5022" y="854176"/>
            <a:ext cx="238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latin typeface="Arial Black" panose="020B0A04020102020204" pitchFamily="34" charset="0"/>
              </a:rPr>
              <a:t>Etape</a:t>
            </a:r>
            <a:r>
              <a:rPr lang="en-GB" sz="1600" b="1" dirty="0" smtClean="0">
                <a:latin typeface="Arial Black" panose="020B0A04020102020204" pitchFamily="34" charset="0"/>
              </a:rPr>
              <a:t> 3 du </a:t>
            </a:r>
            <a:r>
              <a:rPr lang="en-GB" sz="1600" b="1" dirty="0" err="1" smtClean="0">
                <a:latin typeface="Arial Black" panose="020B0A04020102020204" pitchFamily="34" charset="0"/>
              </a:rPr>
              <a:t>niveau</a:t>
            </a:r>
            <a:r>
              <a:rPr lang="en-GB" sz="1600" b="1" dirty="0" smtClean="0">
                <a:latin typeface="Arial Black" panose="020B0A04020102020204" pitchFamily="34" charset="0"/>
              </a:rPr>
              <a:t> 2</a:t>
            </a:r>
            <a:endParaRPr lang="fr-FR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tCamash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ProjetCamash</Template>
  <TotalTime>68</TotalTime>
  <Words>561</Words>
  <Application>Microsoft Office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Arimo</vt:lpstr>
      <vt:lpstr>Bookman Old Style</vt:lpstr>
      <vt:lpstr>ProjetCamash</vt:lpstr>
      <vt:lpstr>Des formes et des couleurs</vt:lpstr>
      <vt:lpstr>Description</vt:lpstr>
      <vt:lpstr>Story Board</vt:lpstr>
      <vt:lpstr>Story board</vt:lpstr>
      <vt:lpstr>Story board</vt:lpstr>
      <vt:lpstr>Story board</vt:lpstr>
      <vt:lpstr>Story board</vt:lpstr>
      <vt:lpstr>Story board</vt:lpstr>
      <vt:lpstr>Story board</vt:lpstr>
      <vt:lpstr>Story board</vt:lpstr>
      <vt:lpstr>Planning de mise en oeuvre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forms et des couleurs</dc:title>
  <dc:creator>Maxime Lozach</dc:creator>
  <cp:lastModifiedBy>Maxime Lozach</cp:lastModifiedBy>
  <cp:revision>12</cp:revision>
  <dcterms:created xsi:type="dcterms:W3CDTF">2015-10-06T20:01:17Z</dcterms:created>
  <dcterms:modified xsi:type="dcterms:W3CDTF">2015-10-06T21:09:57Z</dcterms:modified>
</cp:coreProperties>
</file>