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1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7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9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9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7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2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3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97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7084A18-F1E3-4E52-8084-8FBF7AA64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Alexandre Chaillet – Morgan </a:t>
            </a:r>
            <a:r>
              <a:rPr lang="fr-FR" sz="1600" dirty="0" err="1"/>
              <a:t>Fevrier</a:t>
            </a:r>
            <a:r>
              <a:rPr lang="fr-FR" sz="1600" dirty="0"/>
              <a:t> - David </a:t>
            </a:r>
            <a:r>
              <a:rPr lang="fr-FR" sz="1600" dirty="0" err="1"/>
              <a:t>Guetat</a:t>
            </a:r>
            <a:r>
              <a:rPr lang="fr-FR" sz="1600" dirty="0"/>
              <a:t> – Maxime Le Texier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B88191-23E1-44CC-AA8C-8E1FC02FD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74" t="-1" r="-3180" b="-18322"/>
          <a:stretch/>
        </p:blipFill>
        <p:spPr>
          <a:xfrm>
            <a:off x="4791807" y="2699075"/>
            <a:ext cx="6066693" cy="1600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84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7613-229F-4FA1-9375-4A5450C3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2885"/>
            <a:ext cx="8704383" cy="1456267"/>
          </a:xfrm>
        </p:spPr>
        <p:txBody>
          <a:bodyPr>
            <a:normAutofit/>
          </a:bodyPr>
          <a:lstStyle/>
          <a:p>
            <a:r>
              <a:rPr lang="fr-FR" sz="6000" dirty="0"/>
              <a:t>Meteor :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8F31-D6C8-4B59-B7CE-97B50ACC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79" y="1604433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fr-FR" dirty="0"/>
              <a:t>C’est une plateforme open source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On peut créer des applications en JavaScript avec Meteor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Permets de faire du web mais aussi du mobile !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Full Stack : Même code : Plusieurs plateformes !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Bien plus optimisé que le </a:t>
            </a:r>
            <a:r>
              <a:rPr lang="fr-FR" dirty="0" err="1"/>
              <a:t>js</a:t>
            </a:r>
            <a:r>
              <a:rPr lang="fr-FR" dirty="0"/>
              <a:t> </a:t>
            </a:r>
            <a:r>
              <a:rPr lang="fr-FR" dirty="0" err="1"/>
              <a:t>vanilla</a:t>
            </a:r>
            <a:r>
              <a:rPr lang="fr-FR" dirty="0"/>
              <a:t> pour la création d’une appli</a:t>
            </a:r>
          </a:p>
          <a:p>
            <a:pPr marL="342900" indent="-342900">
              <a:buFont typeface="+mj-lt"/>
              <a:buAutoNum type="arabicParenR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50FA15-C578-44DC-940A-FDDED476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88" t="-7272" r="-2307" b="-15300"/>
          <a:stretch/>
        </p:blipFill>
        <p:spPr>
          <a:xfrm>
            <a:off x="1182830" y="4364893"/>
            <a:ext cx="4598377" cy="1657837"/>
          </a:xfrm>
          <a:prstGeom prst="roundRect">
            <a:avLst>
              <a:gd name="adj" fmla="val 27502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8FFE7AA-9FCF-4977-BA09-F1425D1B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60" y="3686749"/>
            <a:ext cx="2265485" cy="22654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12CF69A-8174-41E9-A1C3-7A76F6009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88" b="38923"/>
          <a:stretch/>
        </p:blipFill>
        <p:spPr>
          <a:xfrm>
            <a:off x="6714209" y="2617829"/>
            <a:ext cx="4303671" cy="7112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0" name="AutoShape 2" descr="data:image/png;base64,iVBORw0KGgoAAAANSUhEUgAAAOEAAADhCAMAAAAJbSJIAAAAgVBMVEX///8AAADk5OTAwMCxsbG1tbUfHx8iIiLu7u7h4eG8vLw1NTXz8/MbGxuRkZHx8fGnp6eGhob5+fl1dXWbm5vZ2dno6OhCQkJlZWXIyMg6OjotLS1dXV0UFBRYWFiUlJRtbW19fX2JiYnR0dFISEgODg5PT08oKCg4ODgwMDCgoKBTibyEAAAFPElEQVR4nO2c64KyKhhGeTPTzKw0NTuYTWlT93+BW0ULzJma01eyn/WnIDRWKJgvwhgAAAAAAAAAAAAAAAAAAAAAAAAAAAAAAAAAAAAAAAAAPyDo/QLPlvgM26BfYPhsjU+wR78gOH51w4P2EFEYXxN9g6YRz3Ze3vBAbw8VDSgSU+GpSmovbzjVKXmk6O69kSanfH19w3lex4N7t+SQtEaORkuTdcOQ7Smc3CvpnW6ygkOqdcSQ+Wl4Z1DzybrNdIsjtRuGrDdefV7NXdiabaVxvxuGbBKSL35g+lG0v9Y8oJ2lt6DNOzAeckPmLmjP300iJ0v5WH4pN9uk3R3xK0PmJmVv6c+Ey5y6mEvzEY2NdganFzfcXhIe6YFXiBnx1or8+dVwa/gGnT+8Sn9K1R/Efq/G7RKnbLiFxkdH/WI4oX4wIP3fV+8XsJeCoRnnfo5ZJ6+GDrGhCobDDdFaOOIuhoExVcLQH5NwTub0a8Pz2FbBsLeihkNtaBt5d9tlw2q0yKh5XVYbnjdmtw2zreM42wVdBsaaytAtP+iu4ftldF80P6sMyybsrqGbrU4lo/DmwoQbuuOy++ms4WdwQ53Kv47qGron3teqa6hTUCaUNbSXO55Q1lCn6jJOWcNR1YTKGkaXkISqhlndhMoaXqNKqhp6l4SqhsEloarhNQHDTgLD7vO/MLwM+MoaCjdTFTX06FwlVDVki1pRWUN7Xd1FVdaQmQc+jUZdQ2aOy/C3woasR6mvtiHzaRCobcgiOrk9pQ2ZRbF/VNowf5sZahuyMzXjpyog/bdwlDdUvKdhio+HJeob9o40fV5V/gjJ0Fw+OOG9S0iGbE3rp9Xkr5ANd2Q8rSZ/hWwYUT3DVh1kw0kqxGkUQTYs7ryp1oiSYXBcHWn0ytOdv4Fk6JGv5a34Fpkfb9A5RMOIZvxALV6VQTQ8ropgqe8pa3iuL0pDRQ17FPM3rqqGC6r6F1UN9csMd0UNJ6frc2vKGfan02k/oaR4LVmpZtiCSoZ62vKg2sa5v2FncM027j8TDQAAAAAAAAAAAAAAAM/HtSp8Ma9c0XGo+3JZ29IbUXmfZ+z1QM7f9y1byjD1/U1BU+ffLOc1pjbYelkXV7PuLtP4AX596/36RBYb8vjKnBKxpLsrimVSUP6Nh5gy6ou50aYoKa1do/PpUQuxYFR/tTC/z2pOo3JH5SZzWn5JS2CydbZH8raOsJZqZXiWZsO4MQ3enJA24m/pcI+1NAlRI1rMPZKsdb6WTSJm9pztW5rOHGcobttc88ano8mCH05bOTQ2bzWcUrFOnrmW4ixthnZYPr5mbcWb+dWSronc2MweD+Tj+9aQefk3Jj+cA3iQFsMtDT3P2x0kw4xPpdzTSmjENkOfUvkcLNDptMv3eWoYmuPGAoothsFgk/+6P5ux0mLIEQ1XvFAgPo/earinY944ySFLBFG93uXXDfOjh24Ws/0iLYa+7w8dyXDBZTR6Fyo+5x1UKNZgWPwG9mwnLVKrUzzMd7n+jmH+A7ZkfokWw+JFPg81SvNS/lLqI/c02Bdx0Y14ECW0NvPuvWF429OwRw1nN2uKfZUPDOfyzMIZUbweUCZFA2Mar+PGwnvBiFbrA33T0IjjOJNL7eT9f4PwIUM2NYjSmRzuLAfJ8VnKY8GiCG1vlreGi6bhZiMbWvxslaPGPze0m5cLdnmquZNm8DZoXLqUpVoze261kxq+r5td2s1ud2LnNErdVgQAAAAAAAAAAAAAAAAAAAAAAAAAAAAAAAAAAAAAAAAA1fkPRsJHnfmAIAYAAAAASUVORK5CYII=">
            <a:extLst>
              <a:ext uri="{FF2B5EF4-FFF2-40B4-BE49-F238E27FC236}">
                <a16:creationId xmlns:a16="http://schemas.microsoft.com/office/drawing/2014/main" id="{87822484-9D85-4A56-A97D-699F57AD06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BCEEBC88-ADA6-46B1-839A-A223D3735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045" y="3710192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36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40BC5-3AB2-410D-AE1B-E01F789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Pourquoi utiliser </a:t>
            </a:r>
            <a:r>
              <a:rPr lang="fr-FR" sz="6000" dirty="0" err="1"/>
              <a:t>meteor</a:t>
            </a:r>
            <a:r>
              <a:rPr lang="fr-FR" sz="6000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CF466-F598-4054-9022-72F218B9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0137"/>
            <a:ext cx="10480431" cy="364913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Code multiplateforme (Un code -&gt; plusieurs plateformes)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Permet de déplacer facilement un traitement du serveur vers le client (ainsi que du client vers le serveur)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Utilisation du même langage et de la même API des deux côtés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93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80ED6-B539-4D6A-9720-5A800B23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 d’un expert</a:t>
            </a:r>
          </a:p>
        </p:txBody>
      </p:sp>
      <p:pic>
        <p:nvPicPr>
          <p:cNvPr id="1026" name="Picture 2" descr="https://i.gyazo.com/5640574179abc8348a5efa75b0581411.png">
            <a:extLst>
              <a:ext uri="{FF2B5EF4-FFF2-40B4-BE49-F238E27FC236}">
                <a16:creationId xmlns:a16="http://schemas.microsoft.com/office/drawing/2014/main" id="{E0CB35EC-CB03-4BFB-BB3A-1B8910D6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968362"/>
            <a:ext cx="84201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23976-89B0-41B1-A0AF-9C338DC0F0D2}"/>
              </a:ext>
            </a:extLst>
          </p:cNvPr>
          <p:cNvSpPr/>
          <p:nvPr/>
        </p:nvSpPr>
        <p:spPr>
          <a:xfrm>
            <a:off x="1007165" y="1599030"/>
            <a:ext cx="9810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https://soren-ohnmeiss.developpez.com/tutoriels/javascript/meteor/introduction-meteor/#LXIII</a:t>
            </a:r>
          </a:p>
        </p:txBody>
      </p:sp>
    </p:spTree>
    <p:extLst>
      <p:ext uri="{BB962C8B-B14F-4D97-AF65-F5344CB8AC3E}">
        <p14:creationId xmlns:p14="http://schemas.microsoft.com/office/powerpoint/2010/main" val="37821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02580A-23A4-4870-A36F-6A7437E52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DEMONSTRATION</a:t>
            </a:r>
            <a:br>
              <a:rPr lang="fr-FR" dirty="0"/>
            </a:br>
            <a:r>
              <a:rPr lang="fr-FR" dirty="0"/>
              <a:t>EXPLICATIONS TECHNIQUES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188FAF8-CAFA-4E56-805B-35E928B1F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Nous allons vous montrer un exemple d’utilisation</a:t>
            </a:r>
          </a:p>
        </p:txBody>
      </p:sp>
      <p:pic>
        <p:nvPicPr>
          <p:cNvPr id="2050" name="Picture 2" descr="https://lh3.googleusercontent.com/L0kw0QvpuWWIKZOiCEJWP4uHNQlIPqOf6JKi-9Vn1OocNruLSaaAqQKAK3exVXvlQPiqPfiCaWU7HBH9IRO0QNRAgshoJ4oyWjHC-0dLuP8NHlxavFKBxdIkQldfvwYGPHyJw9Vx">
            <a:extLst>
              <a:ext uri="{FF2B5EF4-FFF2-40B4-BE49-F238E27FC236}">
                <a16:creationId xmlns:a16="http://schemas.microsoft.com/office/drawing/2014/main" id="{64C3C9BA-7AC1-4D7F-BD00-0DD0089C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0" y="676608"/>
            <a:ext cx="10865180" cy="55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3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1805</TotalTime>
  <Words>135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Céleste</vt:lpstr>
      <vt:lpstr>Présentation PowerPoint</vt:lpstr>
      <vt:lpstr>Meteor : C’est quoi ?</vt:lpstr>
      <vt:lpstr>Pourquoi utiliser meteor ?</vt:lpstr>
      <vt:lpstr>Contact d’un expert</vt:lpstr>
      <vt:lpstr>DEMONSTRATION EXPLICATIONS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et les websockets</dc:title>
  <dc:creator>Alexandre Chaillet</dc:creator>
  <cp:lastModifiedBy>GUETAT DAVID</cp:lastModifiedBy>
  <cp:revision>20</cp:revision>
  <dcterms:created xsi:type="dcterms:W3CDTF">2018-11-07T21:23:28Z</dcterms:created>
  <dcterms:modified xsi:type="dcterms:W3CDTF">2018-11-29T16:09:38Z</dcterms:modified>
</cp:coreProperties>
</file>