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9d52e68a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9d52e68a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9d52e68a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9d52e68a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My Agenda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20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Projet libre 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268350" y="4566700"/>
            <a:ext cx="26073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rgbClr val="FFFFFF"/>
                </a:solidFill>
              </a:rPr>
              <a:t>maxime.lebay@epitech.eu</a:t>
            </a:r>
            <a:endParaRPr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objectifs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664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Publication d'événements et de notes personnels.</a:t>
            </a:r>
            <a:endParaRPr>
              <a:solidFill>
                <a:srgbClr val="FFFFFF"/>
              </a:solidFill>
            </a:endParaRPr>
          </a:p>
          <a:p>
            <a:pPr indent="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Visualisation efficace sous les formats “Jours”/ “Semaines” / “Mois” </a:t>
            </a:r>
            <a:endParaRPr>
              <a:solidFill>
                <a:srgbClr val="FFFFFF"/>
              </a:solidFill>
            </a:endParaRPr>
          </a:p>
          <a:p>
            <a:pPr indent="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Interface Ajax, permettant notamment les “glisser-déplacer”</a:t>
            </a:r>
            <a:endParaRPr>
              <a:solidFill>
                <a:srgbClr val="FFFFFF"/>
              </a:solidFill>
            </a:endParaRPr>
          </a:p>
          <a:p>
            <a:pPr indent="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Recherche d'événements</a:t>
            </a:r>
            <a:endParaRPr>
              <a:solidFill>
                <a:srgbClr val="FFFFFF"/>
              </a:solidFill>
            </a:endParaRPr>
          </a:p>
          <a:p>
            <a:pPr indent="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	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664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CSS </a:t>
            </a:r>
            <a:r>
              <a:rPr lang="fr" sz="1400">
                <a:solidFill>
                  <a:srgbClr val="FFFFFF"/>
                </a:solidFill>
              </a:rPr>
              <a:t>( Visuel )</a:t>
            </a:r>
            <a:endParaRPr sz="1400">
              <a:solidFill>
                <a:srgbClr val="FFFFFF"/>
              </a:solidFill>
            </a:endParaRPr>
          </a:p>
          <a:p>
            <a:pPr indent="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HTML </a:t>
            </a:r>
            <a:r>
              <a:rPr lang="fr" sz="1400">
                <a:solidFill>
                  <a:srgbClr val="FFFFFF"/>
                </a:solidFill>
              </a:rPr>
              <a:t>( Squelette )</a:t>
            </a:r>
            <a:endParaRPr sz="1400">
              <a:solidFill>
                <a:srgbClr val="FFFFFF"/>
              </a:solidFill>
            </a:endParaRPr>
          </a:p>
          <a:p>
            <a:pPr indent="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JS </a:t>
            </a:r>
            <a:r>
              <a:rPr lang="fr" sz="1400">
                <a:solidFill>
                  <a:srgbClr val="FFFFFF"/>
                </a:solidFill>
              </a:rPr>
              <a:t>( Dynamisation des éléments client )</a:t>
            </a:r>
            <a:endParaRPr sz="1400">
              <a:solidFill>
                <a:srgbClr val="FFFFFF"/>
              </a:solidFill>
            </a:endParaRPr>
          </a:p>
          <a:p>
            <a:pPr indent="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SQL </a:t>
            </a:r>
            <a:r>
              <a:rPr lang="fr" sz="1400">
                <a:solidFill>
                  <a:srgbClr val="FFFFFF"/>
                </a:solidFill>
              </a:rPr>
              <a:t>( manipulation des données en base )</a:t>
            </a:r>
            <a:endParaRPr sz="1400">
              <a:solidFill>
                <a:srgbClr val="FFFFFF"/>
              </a:solidFill>
            </a:endParaRPr>
          </a:p>
          <a:p>
            <a:pPr indent="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PHP </a:t>
            </a:r>
            <a:r>
              <a:rPr lang="fr" sz="1400">
                <a:solidFill>
                  <a:srgbClr val="FFFFFF"/>
                </a:solidFill>
              </a:rPr>
              <a:t>( Traitement interne des données sans framework )</a:t>
            </a:r>
            <a:endParaRPr sz="1400">
              <a:solidFill>
                <a:srgbClr val="FFFFFF"/>
              </a:solidFill>
            </a:endParaRPr>
          </a:p>
          <a:p>
            <a:pPr indent="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	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langages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